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8" r:id="rId3"/>
    <p:sldId id="259" r:id="rId4"/>
    <p:sldId id="260" r:id="rId5"/>
    <p:sldId id="262" r:id="rId6"/>
    <p:sldId id="329" r:id="rId7"/>
    <p:sldId id="320" r:id="rId8"/>
    <p:sldId id="330" r:id="rId9"/>
    <p:sldId id="268" r:id="rId10"/>
    <p:sldId id="269" r:id="rId11"/>
    <p:sldId id="270" r:id="rId12"/>
    <p:sldId id="264" r:id="rId13"/>
    <p:sldId id="261" r:id="rId14"/>
    <p:sldId id="265" r:id="rId15"/>
    <p:sldId id="266" r:id="rId16"/>
    <p:sldId id="267" r:id="rId17"/>
    <p:sldId id="276" r:id="rId18"/>
    <p:sldId id="288" r:id="rId19"/>
    <p:sldId id="327" r:id="rId20"/>
    <p:sldId id="281" r:id="rId21"/>
    <p:sldId id="282" r:id="rId22"/>
    <p:sldId id="277" r:id="rId23"/>
    <p:sldId id="289" r:id="rId24"/>
    <p:sldId id="290" r:id="rId25"/>
    <p:sldId id="291" r:id="rId26"/>
    <p:sldId id="279" r:id="rId27"/>
    <p:sldId id="283" r:id="rId28"/>
    <p:sldId id="285" r:id="rId29"/>
    <p:sldId id="286" r:id="rId30"/>
    <p:sldId id="293" r:id="rId31"/>
    <p:sldId id="294" r:id="rId32"/>
    <p:sldId id="319" r:id="rId33"/>
    <p:sldId id="295" r:id="rId34"/>
    <p:sldId id="296" r:id="rId35"/>
    <p:sldId id="297" r:id="rId36"/>
    <p:sldId id="312" r:id="rId37"/>
    <p:sldId id="300" r:id="rId38"/>
    <p:sldId id="316" r:id="rId39"/>
    <p:sldId id="303" r:id="rId40"/>
    <p:sldId id="318" r:id="rId41"/>
    <p:sldId id="302" r:id="rId42"/>
    <p:sldId id="304" r:id="rId43"/>
    <p:sldId id="306" r:id="rId44"/>
    <p:sldId id="305" r:id="rId45"/>
    <p:sldId id="307" r:id="rId46"/>
    <p:sldId id="308" r:id="rId47"/>
    <p:sldId id="326" r:id="rId48"/>
    <p:sldId id="299" r:id="rId49"/>
    <p:sldId id="317" r:id="rId50"/>
    <p:sldId id="310" r:id="rId51"/>
    <p:sldId id="311" r:id="rId52"/>
    <p:sldId id="298" r:id="rId53"/>
    <p:sldId id="309" r:id="rId54"/>
    <p:sldId id="301" r:id="rId55"/>
    <p:sldId id="321" r:id="rId56"/>
    <p:sldId id="325" r:id="rId57"/>
    <p:sldId id="328" r:id="rId58"/>
    <p:sldId id="331" r:id="rId59"/>
    <p:sldId id="336" r:id="rId60"/>
    <p:sldId id="333" r:id="rId61"/>
    <p:sldId id="332" r:id="rId62"/>
    <p:sldId id="334" r:id="rId63"/>
    <p:sldId id="335" r:id="rId6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33FF"/>
    <a:srgbClr val="6666FF"/>
    <a:srgbClr val="FFFACD"/>
    <a:srgbClr val="CC3300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0569" autoAdjust="0"/>
  </p:normalViewPr>
  <p:slideViewPr>
    <p:cSldViewPr snapToGrid="0">
      <p:cViewPr varScale="1">
        <p:scale>
          <a:sx n="71" d="100"/>
          <a:sy n="71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D24BE-1514-4326-9FAB-04DB04977B4C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24BE-1514-4326-9FAB-04DB04977B4C}" type="slidenum">
              <a:rPr lang="pl-PL" smtClean="0"/>
              <a:pPr/>
              <a:t>47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31840" y="6589440"/>
            <a:ext cx="2895600" cy="268560"/>
          </a:xfrm>
        </p:spPr>
        <p:txBody>
          <a:bodyPr/>
          <a:lstStyle>
            <a:lvl1pPr>
              <a:defRPr sz="1100"/>
            </a:lvl1pPr>
          </a:lstStyle>
          <a:p>
            <a:r>
              <a:rPr lang="pl-PL" dirty="0" smtClean="0"/>
              <a:t>Tadeusz Szopa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4DFF6-7C20-4A3D-9FB9-3C78C41738E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1E064-60B7-4BE0-8EFF-FCD1D33906C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0FD28-87CD-4D5D-B30B-3E8CA28EBF6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593EB-9D5C-42FD-AB98-743A276E44A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308A5-8776-4691-B5CA-616358F06BD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243B-E5D5-4E18-82F5-7D285D16DBC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65EDE-4085-4EA6-8543-F953A92FA84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10500-D03B-4C59-8991-5F6AB603074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571504" cy="419080"/>
          </a:xfrm>
        </p:spPr>
        <p:txBody>
          <a:bodyPr/>
          <a:lstStyle>
            <a:lvl1pPr>
              <a:defRPr/>
            </a:lvl1pPr>
          </a:lstStyle>
          <a:p>
            <a:fld id="{E1CE2BFD-065F-4EBE-B427-42F71D4BD4C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00937-2E90-4EE4-96D0-0CD9845BE64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5809-025A-416F-991D-1C3BD6A22AC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BBBE39-FA87-4474-8F32-864616FE0A1B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programu_Microsoft_Office_Word_97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Pergamin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458200" cy="1143000"/>
          </a:xfrm>
          <a:noFill/>
        </p:spPr>
        <p:txBody>
          <a:bodyPr/>
          <a:lstStyle/>
          <a:p>
            <a:r>
              <a:rPr lang="pl-PL" sz="5400" b="1" dirty="0">
                <a:solidFill>
                  <a:srgbClr val="6666FF"/>
                </a:solidFill>
              </a:rPr>
              <a:t>PODSTAWY </a:t>
            </a:r>
            <a:br>
              <a:rPr lang="pl-PL" sz="5400" b="1" dirty="0">
                <a:solidFill>
                  <a:srgbClr val="6666FF"/>
                </a:solidFill>
              </a:rPr>
            </a:br>
            <a:r>
              <a:rPr lang="pl-PL" sz="5400" b="1" dirty="0">
                <a:solidFill>
                  <a:srgbClr val="6666FF"/>
                </a:solidFill>
              </a:rPr>
              <a:t>KONSTRUKCJI MASZYN  </a:t>
            </a:r>
            <a:br>
              <a:rPr lang="pl-PL" sz="5400" b="1" dirty="0">
                <a:solidFill>
                  <a:srgbClr val="6666FF"/>
                </a:solidFill>
              </a:rPr>
            </a:br>
            <a:r>
              <a:rPr lang="pl-PL" sz="5400" b="1" dirty="0" smtClean="0">
                <a:solidFill>
                  <a:srgbClr val="6666FF"/>
                </a:solidFill>
              </a:rPr>
              <a:t>III</a:t>
            </a:r>
            <a:endParaRPr lang="pl-PL" sz="5400" b="1" dirty="0">
              <a:solidFill>
                <a:srgbClr val="6666FF"/>
              </a:solidFill>
            </a:endParaRPr>
          </a:p>
        </p:txBody>
      </p:sp>
      <p:sp>
        <p:nvSpPr>
          <p:cNvPr id="2051" name="Rectangle 3" descr="Pergamin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486399"/>
            <a:ext cx="1949824" cy="753035"/>
          </a:xfrm>
          <a:noFill/>
        </p:spPr>
        <p:txBody>
          <a:bodyPr/>
          <a:lstStyle/>
          <a:p>
            <a:r>
              <a:rPr lang="pl-PL" sz="2000" dirty="0" smtClean="0"/>
              <a:t>Tadeusz </a:t>
            </a:r>
            <a:r>
              <a:rPr lang="pl-PL" sz="2000" dirty="0"/>
              <a:t>Szopa</a:t>
            </a:r>
          </a:p>
          <a:p>
            <a:r>
              <a:rPr lang="pl-PL" sz="2000" dirty="0"/>
              <a:t>ZPK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715404" y="6286520"/>
            <a:ext cx="428596" cy="571480"/>
          </a:xfrm>
        </p:spPr>
        <p:txBody>
          <a:bodyPr/>
          <a:lstStyle/>
          <a:p>
            <a:fld id="{96C4DFF6-7C20-4A3D-9FB9-3C78C41738EB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21429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solidFill>
                  <a:schemeClr val="accent1">
                    <a:lumMod val="50000"/>
                  </a:schemeClr>
                </a:solidFill>
              </a:rPr>
              <a:t>Inżynieria mechaniczna</a:t>
            </a:r>
            <a:endParaRPr lang="pl-PL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trzałka w prawo 2"/>
          <p:cNvSpPr/>
          <p:nvPr/>
        </p:nvSpPr>
        <p:spPr>
          <a:xfrm>
            <a:off x="4286248" y="357166"/>
            <a:ext cx="785818" cy="3571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357818" y="285728"/>
            <a:ext cx="3571900" cy="1384995"/>
          </a:xfrm>
          <a:prstGeom prst="rect">
            <a:avLst/>
          </a:prstGeom>
          <a:solidFill>
            <a:srgbClr val="FFFACD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obiekty i urządzenia</a:t>
            </a:r>
          </a:p>
          <a:p>
            <a:r>
              <a:rPr lang="pl-PL" sz="2800" dirty="0" smtClean="0"/>
              <a:t>głównie o charakterze</a:t>
            </a:r>
          </a:p>
          <a:p>
            <a:r>
              <a:rPr lang="pl-PL" sz="2800" dirty="0" smtClean="0"/>
              <a:t>mechanicznym</a:t>
            </a:r>
            <a:endParaRPr lang="pl-PL" sz="2800" dirty="0"/>
          </a:p>
        </p:txBody>
      </p:sp>
      <p:sp>
        <p:nvSpPr>
          <p:cNvPr id="5" name="Strzałka w dół 4"/>
          <p:cNvSpPr/>
          <p:nvPr/>
        </p:nvSpPr>
        <p:spPr>
          <a:xfrm>
            <a:off x="857224" y="785794"/>
            <a:ext cx="857256" cy="135732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lus 5"/>
          <p:cNvSpPr/>
          <p:nvPr/>
        </p:nvSpPr>
        <p:spPr>
          <a:xfrm>
            <a:off x="928662" y="2285992"/>
            <a:ext cx="714380" cy="642942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786050" y="2428868"/>
            <a:ext cx="750099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energetyka cieplna</a:t>
            </a:r>
          </a:p>
          <a:p>
            <a:r>
              <a:rPr lang="pl-PL" sz="2800" dirty="0" smtClean="0"/>
              <a:t>urządzenia transportowe</a:t>
            </a:r>
          </a:p>
          <a:p>
            <a:r>
              <a:rPr lang="pl-PL" sz="2800" dirty="0" smtClean="0"/>
              <a:t>robotyka</a:t>
            </a:r>
          </a:p>
          <a:p>
            <a:r>
              <a:rPr lang="pl-PL" sz="2800" dirty="0" smtClean="0"/>
              <a:t>inżynieria biomedyczna</a:t>
            </a:r>
          </a:p>
          <a:p>
            <a:r>
              <a:rPr lang="pl-PL" sz="2800" dirty="0" smtClean="0"/>
              <a:t>inżynieria procesowa</a:t>
            </a:r>
            <a:endParaRPr lang="pl-PL" sz="4400" dirty="0" smtClean="0"/>
          </a:p>
          <a:p>
            <a:endParaRPr lang="pl-PL" sz="5400" dirty="0" smtClean="0"/>
          </a:p>
        </p:txBody>
      </p:sp>
      <p:sp>
        <p:nvSpPr>
          <p:cNvPr id="8" name="pole tekstowe 7"/>
          <p:cNvSpPr txBox="1"/>
          <p:nvPr/>
        </p:nvSpPr>
        <p:spPr>
          <a:xfrm rot="5400000">
            <a:off x="3000364" y="5000636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/>
              <a:t>…</a:t>
            </a:r>
            <a:endParaRPr lang="pl-PL" sz="6000" dirty="0"/>
          </a:p>
        </p:txBody>
      </p:sp>
      <p:sp>
        <p:nvSpPr>
          <p:cNvPr id="9" name="Nawias otwierający 8"/>
          <p:cNvSpPr/>
          <p:nvPr/>
        </p:nvSpPr>
        <p:spPr>
          <a:xfrm>
            <a:off x="2571736" y="2500306"/>
            <a:ext cx="142876" cy="3071834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Wygięta strzałka 10"/>
          <p:cNvSpPr/>
          <p:nvPr/>
        </p:nvSpPr>
        <p:spPr>
          <a:xfrm flipV="1">
            <a:off x="1214414" y="3143248"/>
            <a:ext cx="1143008" cy="857256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10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214290"/>
            <a:ext cx="8964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800" dirty="0" smtClean="0">
                <a:solidFill>
                  <a:srgbClr val="993300"/>
                </a:solidFill>
              </a:rPr>
              <a:t> Główny obszar działalności inżyniera           projektowanie</a:t>
            </a:r>
          </a:p>
          <a:p>
            <a:r>
              <a:rPr lang="pl-PL" sz="2800" dirty="0" smtClean="0">
                <a:solidFill>
                  <a:srgbClr val="993300"/>
                </a:solidFill>
              </a:rPr>
              <a:t>   - obiektów (urządzeń) …</a:t>
            </a:r>
          </a:p>
          <a:p>
            <a:r>
              <a:rPr lang="pl-PL" sz="2800" dirty="0" smtClean="0">
                <a:solidFill>
                  <a:srgbClr val="993300"/>
                </a:solidFill>
              </a:rPr>
              <a:t>   - sposobów rozwiązywania problemów …</a:t>
            </a:r>
          </a:p>
          <a:p>
            <a:r>
              <a:rPr lang="pl-PL" sz="2800" dirty="0" smtClean="0">
                <a:solidFill>
                  <a:srgbClr val="993300"/>
                </a:solidFill>
              </a:rPr>
              <a:t>   - sposobów naprawy…</a:t>
            </a:r>
          </a:p>
          <a:p>
            <a:r>
              <a:rPr lang="pl-PL" sz="2800" dirty="0" smtClean="0">
                <a:solidFill>
                  <a:srgbClr val="993300"/>
                </a:solidFill>
              </a:rPr>
              <a:t>   - sposobów ulepszenia urządzenia</a:t>
            </a:r>
          </a:p>
          <a:p>
            <a:endParaRPr lang="pl-PL" sz="2800" dirty="0" smtClean="0">
              <a:solidFill>
                <a:srgbClr val="9933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l-PL" sz="2800" dirty="0" smtClean="0"/>
              <a:t> Fazy powstawania i istnienia obiektu</a:t>
            </a:r>
            <a:r>
              <a:rPr lang="pl-PL" sz="2800" dirty="0" smtClean="0">
                <a:solidFill>
                  <a:srgbClr val="993300"/>
                </a:solidFill>
              </a:rPr>
              <a:t> </a:t>
            </a:r>
            <a:endParaRPr lang="pl-PL" sz="2800" dirty="0">
              <a:solidFill>
                <a:srgbClr val="9933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 rot="5400000">
            <a:off x="2201417" y="244199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993300"/>
                </a:solidFill>
              </a:rPr>
              <a:t>…</a:t>
            </a:r>
            <a:endParaRPr lang="pl-PL" sz="4800" dirty="0">
              <a:solidFill>
                <a:srgbClr val="9933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7456" y="4419109"/>
            <a:ext cx="824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dirty="0" smtClean="0"/>
              <a:t>  </a:t>
            </a:r>
            <a:r>
              <a:rPr lang="pl-PL" sz="2800" dirty="0" smtClean="0"/>
              <a:t>Największe możliwości kształtowania cech obiektu</a:t>
            </a:r>
          </a:p>
          <a:p>
            <a:r>
              <a:rPr lang="pl-PL" sz="2800" dirty="0" smtClean="0"/>
              <a:t>                   w fazie projektowania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1431072" y="5015456"/>
            <a:ext cx="692656" cy="28575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79810500-D03B-4C59-8991-5F6AB603074C}" type="slidenum">
              <a:rPr lang="pl-PL" smtClean="0"/>
              <a:pPr/>
              <a:t>11</a:t>
            </a:fld>
            <a:endParaRPr lang="pl-PL" dirty="0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012160" y="548680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229374"/>
            <a:ext cx="8429684" cy="4367978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pl-PL" sz="2800" dirty="0" smtClean="0"/>
              <a:t> Cele działań</a:t>
            </a:r>
            <a:endParaRPr lang="pl-PL" sz="2800" dirty="0"/>
          </a:p>
          <a:p>
            <a:pPr>
              <a:buNone/>
            </a:pPr>
            <a:r>
              <a:rPr lang="pl-PL" sz="2800" dirty="0" smtClean="0"/>
              <a:t> inżynierskich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2627784" y="2312874"/>
            <a:ext cx="6516216" cy="3924438"/>
            <a:chOff x="2627784" y="2042845"/>
            <a:chExt cx="6516216" cy="3924438"/>
          </a:xfrm>
        </p:grpSpPr>
        <p:sp>
          <p:nvSpPr>
            <p:cNvPr id="6" name="Nawias klamrowy zamykający 5"/>
            <p:cNvSpPr/>
            <p:nvPr/>
          </p:nvSpPr>
          <p:spPr>
            <a:xfrm>
              <a:off x="2627784" y="2153420"/>
              <a:ext cx="84010" cy="77152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8" name="Łącznik prosty ze strzałką 7"/>
            <p:cNvCxnSpPr/>
            <p:nvPr/>
          </p:nvCxnSpPr>
          <p:spPr>
            <a:xfrm>
              <a:off x="2928926" y="2563316"/>
              <a:ext cx="50006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rostokąt zaokrąglony 9"/>
            <p:cNvSpPr/>
            <p:nvPr/>
          </p:nvSpPr>
          <p:spPr>
            <a:xfrm>
              <a:off x="3500430" y="2068828"/>
              <a:ext cx="2357454" cy="10001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3714744" y="2042845"/>
              <a:ext cx="19288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smtClean="0"/>
                <a:t>obiekty </a:t>
              </a:r>
            </a:p>
            <a:p>
              <a:r>
                <a:rPr lang="pl-PL" sz="2800" dirty="0" smtClean="0"/>
                <a:t>i urządzenia</a:t>
              </a:r>
              <a:endParaRPr lang="pl-PL" sz="2800" dirty="0"/>
            </a:p>
          </p:txBody>
        </p:sp>
        <p:cxnSp>
          <p:nvCxnSpPr>
            <p:cNvPr id="13" name="Łącznik prosty ze strzałką 12"/>
            <p:cNvCxnSpPr/>
            <p:nvPr/>
          </p:nvCxnSpPr>
          <p:spPr>
            <a:xfrm>
              <a:off x="6016150" y="2564904"/>
              <a:ext cx="50006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/>
            <p:cNvSpPr txBox="1"/>
            <p:nvPr/>
          </p:nvSpPr>
          <p:spPr>
            <a:xfrm>
              <a:off x="6643702" y="2276872"/>
              <a:ext cx="25002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smtClean="0"/>
                <a:t>zaspokajanie potrzeb</a:t>
              </a:r>
              <a:endParaRPr lang="pl-PL" sz="2800" dirty="0"/>
            </a:p>
          </p:txBody>
        </p:sp>
        <p:sp>
          <p:nvSpPr>
            <p:cNvPr id="16" name="Strzałka w górę 15"/>
            <p:cNvSpPr/>
            <p:nvPr/>
          </p:nvSpPr>
          <p:spPr>
            <a:xfrm>
              <a:off x="3714744" y="3284984"/>
              <a:ext cx="714380" cy="785818"/>
            </a:xfrm>
            <a:prstGeom prst="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3071802" y="3933056"/>
              <a:ext cx="2428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smtClean="0"/>
                <a:t>koncepcje</a:t>
              </a:r>
              <a:endParaRPr lang="pl-PL" sz="2800" dirty="0"/>
            </a:p>
          </p:txBody>
        </p:sp>
        <p:sp>
          <p:nvSpPr>
            <p:cNvPr id="18" name="Strzałka w górę 17"/>
            <p:cNvSpPr/>
            <p:nvPr/>
          </p:nvSpPr>
          <p:spPr>
            <a:xfrm>
              <a:off x="3000364" y="4437112"/>
              <a:ext cx="857256" cy="642942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2643174" y="5013176"/>
              <a:ext cx="2143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smtClean="0"/>
                <a:t>inżynier</a:t>
              </a:r>
              <a:endParaRPr lang="pl-PL" sz="2800" dirty="0"/>
            </a:p>
          </p:txBody>
        </p:sp>
        <p:cxnSp>
          <p:nvCxnSpPr>
            <p:cNvPr id="21" name="Łącznik prosty ze strzałką 20"/>
            <p:cNvCxnSpPr/>
            <p:nvPr/>
          </p:nvCxnSpPr>
          <p:spPr>
            <a:xfrm rot="10800000">
              <a:off x="4071934" y="5301208"/>
              <a:ext cx="57150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ole tekstowe 28"/>
            <p:cNvSpPr txBox="1"/>
            <p:nvPr/>
          </p:nvSpPr>
          <p:spPr>
            <a:xfrm>
              <a:off x="4643438" y="5013176"/>
              <a:ext cx="38576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i="1" dirty="0" smtClean="0"/>
                <a:t>odkrycia  fizyki, chemii, biologii, …</a:t>
              </a:r>
              <a:endParaRPr lang="pl-PL" sz="2800" i="1" dirty="0"/>
            </a:p>
          </p:txBody>
        </p:sp>
      </p:grpSp>
      <p:sp>
        <p:nvSpPr>
          <p:cNvPr id="20" name="Symbol zastępczy numeru slajdu 19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590800" cy="419080"/>
          </a:xfrm>
        </p:spPr>
        <p:txBody>
          <a:bodyPr/>
          <a:lstStyle/>
          <a:p>
            <a:fld id="{34E593EB-9D5C-42FD-AB98-743A276E44AD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ROLA SPOŁECZNA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sz="3200" b="1" dirty="0" smtClean="0">
                <a:solidFill>
                  <a:srgbClr val="C00000"/>
                </a:solidFill>
              </a:rPr>
              <a:t>I ODPOWIEDZIALNOŚĆ </a:t>
            </a:r>
            <a:r>
              <a:rPr lang="pl-PL" sz="3200" b="1" dirty="0" smtClean="0">
                <a:solidFill>
                  <a:srgbClr val="FF0000"/>
                </a:solidFill>
              </a:rPr>
              <a:t>INŻYNIERA</a:t>
            </a:r>
            <a:endParaRPr lang="pl-PL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571472" y="214290"/>
            <a:ext cx="4786346" cy="857256"/>
          </a:xfrm>
          <a:prstGeom prst="roundRect">
            <a:avLst/>
          </a:prstGeom>
          <a:solidFill>
            <a:srgbClr val="FFF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928662" y="35716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Cechy obiektu technicznego</a:t>
            </a:r>
            <a:endParaRPr lang="pl-PL" sz="2800" dirty="0"/>
          </a:p>
        </p:txBody>
      </p:sp>
      <p:sp>
        <p:nvSpPr>
          <p:cNvPr id="6" name="Strzałka w lewo 5"/>
          <p:cNvSpPr/>
          <p:nvPr/>
        </p:nvSpPr>
        <p:spPr>
          <a:xfrm>
            <a:off x="5429256" y="357166"/>
            <a:ext cx="978408" cy="48463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572264" y="28572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inżynier</a:t>
            </a:r>
            <a:endParaRPr lang="pl-P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57356" y="1357298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u="sng" dirty="0" smtClean="0"/>
              <a:t>Oczekiwania użytkownika</a:t>
            </a:r>
            <a:endParaRPr lang="pl-PL" sz="2800" u="sng" dirty="0"/>
          </a:p>
        </p:txBody>
      </p:sp>
      <p:cxnSp>
        <p:nvCxnSpPr>
          <p:cNvPr id="10" name="Łącznik zakrzywiony 9"/>
          <p:cNvCxnSpPr>
            <a:endCxn id="8" idx="1"/>
          </p:cNvCxnSpPr>
          <p:nvPr/>
        </p:nvCxnSpPr>
        <p:spPr>
          <a:xfrm rot="16200000" flipH="1">
            <a:off x="1333642" y="1095194"/>
            <a:ext cx="547362" cy="500066"/>
          </a:xfrm>
          <a:prstGeom prst="curved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714612" y="2071678"/>
            <a:ext cx="6929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pl-PL" sz="2800" dirty="0" smtClean="0"/>
              <a:t>wysoki stopień i jakość spełnienia potrzeb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pl-PL" sz="2800" dirty="0" smtClean="0"/>
              <a:t>niska cena i niski koszt eksploatacji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pl-PL" sz="2800" dirty="0" smtClean="0"/>
              <a:t>wysoki poziom niezawodności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pl-PL" sz="2800" dirty="0" smtClean="0"/>
              <a:t>duże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bezpieczeństwo</a:t>
            </a:r>
            <a:endParaRPr lang="pl-PL" dirty="0" smtClean="0"/>
          </a:p>
        </p:txBody>
      </p:sp>
      <p:sp>
        <p:nvSpPr>
          <p:cNvPr id="15" name="pole tekstowe 14"/>
          <p:cNvSpPr txBox="1"/>
          <p:nvPr/>
        </p:nvSpPr>
        <p:spPr>
          <a:xfrm>
            <a:off x="2000232" y="4429132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u="sng" dirty="0" smtClean="0"/>
              <a:t>Oczekiwania producenta</a:t>
            </a:r>
            <a:endParaRPr lang="pl-PL" sz="2800" u="sng" dirty="0"/>
          </a:p>
        </p:txBody>
      </p:sp>
      <p:cxnSp>
        <p:nvCxnSpPr>
          <p:cNvPr id="22" name="Łącznik zakrzywiony 21"/>
          <p:cNvCxnSpPr>
            <a:endCxn id="15" idx="1"/>
          </p:cNvCxnSpPr>
          <p:nvPr/>
        </p:nvCxnSpPr>
        <p:spPr>
          <a:xfrm rot="16200000" flipH="1">
            <a:off x="-380870" y="2309640"/>
            <a:ext cx="3619196" cy="1143008"/>
          </a:xfrm>
          <a:prstGeom prst="curved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2714612" y="5072074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pl-PL" sz="2800" dirty="0" smtClean="0"/>
              <a:t>duży zysk (ze sprzedaży)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pl-PL" sz="2800" dirty="0" smtClean="0"/>
              <a:t>duży efekt marketingowy</a:t>
            </a:r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>
          <a:xfrm>
            <a:off x="6553200" y="6215082"/>
            <a:ext cx="2447956" cy="490518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13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14414" y="642918"/>
            <a:ext cx="7143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Inżynier</a:t>
            </a:r>
            <a:r>
              <a:rPr lang="pl-PL" sz="2800" b="1" dirty="0" smtClean="0"/>
              <a:t>  - </a:t>
            </a:r>
            <a:r>
              <a:rPr lang="pl-PL" sz="2800" dirty="0" smtClean="0"/>
              <a:t>decyduje o :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 stopniu zaspokojenia potrzeb ludzi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 skutkach finansowych (dla użytkownika i dla </a:t>
            </a:r>
          </a:p>
          <a:p>
            <a:r>
              <a:rPr lang="pl-PL" sz="2800" dirty="0" smtClean="0"/>
              <a:t>    producenta) sposobów zaspokojenia tych</a:t>
            </a:r>
          </a:p>
          <a:p>
            <a:r>
              <a:rPr lang="pl-PL" sz="2800" dirty="0" smtClean="0"/>
              <a:t>    potrzeb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 poziomie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bezpieczeństwa</a:t>
            </a:r>
            <a:r>
              <a:rPr lang="pl-PL" sz="2800" dirty="0" smtClean="0"/>
              <a:t> </a:t>
            </a:r>
            <a:endParaRPr lang="pl-PL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215082"/>
            <a:ext cx="2590800" cy="490518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14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214290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CC3300"/>
                </a:solidFill>
              </a:rPr>
              <a:t>Bezpieczeństwo</a:t>
            </a:r>
            <a:r>
              <a:rPr lang="pl-PL" sz="2800" dirty="0" smtClean="0"/>
              <a:t> – jedna z najważniejszych cech systemów</a:t>
            </a:r>
            <a:endParaRPr lang="pl-PL" sz="2800" b="1" dirty="0">
              <a:solidFill>
                <a:srgbClr val="CC33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71472" y="107154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Błąd inżyniera</a:t>
            </a:r>
            <a:endParaRPr lang="pl-PL" sz="2800" dirty="0"/>
          </a:p>
        </p:txBody>
      </p:sp>
      <p:sp>
        <p:nvSpPr>
          <p:cNvPr id="4" name="Strzałka w prawo 3"/>
          <p:cNvSpPr/>
          <p:nvPr/>
        </p:nvSpPr>
        <p:spPr>
          <a:xfrm>
            <a:off x="2928926" y="1214422"/>
            <a:ext cx="714380" cy="285752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857620" y="107154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uszkodzenie</a:t>
            </a:r>
            <a:r>
              <a:rPr lang="pl-PL" sz="2800" dirty="0" smtClean="0"/>
              <a:t>,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awaria, katastrofa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wias otwierający 5"/>
          <p:cNvSpPr/>
          <p:nvPr/>
        </p:nvSpPr>
        <p:spPr>
          <a:xfrm rot="5400000" flipH="1">
            <a:off x="6143636" y="-642966"/>
            <a:ext cx="71438" cy="4500594"/>
          </a:xfrm>
          <a:prstGeom prst="lef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4572000" y="1714488"/>
            <a:ext cx="1285884" cy="571504"/>
          </a:xfrm>
          <a:prstGeom prst="downArrow">
            <a:avLst>
              <a:gd name="adj1" fmla="val 50000"/>
              <a:gd name="adj2" fmla="val 47500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429124" y="228599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straty (ludzkie, finansowe)</a:t>
            </a:r>
            <a:endParaRPr lang="pl-PL" sz="2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28596" y="3000372"/>
            <a:ext cx="8506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Przykłady </a:t>
            </a:r>
            <a:r>
              <a:rPr lang="pl-PL" sz="2800" i="1" dirty="0" smtClean="0"/>
              <a:t>błędów </a:t>
            </a:r>
            <a:r>
              <a:rPr lang="pl-PL" sz="2800" i="1" dirty="0" smtClean="0"/>
              <a:t>inżyniera </a:t>
            </a:r>
            <a:r>
              <a:rPr lang="pl-PL" sz="2800" dirty="0" smtClean="0"/>
              <a:t> podczas projektowania :</a:t>
            </a:r>
          </a:p>
          <a:p>
            <a:r>
              <a:rPr lang="pl-PL" sz="2800" i="1" dirty="0" smtClean="0"/>
              <a:t>  </a:t>
            </a:r>
            <a:r>
              <a:rPr lang="pl-PL" sz="2000" i="1" dirty="0" smtClean="0"/>
              <a:t>  </a:t>
            </a:r>
            <a:endParaRPr lang="pl-PL" sz="2000" i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214414" y="3643314"/>
            <a:ext cx="81439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  </a:t>
            </a:r>
            <a:r>
              <a:rPr lang="pl-PL" sz="2800" dirty="0" smtClean="0"/>
              <a:t>niezwrócenie uwagi na problemy niezawodności    </a:t>
            </a:r>
          </a:p>
          <a:p>
            <a:r>
              <a:rPr lang="pl-PL" sz="2800" dirty="0" smtClean="0"/>
              <a:t>    i bezpieczeństwa (już na etapie opracowywania</a:t>
            </a:r>
          </a:p>
          <a:p>
            <a:r>
              <a:rPr lang="pl-PL" sz="2800" dirty="0" smtClean="0"/>
              <a:t>    koncepcji )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  niezauważenie zjawiska (np. zmęczenia), mogącego </a:t>
            </a:r>
          </a:p>
          <a:p>
            <a:r>
              <a:rPr lang="pl-PL" sz="2800" dirty="0" smtClean="0"/>
              <a:t>    prowadzić do uszkodzenia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  nieuzasadnione zmniejszenie współczynnika </a:t>
            </a:r>
          </a:p>
          <a:p>
            <a:r>
              <a:rPr lang="pl-PL" sz="2800" dirty="0" smtClean="0"/>
              <a:t>    bezpieczeństwa (np. z 1,6 na 1,5)</a:t>
            </a:r>
            <a:endParaRPr lang="pl-PL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590800" cy="41908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15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28572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CC3300"/>
                </a:solidFill>
              </a:rPr>
              <a:t>Bezpieczeństwo</a:t>
            </a:r>
            <a:endParaRPr lang="pl-PL" sz="2800" dirty="0">
              <a:solidFill>
                <a:srgbClr val="CC33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357554" y="357166"/>
            <a:ext cx="5786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 przepisy obowiązujące producenta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przepisy ustalające sposoby kontroli</a:t>
            </a:r>
            <a:endParaRPr lang="pl-PL" sz="2800" dirty="0"/>
          </a:p>
        </p:txBody>
      </p:sp>
      <p:sp>
        <p:nvSpPr>
          <p:cNvPr id="21" name="Strzałka zakrzywiona w prawo 20"/>
          <p:cNvSpPr/>
          <p:nvPr/>
        </p:nvSpPr>
        <p:spPr>
          <a:xfrm rot="9420000">
            <a:off x="8806891" y="523195"/>
            <a:ext cx="234789" cy="571504"/>
          </a:xfrm>
          <a:prstGeom prst="curv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2" name="Nawias otwierający 21"/>
          <p:cNvSpPr/>
          <p:nvPr/>
        </p:nvSpPr>
        <p:spPr>
          <a:xfrm>
            <a:off x="3286116" y="571480"/>
            <a:ext cx="71438" cy="571504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4" name="Łącznik zakrzywiony 23"/>
          <p:cNvCxnSpPr/>
          <p:nvPr/>
        </p:nvCxnSpPr>
        <p:spPr>
          <a:xfrm>
            <a:off x="1357290" y="714356"/>
            <a:ext cx="1785950" cy="285752"/>
          </a:xfrm>
          <a:prstGeom prst="curvedConnector3">
            <a:avLst>
              <a:gd name="adj1" fmla="val 4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357158" y="171448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i="1" dirty="0" smtClean="0">
                <a:solidFill>
                  <a:schemeClr val="accent5">
                    <a:lumMod val="50000"/>
                  </a:schemeClr>
                </a:solidFill>
              </a:rPr>
              <a:t>Inżynieria  bezpieczeństwa </a:t>
            </a:r>
            <a:r>
              <a:rPr lang="pl-PL" sz="2800" dirty="0" smtClean="0"/>
              <a:t>- nowy obszar wiedzy </a:t>
            </a:r>
            <a:endParaRPr lang="pl-PL" sz="2800" i="1" dirty="0">
              <a:solidFill>
                <a:srgbClr val="00B050"/>
              </a:solidFill>
            </a:endParaRPr>
          </a:p>
        </p:txBody>
      </p:sp>
      <p:sp>
        <p:nvSpPr>
          <p:cNvPr id="37" name="Strzałka w dół 36"/>
          <p:cNvSpPr/>
          <p:nvPr/>
        </p:nvSpPr>
        <p:spPr>
          <a:xfrm>
            <a:off x="1643042" y="2214554"/>
            <a:ext cx="1285884" cy="785818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/>
          <p:cNvSpPr txBox="1"/>
          <p:nvPr/>
        </p:nvSpPr>
        <p:spPr>
          <a:xfrm>
            <a:off x="571472" y="307181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Zasady tworzenia :</a:t>
            </a:r>
            <a:endParaRPr lang="pl-PL" sz="28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1571604" y="3643314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sz="2800" dirty="0" smtClean="0"/>
              <a:t>  obiektów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  systemów </a:t>
            </a:r>
            <a:r>
              <a:rPr lang="pl-PL" sz="2800" dirty="0" err="1" smtClean="0"/>
              <a:t>C-T-O</a:t>
            </a:r>
            <a:endParaRPr lang="pl-PL" sz="2800" dirty="0" smtClean="0"/>
          </a:p>
          <a:p>
            <a:r>
              <a:rPr lang="pl-PL" sz="2800" dirty="0" smtClean="0"/>
              <a:t>o akceptowalnym lub optymalnym poziomie </a:t>
            </a:r>
          </a:p>
          <a:p>
            <a:r>
              <a:rPr lang="pl-PL" sz="2800" dirty="0" smtClean="0"/>
              <a:t>bezpieczeństwa (dla ludzi) </a:t>
            </a:r>
            <a:endParaRPr lang="pl-PL" sz="2800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571472" y="5929330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u="sng" dirty="0" smtClean="0"/>
              <a:t>Podstawy </a:t>
            </a:r>
            <a:r>
              <a:rPr lang="pl-PL" sz="2800" i="1" u="sng" dirty="0" smtClean="0">
                <a:solidFill>
                  <a:schemeClr val="accent5">
                    <a:lumMod val="50000"/>
                  </a:schemeClr>
                </a:solidFill>
              </a:rPr>
              <a:t>inżynierii bezpieczeństwa </a:t>
            </a:r>
            <a:r>
              <a:rPr lang="pl-PL" sz="2800" u="sng" dirty="0" smtClean="0"/>
              <a:t> - każdy inżynier </a:t>
            </a:r>
            <a:endParaRPr lang="pl-PL" sz="2800" u="sng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16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214290"/>
            <a:ext cx="753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POTENCJAŁ  TWÓRCZY  </a:t>
            </a:r>
            <a:r>
              <a:rPr lang="pl-PL" sz="3200" b="1" dirty="0" smtClean="0">
                <a:solidFill>
                  <a:srgbClr val="FF0000"/>
                </a:solidFill>
              </a:rPr>
              <a:t>INŻYNIERA</a:t>
            </a:r>
            <a:endParaRPr lang="pl-PL" sz="3200" b="1" dirty="0">
              <a:solidFill>
                <a:schemeClr val="accent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07480" y="1285860"/>
            <a:ext cx="8001024" cy="2246769"/>
          </a:xfrm>
          <a:prstGeom prst="rect">
            <a:avLst/>
          </a:prstGeom>
          <a:solidFill>
            <a:srgbClr val="FFFACD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Inżynier</a:t>
            </a:r>
            <a:r>
              <a:rPr lang="pl-PL" sz="2800" dirty="0" smtClean="0"/>
              <a:t>  to twórca :</a:t>
            </a: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pl-PL" sz="2800" dirty="0" smtClean="0"/>
              <a:t>- koncepcji i projektów obiektów (urządzeń)</a:t>
            </a:r>
          </a:p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pl-PL" sz="2800" dirty="0" smtClean="0"/>
              <a:t> oraz przedsięwzięć </a:t>
            </a:r>
          </a:p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pl-PL" sz="2800" dirty="0" smtClean="0"/>
              <a:t>- projektów sposobów rozwiązywania problemów</a:t>
            </a:r>
          </a:p>
          <a:p>
            <a:r>
              <a:rPr lang="pl-PL" sz="2800" dirty="0" smtClean="0"/>
              <a:t>        (</a:t>
            </a:r>
            <a:r>
              <a:rPr lang="pl-PL" sz="2800" u="sng" dirty="0" smtClean="0"/>
              <a:t>w każdej fazie</a:t>
            </a:r>
            <a:r>
              <a:rPr lang="pl-PL" sz="2800" dirty="0" smtClean="0"/>
              <a:t>) </a:t>
            </a:r>
            <a:endParaRPr lang="pl-PL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1571604" y="4929198"/>
            <a:ext cx="5643602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000232" y="514351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 R O J E K T O W A N I E  !</a:t>
            </a:r>
            <a:endParaRPr lang="pl-PL" sz="2800" dirty="0"/>
          </a:p>
        </p:txBody>
      </p:sp>
      <p:sp>
        <p:nvSpPr>
          <p:cNvPr id="7" name="Nawias klamrowy otwierający 6"/>
          <p:cNvSpPr/>
          <p:nvPr/>
        </p:nvSpPr>
        <p:spPr>
          <a:xfrm>
            <a:off x="1403648" y="1857364"/>
            <a:ext cx="214314" cy="157163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zakrzywiona w prawo 7"/>
          <p:cNvSpPr/>
          <p:nvPr/>
        </p:nvSpPr>
        <p:spPr>
          <a:xfrm rot="21358379">
            <a:off x="357158" y="2571744"/>
            <a:ext cx="1017272" cy="2859226"/>
          </a:xfrm>
          <a:prstGeom prst="curv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17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857224" y="428604"/>
            <a:ext cx="6929486" cy="2246769"/>
          </a:xfrm>
          <a:prstGeom prst="rect">
            <a:avLst/>
          </a:prstGeom>
          <a:solidFill>
            <a:srgbClr val="FFFACD"/>
          </a:solidFill>
          <a:ln w="63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i="1" dirty="0" smtClean="0"/>
              <a:t>Potencjał twórczy  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</a:rPr>
              <a:t>inżyniera </a:t>
            </a:r>
            <a:r>
              <a:rPr lang="pl-PL" sz="2800" dirty="0" smtClean="0"/>
              <a:t>to :</a:t>
            </a:r>
          </a:p>
          <a:p>
            <a:endParaRPr lang="pl-PL" sz="2800" dirty="0" smtClean="0"/>
          </a:p>
          <a:p>
            <a:pPr marL="898525">
              <a:buFont typeface="Arial" pitchFamily="34" charset="0"/>
              <a:buChar char="•"/>
            </a:pPr>
            <a:r>
              <a:rPr lang="pl-PL" sz="2800" i="1" dirty="0" smtClean="0"/>
              <a:t> </a:t>
            </a:r>
            <a:r>
              <a:rPr lang="pl-PL" sz="2800" dirty="0" smtClean="0"/>
              <a:t>szczególne </a:t>
            </a:r>
            <a:r>
              <a:rPr lang="pl-PL" sz="2800" dirty="0" smtClean="0">
                <a:solidFill>
                  <a:srgbClr val="00B050"/>
                </a:solidFill>
              </a:rPr>
              <a:t>cechy</a:t>
            </a:r>
            <a:r>
              <a:rPr lang="pl-PL" sz="2800" dirty="0" smtClean="0"/>
              <a:t> wrodzone i nabyte</a:t>
            </a:r>
            <a:endParaRPr lang="pl-PL" sz="2800" i="1" dirty="0" smtClean="0"/>
          </a:p>
          <a:p>
            <a:pPr lvl="2">
              <a:buFont typeface="Arial" pitchFamily="34" charset="0"/>
              <a:buChar char="•"/>
            </a:pPr>
            <a:r>
              <a:rPr lang="pl-PL" sz="2800" i="1" dirty="0" smtClean="0"/>
              <a:t> </a:t>
            </a:r>
            <a:r>
              <a:rPr lang="pl-PL" sz="2800" dirty="0" smtClean="0">
                <a:solidFill>
                  <a:srgbClr val="00B050"/>
                </a:solidFill>
              </a:rPr>
              <a:t>wiedza</a:t>
            </a:r>
          </a:p>
          <a:p>
            <a:pPr lvl="2">
              <a:buFont typeface="Arial" pitchFamily="34" charset="0"/>
              <a:buChar char="•"/>
            </a:pPr>
            <a:r>
              <a:rPr lang="pl-PL" sz="2800" i="1" dirty="0" smtClean="0"/>
              <a:t> </a:t>
            </a:r>
            <a:r>
              <a:rPr lang="pl-PL" sz="2800" dirty="0" smtClean="0">
                <a:solidFill>
                  <a:srgbClr val="00B050"/>
                </a:solidFill>
              </a:rPr>
              <a:t>umiejętności</a:t>
            </a:r>
            <a:endParaRPr lang="pl-PL" sz="28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19</a:t>
            </a:fld>
            <a:endParaRPr lang="pl-PL"/>
          </a:p>
        </p:txBody>
      </p:sp>
      <p:grpSp>
        <p:nvGrpSpPr>
          <p:cNvPr id="3" name="Grupa 8"/>
          <p:cNvGrpSpPr/>
          <p:nvPr/>
        </p:nvGrpSpPr>
        <p:grpSpPr>
          <a:xfrm>
            <a:off x="500034" y="428604"/>
            <a:ext cx="7719890" cy="5856082"/>
            <a:chOff x="500034" y="428604"/>
            <a:chExt cx="7719890" cy="5856082"/>
          </a:xfrm>
        </p:grpSpPr>
        <p:sp>
          <p:nvSpPr>
            <p:cNvPr id="2" name="pole tekstowe 1"/>
            <p:cNvSpPr txBox="1"/>
            <p:nvPr/>
          </p:nvSpPr>
          <p:spPr>
            <a:xfrm>
              <a:off x="857224" y="428604"/>
              <a:ext cx="6929486" cy="2246769"/>
            </a:xfrm>
            <a:prstGeom prst="rect">
              <a:avLst/>
            </a:prstGeom>
            <a:solidFill>
              <a:srgbClr val="FFFACD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800" i="1" dirty="0" smtClean="0"/>
                <a:t>Potencjał twórczy  </a:t>
              </a:r>
              <a:r>
                <a:rPr lang="pl-PL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inżyniera </a:t>
              </a:r>
              <a:r>
                <a:rPr lang="pl-PL" sz="2800" dirty="0" smtClean="0"/>
                <a:t>to :</a:t>
              </a:r>
            </a:p>
            <a:p>
              <a:endParaRPr lang="pl-PL" sz="2800" dirty="0" smtClean="0"/>
            </a:p>
            <a:p>
              <a:pPr marL="898525">
                <a:buFont typeface="Arial" pitchFamily="34" charset="0"/>
                <a:buChar char="•"/>
              </a:pPr>
              <a:r>
                <a:rPr lang="pl-PL" sz="2800" i="1" dirty="0" smtClean="0"/>
                <a:t> </a:t>
              </a:r>
              <a:r>
                <a:rPr lang="pl-PL" sz="2800" dirty="0" smtClean="0"/>
                <a:t>szczególne </a:t>
              </a:r>
              <a:r>
                <a:rPr lang="pl-PL" sz="2800" dirty="0" smtClean="0">
                  <a:solidFill>
                    <a:srgbClr val="00B050"/>
                  </a:solidFill>
                </a:rPr>
                <a:t>cechy</a:t>
              </a:r>
              <a:r>
                <a:rPr lang="pl-PL" sz="2800" dirty="0" smtClean="0"/>
                <a:t> wrodzone i nabyte</a:t>
              </a:r>
              <a:endParaRPr lang="pl-PL" sz="2800" i="1" dirty="0" smtClean="0"/>
            </a:p>
            <a:p>
              <a:pPr lvl="2">
                <a:buFont typeface="Arial" pitchFamily="34" charset="0"/>
                <a:buChar char="•"/>
              </a:pPr>
              <a:r>
                <a:rPr lang="pl-PL" sz="2800" i="1" dirty="0" smtClean="0"/>
                <a:t> </a:t>
              </a:r>
              <a:r>
                <a:rPr lang="pl-PL" sz="2800" dirty="0" smtClean="0">
                  <a:solidFill>
                    <a:srgbClr val="00B050"/>
                  </a:solidFill>
                </a:rPr>
                <a:t>wiedza</a:t>
              </a:r>
            </a:p>
            <a:p>
              <a:pPr lvl="2">
                <a:buFont typeface="Arial" pitchFamily="34" charset="0"/>
                <a:buChar char="•"/>
              </a:pPr>
              <a:r>
                <a:rPr lang="pl-PL" sz="2800" i="1" dirty="0" smtClean="0"/>
                <a:t> </a:t>
              </a:r>
              <a:r>
                <a:rPr lang="pl-PL" sz="2800" dirty="0" smtClean="0">
                  <a:solidFill>
                    <a:srgbClr val="00B050"/>
                  </a:solidFill>
                </a:rPr>
                <a:t>umiejętności</a:t>
              </a:r>
              <a:endParaRPr lang="pl-PL" sz="2800" i="1" dirty="0">
                <a:solidFill>
                  <a:srgbClr val="00B050"/>
                </a:solidFill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1285852" y="3810700"/>
              <a:ext cx="5286412" cy="2246769"/>
            </a:xfrm>
            <a:prstGeom prst="rect">
              <a:avLst/>
            </a:prstGeom>
            <a:solidFill>
              <a:srgbClr val="FFFACD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pl-PL" sz="2800" dirty="0" smtClean="0"/>
                <a:t> </a:t>
              </a:r>
              <a:r>
                <a:rPr lang="pl-PL" sz="2800" b="1" u="sng" dirty="0" smtClean="0"/>
                <a:t>intelekt</a:t>
              </a:r>
            </a:p>
            <a:p>
              <a:pPr>
                <a:buFont typeface="Arial" pitchFamily="34" charset="0"/>
                <a:buChar char="•"/>
              </a:pPr>
              <a:r>
                <a:rPr lang="pl-PL" sz="2800" b="1" dirty="0" smtClean="0"/>
                <a:t> talent twórczy</a:t>
              </a:r>
            </a:p>
            <a:p>
              <a:pPr>
                <a:buFont typeface="Arial" pitchFamily="34" charset="0"/>
                <a:buChar char="•"/>
              </a:pPr>
              <a:r>
                <a:rPr lang="pl-PL" sz="2800" b="1" dirty="0" smtClean="0"/>
                <a:t> </a:t>
              </a:r>
              <a:r>
                <a:rPr lang="pl-PL" sz="2800" dirty="0" smtClean="0"/>
                <a:t>precyzja w myśleniu i w działaniu</a:t>
              </a:r>
            </a:p>
            <a:p>
              <a:pPr>
                <a:buFont typeface="Arial" pitchFamily="34" charset="0"/>
                <a:buChar char="•"/>
              </a:pPr>
              <a:r>
                <a:rPr lang="pl-PL" sz="2800" dirty="0" smtClean="0"/>
                <a:t> odpowiedzialność</a:t>
              </a:r>
            </a:p>
            <a:p>
              <a:pPr>
                <a:buFont typeface="Arial" pitchFamily="34" charset="0"/>
                <a:buChar char="•"/>
              </a:pPr>
              <a:r>
                <a:rPr lang="pl-PL" sz="2800" dirty="0" smtClean="0"/>
                <a:t> skrupulatność</a:t>
              </a:r>
              <a:endParaRPr lang="pl-PL" sz="2800" dirty="0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500034" y="2953444"/>
              <a:ext cx="178595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800" dirty="0" smtClean="0"/>
                <a:t>C E C H Y </a:t>
              </a:r>
              <a:endParaRPr lang="pl-PL" sz="2800" dirty="0"/>
            </a:p>
          </p:txBody>
        </p:sp>
        <p:sp>
          <p:nvSpPr>
            <p:cNvPr id="7" name="Nawias klamrowy zamykający 6"/>
            <p:cNvSpPr/>
            <p:nvPr/>
          </p:nvSpPr>
          <p:spPr>
            <a:xfrm>
              <a:off x="4194629" y="1828801"/>
              <a:ext cx="203200" cy="740228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4557486" y="2145695"/>
              <a:ext cx="3662438" cy="4138991"/>
            </a:xfrm>
            <a:custGeom>
              <a:avLst/>
              <a:gdLst>
                <a:gd name="connsiteX0" fmla="*/ 0 w 3662438"/>
                <a:gd name="connsiteY0" fmla="*/ 31448 h 4138991"/>
                <a:gd name="connsiteX1" fmla="*/ 928914 w 3662438"/>
                <a:gd name="connsiteY1" fmla="*/ 31448 h 4138991"/>
                <a:gd name="connsiteX2" fmla="*/ 2119085 w 3662438"/>
                <a:gd name="connsiteY2" fmla="*/ 220134 h 4138991"/>
                <a:gd name="connsiteX3" fmla="*/ 3251200 w 3662438"/>
                <a:gd name="connsiteY3" fmla="*/ 916819 h 4138991"/>
                <a:gd name="connsiteX4" fmla="*/ 3599543 w 3662438"/>
                <a:gd name="connsiteY4" fmla="*/ 2077962 h 4138991"/>
                <a:gd name="connsiteX5" fmla="*/ 3628571 w 3662438"/>
                <a:gd name="connsiteY5" fmla="*/ 4138991 h 4138991"/>
                <a:gd name="connsiteX6" fmla="*/ 3628571 w 3662438"/>
                <a:gd name="connsiteY6" fmla="*/ 4138991 h 413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2438" h="4138991">
                  <a:moveTo>
                    <a:pt x="0" y="31448"/>
                  </a:moveTo>
                  <a:cubicBezTo>
                    <a:pt x="287866" y="15724"/>
                    <a:pt x="575733" y="0"/>
                    <a:pt x="928914" y="31448"/>
                  </a:cubicBezTo>
                  <a:cubicBezTo>
                    <a:pt x="1282095" y="62896"/>
                    <a:pt x="1732037" y="72572"/>
                    <a:pt x="2119085" y="220134"/>
                  </a:cubicBezTo>
                  <a:cubicBezTo>
                    <a:pt x="2506133" y="367696"/>
                    <a:pt x="3004457" y="607181"/>
                    <a:pt x="3251200" y="916819"/>
                  </a:cubicBezTo>
                  <a:cubicBezTo>
                    <a:pt x="3497943" y="1226457"/>
                    <a:pt x="3536648" y="1540933"/>
                    <a:pt x="3599543" y="2077962"/>
                  </a:cubicBezTo>
                  <a:cubicBezTo>
                    <a:pt x="3662438" y="2614991"/>
                    <a:pt x="3628571" y="4138991"/>
                    <a:pt x="3628571" y="4138991"/>
                  </a:cubicBezTo>
                  <a:lnTo>
                    <a:pt x="3628571" y="4138991"/>
                  </a:lnTo>
                </a:path>
              </a:pathLst>
            </a:custGeom>
            <a:ln w="38100"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04800"/>
          </a:xfrm>
        </p:spPr>
        <p:txBody>
          <a:bodyPr/>
          <a:lstStyle/>
          <a:p>
            <a:r>
              <a:rPr lang="pl-PL" sz="3600" b="1" dirty="0">
                <a:solidFill>
                  <a:srgbClr val="6666FF"/>
                </a:solidFill>
                <a:latin typeface="Arial Unicode MS" pitchFamily="34" charset="-128"/>
              </a:rPr>
              <a:t>CELE  PRZEDMIOTU</a:t>
            </a:r>
          </a:p>
        </p:txBody>
      </p:sp>
      <p:sp>
        <p:nvSpPr>
          <p:cNvPr id="7171" name="Rectangle 3" descr="Pergamin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>
                <a:solidFill>
                  <a:schemeClr val="tx2"/>
                </a:solidFill>
              </a:rPr>
              <a:t>synteza wiedzy z PKM ( przypomnienie )</a:t>
            </a:r>
          </a:p>
          <a:p>
            <a:endParaRPr lang="pl-PL">
              <a:solidFill>
                <a:schemeClr val="tx2"/>
              </a:solidFill>
            </a:endParaRPr>
          </a:p>
          <a:p>
            <a:r>
              <a:rPr lang="pl-PL">
                <a:solidFill>
                  <a:schemeClr val="tx2"/>
                </a:solidFill>
              </a:rPr>
              <a:t>dodatkowe zagadnienia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590800" cy="419080"/>
          </a:xfrm>
        </p:spPr>
        <p:txBody>
          <a:bodyPr/>
          <a:lstStyle/>
          <a:p>
            <a:fld id="{34E593EB-9D5C-42FD-AB98-743A276E44AD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285728"/>
            <a:ext cx="800105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Inne cechy (nawyki) </a:t>
            </a:r>
            <a:r>
              <a:rPr lang="pl-PL" sz="2800" b="1" dirty="0" smtClean="0">
                <a:solidFill>
                  <a:srgbClr val="00B050"/>
                </a:solidFill>
              </a:rPr>
              <a:t>dobrego inżyniera</a:t>
            </a:r>
            <a:r>
              <a:rPr lang="pl-PL" sz="2800" dirty="0" smtClean="0"/>
              <a:t> – nabywane w wyniku studiów :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14348" y="1857364"/>
            <a:ext cx="8215370" cy="4278094"/>
          </a:xfrm>
          <a:prstGeom prst="rect">
            <a:avLst/>
          </a:prstGeom>
          <a:solidFill>
            <a:srgbClr val="FFFACD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 działania racjonalnego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widzenia całości problemu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dążenia do rozwiązań najlepszych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dostrzegania ograniczeń (w tym wynikających</a:t>
            </a:r>
          </a:p>
          <a:p>
            <a:r>
              <a:rPr lang="pl-PL" sz="2800" dirty="0" smtClean="0"/>
              <a:t>   z ograniczonych możliwości intelektualnych </a:t>
            </a:r>
            <a:r>
              <a:rPr lang="pl-PL" sz="2800" dirty="0" err="1" smtClean="0"/>
              <a:t>czło</a:t>
            </a:r>
            <a:r>
              <a:rPr lang="pl-PL" sz="2800" dirty="0" smtClean="0"/>
              <a:t>-</a:t>
            </a:r>
          </a:p>
          <a:p>
            <a:r>
              <a:rPr lang="pl-PL" sz="2800" dirty="0" smtClean="0"/>
              <a:t>   wieka i z jego niepełnej wiedzy)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probabilistycznego myślenia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ograniczonego zaufania (niepewność      weryfikacja !)</a:t>
            </a:r>
          </a:p>
          <a:p>
            <a:r>
              <a:rPr lang="pl-PL" sz="2800" dirty="0" smtClean="0"/>
              <a:t>             </a:t>
            </a:r>
            <a:r>
              <a:rPr lang="pl-PL" sz="4800" dirty="0" smtClean="0"/>
              <a:t>. . .</a:t>
            </a:r>
            <a:endParaRPr lang="pl-PL" sz="2800" dirty="0" smtClean="0"/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6357950" y="5143512"/>
            <a:ext cx="428628" cy="79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8" name="Dowolny kształt 7"/>
          <p:cNvSpPr/>
          <p:nvPr/>
        </p:nvSpPr>
        <p:spPr>
          <a:xfrm>
            <a:off x="381000" y="2494032"/>
            <a:ext cx="350520" cy="3455248"/>
          </a:xfrm>
          <a:custGeom>
            <a:avLst/>
            <a:gdLst>
              <a:gd name="connsiteX0" fmla="*/ 373380 w 373380"/>
              <a:gd name="connsiteY0" fmla="*/ 391160 h 3408680"/>
              <a:gd name="connsiteX1" fmla="*/ 160020 w 373380"/>
              <a:gd name="connsiteY1" fmla="*/ 421640 h 3408680"/>
              <a:gd name="connsiteX2" fmla="*/ 22860 w 373380"/>
              <a:gd name="connsiteY2" fmla="*/ 497840 h 3408680"/>
              <a:gd name="connsiteX3" fmla="*/ 22860 w 373380"/>
              <a:gd name="connsiteY3" fmla="*/ 3408680 h 3408680"/>
              <a:gd name="connsiteX4" fmla="*/ 22860 w 373380"/>
              <a:gd name="connsiteY4" fmla="*/ 3408680 h 3408680"/>
              <a:gd name="connsiteX0" fmla="*/ 350520 w 350520"/>
              <a:gd name="connsiteY0" fmla="*/ 472440 h 3489960"/>
              <a:gd name="connsiteX1" fmla="*/ 137160 w 350520"/>
              <a:gd name="connsiteY1" fmla="*/ 502920 h 3489960"/>
              <a:gd name="connsiteX2" fmla="*/ 0 w 350520"/>
              <a:gd name="connsiteY2" fmla="*/ 3489960 h 3489960"/>
              <a:gd name="connsiteX3" fmla="*/ 0 w 350520"/>
              <a:gd name="connsiteY3" fmla="*/ 3489960 h 3489960"/>
              <a:gd name="connsiteX0" fmla="*/ 350520 w 350520"/>
              <a:gd name="connsiteY0" fmla="*/ 66288 h 3083808"/>
              <a:gd name="connsiteX1" fmla="*/ 86544 w 350520"/>
              <a:gd name="connsiteY1" fmla="*/ 502920 h 3083808"/>
              <a:gd name="connsiteX2" fmla="*/ 0 w 350520"/>
              <a:gd name="connsiteY2" fmla="*/ 3083808 h 3083808"/>
              <a:gd name="connsiteX3" fmla="*/ 0 w 350520"/>
              <a:gd name="connsiteY3" fmla="*/ 3083808 h 3083808"/>
              <a:gd name="connsiteX0" fmla="*/ 350520 w 350520"/>
              <a:gd name="connsiteY0" fmla="*/ 66288 h 3455248"/>
              <a:gd name="connsiteX1" fmla="*/ 86544 w 350520"/>
              <a:gd name="connsiteY1" fmla="*/ 502920 h 3455248"/>
              <a:gd name="connsiteX2" fmla="*/ 0 w 350520"/>
              <a:gd name="connsiteY2" fmla="*/ 3083808 h 3455248"/>
              <a:gd name="connsiteX3" fmla="*/ 14536 w 350520"/>
              <a:gd name="connsiteY3" fmla="*/ 3455248 h 345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" h="3455248">
                <a:moveTo>
                  <a:pt x="350520" y="66288"/>
                </a:moveTo>
                <a:cubicBezTo>
                  <a:pt x="273050" y="72638"/>
                  <a:pt x="144964" y="0"/>
                  <a:pt x="86544" y="502920"/>
                </a:cubicBezTo>
                <a:cubicBezTo>
                  <a:pt x="28124" y="1005840"/>
                  <a:pt x="22860" y="2585968"/>
                  <a:pt x="0" y="3083808"/>
                </a:cubicBezTo>
                <a:lnTo>
                  <a:pt x="14536" y="3455248"/>
                </a:ln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5786" y="428604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Zbiór cech inżyniera….           specjalista :</a:t>
            </a:r>
          </a:p>
          <a:p>
            <a:r>
              <a:rPr lang="pl-PL" sz="2800" dirty="0" smtClean="0"/>
              <a:t> </a:t>
            </a:r>
          </a:p>
          <a:p>
            <a:r>
              <a:rPr lang="pl-PL" sz="2800" dirty="0" smtClean="0"/>
              <a:t>      - kierujący się w swoich działaniach w sposób</a:t>
            </a:r>
          </a:p>
          <a:p>
            <a:r>
              <a:rPr lang="pl-PL" sz="2800" dirty="0" smtClean="0"/>
              <a:t>         szczególny rozumem,</a:t>
            </a:r>
          </a:p>
          <a:p>
            <a:r>
              <a:rPr lang="pl-PL" sz="2800" dirty="0" smtClean="0"/>
              <a:t>      - potrafiący znaleźć praktyczne rozwiązanie </a:t>
            </a:r>
          </a:p>
          <a:p>
            <a:r>
              <a:rPr lang="pl-PL" sz="2800" dirty="0" smtClean="0"/>
              <a:t>         każdego (niemal) problemu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 rot="5400000">
            <a:off x="1536802" y="2263404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 </a:t>
            </a:r>
            <a:endParaRPr lang="pl-PL" sz="48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6" name="Strzałka w prawo 5"/>
          <p:cNvSpPr/>
          <p:nvPr/>
        </p:nvSpPr>
        <p:spPr>
          <a:xfrm>
            <a:off x="4357686" y="571480"/>
            <a:ext cx="714380" cy="3538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000496" y="3286124"/>
            <a:ext cx="785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!</a:t>
            </a:r>
            <a:endParaRPr lang="pl-PL" sz="8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7224" y="428604"/>
            <a:ext cx="6929486" cy="2246769"/>
          </a:xfrm>
          <a:prstGeom prst="rect">
            <a:avLst/>
          </a:prstGeom>
          <a:solidFill>
            <a:srgbClr val="FFFACD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i="1" dirty="0" smtClean="0"/>
              <a:t>Potencjał twórczy  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</a:rPr>
              <a:t>inżyniera </a:t>
            </a:r>
            <a:r>
              <a:rPr lang="pl-PL" sz="2800" dirty="0" smtClean="0"/>
              <a:t>to :</a:t>
            </a:r>
          </a:p>
          <a:p>
            <a:endParaRPr lang="pl-PL" sz="2800" dirty="0" smtClean="0"/>
          </a:p>
          <a:p>
            <a:pPr marL="898525">
              <a:buFont typeface="Arial" pitchFamily="34" charset="0"/>
              <a:buChar char="•"/>
            </a:pPr>
            <a:r>
              <a:rPr lang="pl-PL" sz="2800" i="1" dirty="0" smtClean="0"/>
              <a:t> </a:t>
            </a:r>
            <a:r>
              <a:rPr lang="pl-PL" sz="2800" dirty="0" smtClean="0"/>
              <a:t>szczególne </a:t>
            </a:r>
            <a:r>
              <a:rPr lang="pl-PL" sz="2800" dirty="0" smtClean="0">
                <a:solidFill>
                  <a:srgbClr val="00B050"/>
                </a:solidFill>
              </a:rPr>
              <a:t>cechy </a:t>
            </a:r>
            <a:r>
              <a:rPr lang="pl-PL" sz="2800" dirty="0" smtClean="0"/>
              <a:t>wrodzone i nabyte</a:t>
            </a:r>
            <a:endParaRPr lang="pl-PL" sz="2800" i="1" dirty="0" smtClean="0"/>
          </a:p>
          <a:p>
            <a:pPr lvl="2">
              <a:buFont typeface="Arial" pitchFamily="34" charset="0"/>
              <a:buChar char="•"/>
            </a:pPr>
            <a:r>
              <a:rPr lang="pl-PL" sz="2800" i="1" dirty="0" smtClean="0"/>
              <a:t> </a:t>
            </a:r>
            <a:r>
              <a:rPr lang="pl-PL" sz="2800" dirty="0" smtClean="0">
                <a:solidFill>
                  <a:srgbClr val="00B050"/>
                </a:solidFill>
              </a:rPr>
              <a:t>wiedza</a:t>
            </a:r>
          </a:p>
          <a:p>
            <a:pPr lvl="2">
              <a:buFont typeface="Arial" pitchFamily="34" charset="0"/>
              <a:buChar char="•"/>
            </a:pPr>
            <a:r>
              <a:rPr lang="pl-PL" sz="2800" i="1" dirty="0" smtClean="0"/>
              <a:t> </a:t>
            </a:r>
            <a:r>
              <a:rPr lang="pl-PL" sz="2800" dirty="0" smtClean="0">
                <a:solidFill>
                  <a:srgbClr val="00B050"/>
                </a:solidFill>
              </a:rPr>
              <a:t>umiejętności</a:t>
            </a:r>
            <a:endParaRPr lang="pl-PL" sz="2800" i="1" dirty="0">
              <a:solidFill>
                <a:srgbClr val="00B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5720" y="3357562"/>
            <a:ext cx="20717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 I E D Z A</a:t>
            </a:r>
            <a:endParaRPr lang="pl-PL" sz="2800" dirty="0"/>
          </a:p>
        </p:txBody>
      </p:sp>
      <p:sp>
        <p:nvSpPr>
          <p:cNvPr id="4" name="Strzałka w prawo 3"/>
          <p:cNvSpPr/>
          <p:nvPr/>
        </p:nvSpPr>
        <p:spPr>
          <a:xfrm>
            <a:off x="2500298" y="3429000"/>
            <a:ext cx="642942" cy="3571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214678" y="3357562"/>
            <a:ext cx="2428892" cy="523220"/>
          </a:xfrm>
          <a:prstGeom prst="rect">
            <a:avLst/>
          </a:prstGeom>
          <a:solidFill>
            <a:srgbClr val="FFFAC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główne obszary</a:t>
            </a:r>
            <a:endParaRPr lang="pl-PL" sz="2800" dirty="0"/>
          </a:p>
        </p:txBody>
      </p:sp>
      <p:sp>
        <p:nvSpPr>
          <p:cNvPr id="8" name="Wygięta strzałka 7"/>
          <p:cNvSpPr/>
          <p:nvPr/>
        </p:nvSpPr>
        <p:spPr>
          <a:xfrm flipV="1">
            <a:off x="3428992" y="3929066"/>
            <a:ext cx="813816" cy="868680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500562" y="3571876"/>
            <a:ext cx="2393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…</a:t>
            </a:r>
            <a:endParaRPr lang="pl-PL" sz="2800" dirty="0" smtClean="0"/>
          </a:p>
        </p:txBody>
      </p:sp>
      <p:sp>
        <p:nvSpPr>
          <p:cNvPr id="10" name="pole tekstowe 9"/>
          <p:cNvSpPr txBox="1"/>
          <p:nvPr/>
        </p:nvSpPr>
        <p:spPr>
          <a:xfrm>
            <a:off x="4500562" y="3929066"/>
            <a:ext cx="1464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…</a:t>
            </a:r>
            <a:endParaRPr lang="pl-PL" sz="4000" dirty="0"/>
          </a:p>
        </p:txBody>
      </p:sp>
      <p:sp>
        <p:nvSpPr>
          <p:cNvPr id="11" name="pole tekstowe 10"/>
          <p:cNvSpPr txBox="1"/>
          <p:nvPr/>
        </p:nvSpPr>
        <p:spPr>
          <a:xfrm rot="5400000">
            <a:off x="4433588" y="4858977"/>
            <a:ext cx="1139761" cy="70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…</a:t>
            </a:r>
            <a:endParaRPr lang="pl-PL" sz="4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43438" y="5357826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podstawy </a:t>
            </a:r>
          </a:p>
          <a:p>
            <a:r>
              <a:rPr lang="pl-PL" sz="2800" dirty="0" smtClean="0"/>
              <a:t>projektowania</a:t>
            </a:r>
            <a:endParaRPr lang="pl-PL" sz="2800" dirty="0"/>
          </a:p>
        </p:txBody>
      </p:sp>
      <p:sp>
        <p:nvSpPr>
          <p:cNvPr id="13" name="Nawias otwierający 12"/>
          <p:cNvSpPr/>
          <p:nvPr/>
        </p:nvSpPr>
        <p:spPr>
          <a:xfrm>
            <a:off x="4286248" y="3857628"/>
            <a:ext cx="285752" cy="2414598"/>
          </a:xfrm>
          <a:prstGeom prst="leftBracke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71472" y="285728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Wiedza  o :</a:t>
            </a:r>
            <a:endParaRPr lang="pl-PL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7584" y="1405220"/>
            <a:ext cx="8100000" cy="4832092"/>
          </a:xfrm>
          <a:prstGeom prst="rect">
            <a:avLst/>
          </a:prstGeom>
          <a:solidFill>
            <a:srgbClr val="FFFACD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 zasadach funkcjonowania systemów </a:t>
            </a:r>
            <a:r>
              <a:rPr lang="pl-PL" sz="2800" dirty="0" err="1" smtClean="0"/>
              <a:t>C-T-O</a:t>
            </a:r>
            <a:r>
              <a:rPr lang="pl-PL" sz="2800" dirty="0" smtClean="0"/>
              <a:t> </a:t>
            </a:r>
          </a:p>
          <a:p>
            <a:r>
              <a:rPr lang="pl-PL" sz="2800" dirty="0" smtClean="0"/>
              <a:t>   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zasadach i możliwościach procesu eksploatacji </a:t>
            </a:r>
            <a:r>
              <a:rPr lang="pl-PL" sz="2800" dirty="0" err="1" smtClean="0"/>
              <a:t>urzą</a:t>
            </a:r>
            <a:r>
              <a:rPr lang="pl-PL" sz="2800" dirty="0" smtClean="0"/>
              <a:t>-</a:t>
            </a:r>
          </a:p>
          <a:p>
            <a:r>
              <a:rPr lang="pl-PL" sz="2800" dirty="0" smtClean="0"/>
              <a:t>   </a:t>
            </a:r>
            <a:r>
              <a:rPr lang="pl-PL" sz="2800" dirty="0" err="1" smtClean="0"/>
              <a:t>dzeń</a:t>
            </a:r>
            <a:r>
              <a:rPr lang="pl-PL" sz="2800" dirty="0" smtClean="0"/>
              <a:t> (      projekt użytkowania i obsługiwania : </a:t>
            </a:r>
          </a:p>
          <a:p>
            <a:r>
              <a:rPr lang="pl-PL" sz="2800" dirty="0" smtClean="0"/>
              <a:t>   monitorowania, diagnozowania stanu, odnawiania,..)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metodach określania oddziaływań (</a:t>
            </a:r>
            <a:r>
              <a:rPr lang="pl-PL" sz="2800" i="1" dirty="0" smtClean="0"/>
              <a:t>statyka, dynamika,</a:t>
            </a:r>
          </a:p>
          <a:p>
            <a:r>
              <a:rPr lang="pl-PL" sz="2800" i="1" dirty="0" smtClean="0"/>
              <a:t>   mechanika płynów</a:t>
            </a:r>
            <a:r>
              <a:rPr lang="pl-PL" sz="2800" dirty="0" smtClean="0"/>
              <a:t>)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metodach określania naprężeń i wytężeń (</a:t>
            </a:r>
            <a:r>
              <a:rPr lang="pl-PL" sz="2800" i="1" dirty="0" smtClean="0"/>
              <a:t>wytrzyma-</a:t>
            </a:r>
          </a:p>
          <a:p>
            <a:r>
              <a:rPr lang="pl-PL" sz="2800" i="1" dirty="0" smtClean="0"/>
              <a:t>   </a:t>
            </a:r>
            <a:r>
              <a:rPr lang="pl-PL" sz="2800" i="1" dirty="0" err="1" smtClean="0"/>
              <a:t>łość</a:t>
            </a:r>
            <a:r>
              <a:rPr lang="pl-PL" sz="2800" i="1" dirty="0" smtClean="0"/>
              <a:t> materiałów …)      </a:t>
            </a:r>
            <a:r>
              <a:rPr lang="pl-PL" sz="2800" dirty="0" smtClean="0"/>
              <a:t>zapobieganie uszkodzeniom</a:t>
            </a:r>
            <a:endParaRPr lang="pl-PL" sz="2800" dirty="0"/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2051720" y="3000372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3995936" y="5949280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zakrzywiony 12"/>
          <p:cNvCxnSpPr/>
          <p:nvPr/>
        </p:nvCxnSpPr>
        <p:spPr>
          <a:xfrm rot="5400000" flipH="1" flipV="1">
            <a:off x="-105658" y="5929318"/>
            <a:ext cx="1285860" cy="571504"/>
          </a:xfrm>
          <a:prstGeom prst="curvedConnector3">
            <a:avLst>
              <a:gd name="adj1" fmla="val 10000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10" name="Dowolny kształt 9"/>
          <p:cNvSpPr/>
          <p:nvPr/>
        </p:nvSpPr>
        <p:spPr>
          <a:xfrm>
            <a:off x="539552" y="5674360"/>
            <a:ext cx="337820" cy="1183640"/>
          </a:xfrm>
          <a:custGeom>
            <a:avLst/>
            <a:gdLst>
              <a:gd name="connsiteX0" fmla="*/ 2540 w 337820"/>
              <a:gd name="connsiteY0" fmla="*/ 1183640 h 1183640"/>
              <a:gd name="connsiteX1" fmla="*/ 17780 w 337820"/>
              <a:gd name="connsiteY1" fmla="*/ 467360 h 1183640"/>
              <a:gd name="connsiteX2" fmla="*/ 109220 w 337820"/>
              <a:gd name="connsiteY2" fmla="*/ 162560 h 1183640"/>
              <a:gd name="connsiteX3" fmla="*/ 307340 w 337820"/>
              <a:gd name="connsiteY3" fmla="*/ 25400 h 1183640"/>
              <a:gd name="connsiteX4" fmla="*/ 292100 w 337820"/>
              <a:gd name="connsiteY4" fmla="*/ 10160 h 118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0" h="1183640">
                <a:moveTo>
                  <a:pt x="2540" y="1183640"/>
                </a:moveTo>
                <a:cubicBezTo>
                  <a:pt x="1270" y="910590"/>
                  <a:pt x="0" y="637540"/>
                  <a:pt x="17780" y="467360"/>
                </a:cubicBezTo>
                <a:cubicBezTo>
                  <a:pt x="35560" y="297180"/>
                  <a:pt x="60960" y="236220"/>
                  <a:pt x="109220" y="162560"/>
                </a:cubicBezTo>
                <a:cubicBezTo>
                  <a:pt x="157480" y="88900"/>
                  <a:pt x="276860" y="50800"/>
                  <a:pt x="307340" y="25400"/>
                </a:cubicBezTo>
                <a:cubicBezTo>
                  <a:pt x="337820" y="0"/>
                  <a:pt x="314960" y="5080"/>
                  <a:pt x="292100" y="10160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 13"/>
          <p:cNvSpPr/>
          <p:nvPr/>
        </p:nvSpPr>
        <p:spPr>
          <a:xfrm>
            <a:off x="365760" y="1661160"/>
            <a:ext cx="426720" cy="2694940"/>
          </a:xfrm>
          <a:custGeom>
            <a:avLst/>
            <a:gdLst>
              <a:gd name="connsiteX0" fmla="*/ 426720 w 426720"/>
              <a:gd name="connsiteY0" fmla="*/ 33020 h 2755900"/>
              <a:gd name="connsiteX1" fmla="*/ 213360 w 426720"/>
              <a:gd name="connsiteY1" fmla="*/ 48260 h 2755900"/>
              <a:gd name="connsiteX2" fmla="*/ 76200 w 426720"/>
              <a:gd name="connsiteY2" fmla="*/ 109220 h 2755900"/>
              <a:gd name="connsiteX3" fmla="*/ 45720 w 426720"/>
              <a:gd name="connsiteY3" fmla="*/ 246380 h 2755900"/>
              <a:gd name="connsiteX4" fmla="*/ 15240 w 426720"/>
              <a:gd name="connsiteY4" fmla="*/ 353060 h 2755900"/>
              <a:gd name="connsiteX5" fmla="*/ 15240 w 426720"/>
              <a:gd name="connsiteY5" fmla="*/ 2364740 h 2755900"/>
              <a:gd name="connsiteX6" fmla="*/ 0 w 426720"/>
              <a:gd name="connsiteY6" fmla="*/ 2700020 h 2755900"/>
              <a:gd name="connsiteX0" fmla="*/ 426720 w 426720"/>
              <a:gd name="connsiteY0" fmla="*/ 0 h 2694940"/>
              <a:gd name="connsiteX1" fmla="*/ 213360 w 426720"/>
              <a:gd name="connsiteY1" fmla="*/ 15240 h 2694940"/>
              <a:gd name="connsiteX2" fmla="*/ 76200 w 426720"/>
              <a:gd name="connsiteY2" fmla="*/ 76200 h 2694940"/>
              <a:gd name="connsiteX3" fmla="*/ 45720 w 426720"/>
              <a:gd name="connsiteY3" fmla="*/ 213360 h 2694940"/>
              <a:gd name="connsiteX4" fmla="*/ 29776 w 426720"/>
              <a:gd name="connsiteY4" fmla="*/ 759728 h 2694940"/>
              <a:gd name="connsiteX5" fmla="*/ 15240 w 426720"/>
              <a:gd name="connsiteY5" fmla="*/ 2331720 h 2694940"/>
              <a:gd name="connsiteX6" fmla="*/ 0 w 426720"/>
              <a:gd name="connsiteY6" fmla="*/ 2667000 h 269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720" h="2694940">
                <a:moveTo>
                  <a:pt x="426720" y="0"/>
                </a:moveTo>
                <a:cubicBezTo>
                  <a:pt x="349250" y="1270"/>
                  <a:pt x="271780" y="2540"/>
                  <a:pt x="213360" y="15240"/>
                </a:cubicBezTo>
                <a:cubicBezTo>
                  <a:pt x="154940" y="27940"/>
                  <a:pt x="104140" y="43180"/>
                  <a:pt x="76200" y="76200"/>
                </a:cubicBezTo>
                <a:cubicBezTo>
                  <a:pt x="48260" y="109220"/>
                  <a:pt x="53457" y="99439"/>
                  <a:pt x="45720" y="213360"/>
                </a:cubicBezTo>
                <a:cubicBezTo>
                  <a:pt x="37983" y="327281"/>
                  <a:pt x="34856" y="406668"/>
                  <a:pt x="29776" y="759728"/>
                </a:cubicBezTo>
                <a:cubicBezTo>
                  <a:pt x="24696" y="1112788"/>
                  <a:pt x="20203" y="2013841"/>
                  <a:pt x="15240" y="2331720"/>
                </a:cubicBezTo>
                <a:cubicBezTo>
                  <a:pt x="10277" y="2649599"/>
                  <a:pt x="6350" y="2694940"/>
                  <a:pt x="0" y="2667000"/>
                </a:cubicBezTo>
              </a:path>
            </a:pathLst>
          </a:cu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/>
          </p:cNvSpPr>
          <p:nvPr/>
        </p:nvSpPr>
        <p:spPr>
          <a:xfrm>
            <a:off x="1142977" y="0"/>
            <a:ext cx="8001023" cy="4401205"/>
          </a:xfrm>
          <a:prstGeom prst="rect">
            <a:avLst/>
          </a:prstGeom>
          <a:solidFill>
            <a:srgbClr val="FFFACD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 właściwościach materiałów konstrukcyjnych (w tym</a:t>
            </a:r>
          </a:p>
          <a:p>
            <a:r>
              <a:rPr lang="pl-PL" sz="2800" dirty="0" smtClean="0"/>
              <a:t>   odporność na zjawiska niepożądane)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zjawiskach prowadzących do uszkodzeń</a:t>
            </a:r>
          </a:p>
          <a:p>
            <a:pPr>
              <a:buFont typeface="Arial" pitchFamily="34" charset="0"/>
              <a:buChar char="•"/>
            </a:pPr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technikach wytwarzania i nadawania cech wytrzyma-</a:t>
            </a:r>
          </a:p>
          <a:p>
            <a:r>
              <a:rPr lang="pl-PL" sz="2800" dirty="0" smtClean="0"/>
              <a:t>   </a:t>
            </a:r>
            <a:r>
              <a:rPr lang="pl-PL" sz="2800" dirty="0" err="1" smtClean="0"/>
              <a:t>łościowych</a:t>
            </a:r>
            <a:r>
              <a:rPr lang="pl-PL" sz="2800" dirty="0" smtClean="0"/>
              <a:t> (w tym – ulepszania powierzchniowego)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zjawiskach cieplnych pożądanych i niepożądanych</a:t>
            </a:r>
          </a:p>
          <a:p>
            <a:r>
              <a:rPr lang="pl-PL" sz="2800" dirty="0" smtClean="0"/>
              <a:t>   (</a:t>
            </a:r>
            <a:r>
              <a:rPr lang="pl-PL" sz="2800" i="1" dirty="0" smtClean="0"/>
              <a:t>termodynamika, wymiana ciepła</a:t>
            </a:r>
            <a:r>
              <a:rPr lang="pl-PL" sz="2800" dirty="0" smtClean="0"/>
              <a:t>)</a:t>
            </a:r>
            <a:endParaRPr lang="pl-PL" sz="2800" dirty="0"/>
          </a:p>
        </p:txBody>
      </p:sp>
      <p:cxnSp>
        <p:nvCxnSpPr>
          <p:cNvPr id="5" name="Łącznik zakrzywiony 4"/>
          <p:cNvCxnSpPr/>
          <p:nvPr/>
        </p:nvCxnSpPr>
        <p:spPr>
          <a:xfrm rot="16200000" flipV="1">
            <a:off x="535753" y="-178619"/>
            <a:ext cx="500066" cy="428628"/>
          </a:xfrm>
          <a:prstGeom prst="curvedConnector3">
            <a:avLst>
              <a:gd name="adj1" fmla="val -1428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zakrzywiony 9"/>
          <p:cNvCxnSpPr/>
          <p:nvPr/>
        </p:nvCxnSpPr>
        <p:spPr>
          <a:xfrm rot="16200000" flipV="1">
            <a:off x="-250065" y="250009"/>
            <a:ext cx="1857388" cy="785818"/>
          </a:xfrm>
          <a:prstGeom prst="curvedConnector3">
            <a:avLst>
              <a:gd name="adj1" fmla="val 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lus 44"/>
          <p:cNvSpPr/>
          <p:nvPr/>
        </p:nvSpPr>
        <p:spPr>
          <a:xfrm>
            <a:off x="642910" y="4929198"/>
            <a:ext cx="500066" cy="4286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/>
          <p:cNvSpPr txBox="1"/>
          <p:nvPr/>
        </p:nvSpPr>
        <p:spPr>
          <a:xfrm>
            <a:off x="1500166" y="4929198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 smtClean="0">
                <a:solidFill>
                  <a:schemeClr val="accent1">
                    <a:lumMod val="50000"/>
                  </a:schemeClr>
                </a:solidFill>
              </a:rPr>
              <a:t>synteza (scalenie) wiedzy w celu </a:t>
            </a:r>
          </a:p>
          <a:p>
            <a:r>
              <a:rPr lang="pl-PL" sz="2800" b="1" u="sng" dirty="0" smtClean="0">
                <a:solidFill>
                  <a:schemeClr val="accent1">
                    <a:lumMod val="50000"/>
                  </a:schemeClr>
                </a:solidFill>
              </a:rPr>
              <a:t>wykorzystania jej w procesie </a:t>
            </a:r>
            <a:r>
              <a:rPr lang="pl-PL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tworzenia</a:t>
            </a:r>
            <a:endParaRPr lang="pl-PL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Schemat blokowy: scalanie 47"/>
          <p:cNvSpPr/>
          <p:nvPr/>
        </p:nvSpPr>
        <p:spPr>
          <a:xfrm>
            <a:off x="7929586" y="5000636"/>
            <a:ext cx="685800" cy="685800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Schemat blokowy: łącznik 49"/>
          <p:cNvSpPr/>
          <p:nvPr/>
        </p:nvSpPr>
        <p:spPr>
          <a:xfrm>
            <a:off x="8143900" y="5786454"/>
            <a:ext cx="285752" cy="28575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12" name="Strzałka w prawo 11"/>
          <p:cNvSpPr/>
          <p:nvPr/>
        </p:nvSpPr>
        <p:spPr>
          <a:xfrm rot="5400000">
            <a:off x="3303975" y="5840032"/>
            <a:ext cx="642942" cy="8929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666036" y="365760"/>
            <a:ext cx="449580" cy="1082040"/>
          </a:xfrm>
          <a:custGeom>
            <a:avLst/>
            <a:gdLst>
              <a:gd name="connsiteX0" fmla="*/ 419100 w 449580"/>
              <a:gd name="connsiteY0" fmla="*/ 1082040 h 1082040"/>
              <a:gd name="connsiteX1" fmla="*/ 129540 w 449580"/>
              <a:gd name="connsiteY1" fmla="*/ 960120 h 1082040"/>
              <a:gd name="connsiteX2" fmla="*/ 7620 w 449580"/>
              <a:gd name="connsiteY2" fmla="*/ 640080 h 1082040"/>
              <a:gd name="connsiteX3" fmla="*/ 83820 w 449580"/>
              <a:gd name="connsiteY3" fmla="*/ 228600 h 1082040"/>
              <a:gd name="connsiteX4" fmla="*/ 449580 w 449580"/>
              <a:gd name="connsiteY4" fmla="*/ 0 h 1082040"/>
              <a:gd name="connsiteX5" fmla="*/ 449580 w 449580"/>
              <a:gd name="connsiteY5" fmla="*/ 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80" h="1082040">
                <a:moveTo>
                  <a:pt x="419100" y="1082040"/>
                </a:moveTo>
                <a:cubicBezTo>
                  <a:pt x="308610" y="1057910"/>
                  <a:pt x="198120" y="1033780"/>
                  <a:pt x="129540" y="960120"/>
                </a:cubicBezTo>
                <a:cubicBezTo>
                  <a:pt x="60960" y="886460"/>
                  <a:pt x="15240" y="762000"/>
                  <a:pt x="7620" y="640080"/>
                </a:cubicBezTo>
                <a:cubicBezTo>
                  <a:pt x="0" y="518160"/>
                  <a:pt x="10160" y="335280"/>
                  <a:pt x="83820" y="228600"/>
                </a:cubicBezTo>
                <a:cubicBezTo>
                  <a:pt x="157480" y="121920"/>
                  <a:pt x="449580" y="0"/>
                  <a:pt x="449580" y="0"/>
                </a:cubicBezTo>
                <a:lnTo>
                  <a:pt x="449580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214282" y="357166"/>
            <a:ext cx="8215370" cy="2571768"/>
          </a:xfrm>
          <a:prstGeom prst="ellipse">
            <a:avLst/>
          </a:prstGeom>
          <a:solidFill>
            <a:srgbClr val="FFF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571736" y="857232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Wiedza z zakresu nauki </a:t>
            </a:r>
          </a:p>
          <a:p>
            <a:r>
              <a:rPr lang="pl-PL" sz="2800" dirty="0" smtClean="0"/>
              <a:t>o projektowaniu </a:t>
            </a:r>
            <a:endParaRPr lang="pl-PL" sz="2800" dirty="0"/>
          </a:p>
        </p:txBody>
      </p:sp>
      <p:sp>
        <p:nvSpPr>
          <p:cNvPr id="5" name="Strzałka zawracania 4"/>
          <p:cNvSpPr/>
          <p:nvPr/>
        </p:nvSpPr>
        <p:spPr>
          <a:xfrm rot="5400000">
            <a:off x="5353246" y="1504746"/>
            <a:ext cx="886968" cy="877824"/>
          </a:xfrm>
          <a:prstGeom prst="uturnArrow">
            <a:avLst/>
          </a:prstGeom>
          <a:solidFill>
            <a:srgbClr val="FFF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428992" y="178592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00B050"/>
                </a:solidFill>
              </a:rPr>
              <a:t>P K M</a:t>
            </a:r>
            <a:endParaRPr lang="pl-PL" sz="4800" b="1" dirty="0">
              <a:solidFill>
                <a:srgbClr val="00B050"/>
              </a:solidFill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2571736" y="3000372"/>
            <a:ext cx="1428760" cy="147847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928662" y="4714884"/>
            <a:ext cx="5929354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 zasady i procedura projektowania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podstawy sztuki inżynierskiej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10" name="Strzałka w prawo 9"/>
          <p:cNvSpPr/>
          <p:nvPr/>
        </p:nvSpPr>
        <p:spPr>
          <a:xfrm rot="5400000">
            <a:off x="3911211" y="17849"/>
            <a:ext cx="928670" cy="8929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67139" y="3362757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U M I E J Ę T N O Ś C I</a:t>
            </a: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53819" y="3362757"/>
            <a:ext cx="385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wykorzystania wiedzy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7158" y="4073516"/>
            <a:ext cx="816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nabywane w wyniku samodzielnego rozwiązywania</a:t>
            </a:r>
          </a:p>
          <a:p>
            <a:r>
              <a:rPr lang="pl-PL" sz="2800" dirty="0" smtClean="0"/>
              <a:t>problemów (głównie </a:t>
            </a:r>
            <a:r>
              <a:rPr lang="pl-PL" sz="2800" b="1" dirty="0" smtClean="0"/>
              <a:t>projektowych</a:t>
            </a:r>
            <a:r>
              <a:rPr lang="pl-PL" sz="2800" dirty="0" smtClean="0"/>
              <a:t>)</a:t>
            </a:r>
          </a:p>
          <a:p>
            <a:r>
              <a:rPr lang="pl-PL" sz="2800" dirty="0" smtClean="0"/>
              <a:t>      - w trakcie studiów</a:t>
            </a:r>
          </a:p>
          <a:p>
            <a:r>
              <a:rPr lang="pl-PL" sz="2800" dirty="0" smtClean="0"/>
              <a:t>      - w okresie pracy zawodowej</a:t>
            </a:r>
            <a:endParaRPr lang="pl-PL" sz="2800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857224" y="428604"/>
            <a:ext cx="6929486" cy="2246769"/>
          </a:xfrm>
          <a:prstGeom prst="rect">
            <a:avLst/>
          </a:prstGeom>
          <a:solidFill>
            <a:srgbClr val="FFFACD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i="1" dirty="0" smtClean="0"/>
              <a:t>Potencjał twórczy  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</a:rPr>
              <a:t>inżyniera </a:t>
            </a:r>
            <a:r>
              <a:rPr lang="pl-PL" sz="2800" dirty="0" smtClean="0"/>
              <a:t>to :</a:t>
            </a:r>
          </a:p>
          <a:p>
            <a:endParaRPr lang="pl-PL" sz="2800" dirty="0" smtClean="0"/>
          </a:p>
          <a:p>
            <a:pPr marL="898525">
              <a:buFont typeface="Arial" pitchFamily="34" charset="0"/>
              <a:buChar char="•"/>
            </a:pPr>
            <a:r>
              <a:rPr lang="pl-PL" sz="2800" i="1" dirty="0" smtClean="0"/>
              <a:t> </a:t>
            </a:r>
            <a:r>
              <a:rPr lang="pl-PL" sz="2800" dirty="0" smtClean="0"/>
              <a:t>szczególne </a:t>
            </a:r>
            <a:r>
              <a:rPr lang="pl-PL" sz="2800" dirty="0" smtClean="0">
                <a:solidFill>
                  <a:srgbClr val="00B050"/>
                </a:solidFill>
              </a:rPr>
              <a:t>cechy </a:t>
            </a:r>
            <a:r>
              <a:rPr lang="pl-PL" sz="2800" dirty="0" smtClean="0"/>
              <a:t>wrodzone i nabyte</a:t>
            </a:r>
            <a:endParaRPr lang="pl-PL" sz="2800" i="1" dirty="0" smtClean="0"/>
          </a:p>
          <a:p>
            <a:pPr lvl="2">
              <a:buFont typeface="Arial" pitchFamily="34" charset="0"/>
              <a:buChar char="•"/>
            </a:pPr>
            <a:r>
              <a:rPr lang="pl-PL" sz="2800" i="1" dirty="0" smtClean="0"/>
              <a:t> </a:t>
            </a:r>
            <a:r>
              <a:rPr lang="pl-PL" sz="2800" dirty="0" smtClean="0">
                <a:solidFill>
                  <a:srgbClr val="00B050"/>
                </a:solidFill>
              </a:rPr>
              <a:t>wiedza</a:t>
            </a:r>
          </a:p>
          <a:p>
            <a:pPr lvl="2">
              <a:buFont typeface="Arial" pitchFamily="34" charset="0"/>
              <a:buChar char="•"/>
            </a:pPr>
            <a:r>
              <a:rPr lang="pl-PL" sz="2800" i="1" dirty="0" smtClean="0"/>
              <a:t> </a:t>
            </a:r>
            <a:r>
              <a:rPr lang="pl-PL" sz="2800" dirty="0" smtClean="0">
                <a:solidFill>
                  <a:srgbClr val="00B050"/>
                </a:solidFill>
              </a:rPr>
              <a:t>umiejętności</a:t>
            </a:r>
            <a:endParaRPr lang="pl-PL" sz="28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785786" y="101673"/>
            <a:ext cx="5063685" cy="584775"/>
            <a:chOff x="785786" y="357166"/>
            <a:chExt cx="5063685" cy="584775"/>
          </a:xfrm>
        </p:grpSpPr>
        <p:sp>
          <p:nvSpPr>
            <p:cNvPr id="2" name="pole tekstowe 1"/>
            <p:cNvSpPr txBox="1"/>
            <p:nvPr/>
          </p:nvSpPr>
          <p:spPr>
            <a:xfrm>
              <a:off x="785786" y="357166"/>
              <a:ext cx="506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b="1" dirty="0" smtClean="0">
                  <a:solidFill>
                    <a:srgbClr val="00B050"/>
                  </a:solidFill>
                </a:rPr>
                <a:t>Rola przedmiotu </a:t>
              </a:r>
              <a:endParaRPr lang="pl-PL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3" name="pole tekstowe 2"/>
            <p:cNvSpPr txBox="1"/>
            <p:nvPr/>
          </p:nvSpPr>
          <p:spPr>
            <a:xfrm>
              <a:off x="4071934" y="357166"/>
              <a:ext cx="14287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 K M</a:t>
              </a:r>
              <a:endParaRPr lang="pl-P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302532" y="1080198"/>
            <a:ext cx="8572528" cy="1384995"/>
            <a:chOff x="302532" y="1357298"/>
            <a:chExt cx="8572528" cy="1384995"/>
          </a:xfrm>
        </p:grpSpPr>
        <p:sp>
          <p:nvSpPr>
            <p:cNvPr id="4" name="pole tekstowe 3"/>
            <p:cNvSpPr txBox="1"/>
            <p:nvPr/>
          </p:nvSpPr>
          <p:spPr>
            <a:xfrm>
              <a:off x="302532" y="1357298"/>
              <a:ext cx="85725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smtClean="0"/>
                <a:t>Studia          kształtowanie potencjału twórczego </a:t>
              </a:r>
              <a:r>
                <a:rPr lang="pl-PL" sz="2800" dirty="0" smtClean="0">
                  <a:solidFill>
                    <a:schemeClr val="accent5">
                      <a:lumMod val="50000"/>
                    </a:schemeClr>
                  </a:solidFill>
                </a:rPr>
                <a:t>inżyniera</a:t>
              </a:r>
            </a:p>
            <a:p>
              <a:r>
                <a:rPr lang="pl-PL" sz="2800" dirty="0" smtClean="0">
                  <a:solidFill>
                    <a:schemeClr val="accent5">
                      <a:lumMod val="50000"/>
                    </a:schemeClr>
                  </a:solidFill>
                </a:rPr>
                <a:t>                    (</a:t>
              </a:r>
              <a:r>
                <a:rPr lang="pl-PL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zwłaszcza – intelektu</a:t>
              </a:r>
              <a:r>
                <a:rPr lang="pl-PL" sz="2800" dirty="0" smtClean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  <a:r>
                <a:rPr lang="pl-PL" sz="2800" dirty="0" smtClean="0"/>
                <a:t>,</a:t>
              </a:r>
            </a:p>
            <a:p>
              <a:r>
                <a:rPr lang="pl-PL" sz="2800" dirty="0" smtClean="0"/>
                <a:t>                    w tym przekazywanie wiedzy (w obszarach   )</a:t>
              </a:r>
              <a:endParaRPr lang="pl-PL" sz="2800" dirty="0"/>
            </a:p>
          </p:txBody>
        </p:sp>
        <p:sp>
          <p:nvSpPr>
            <p:cNvPr id="5" name="Strzałka w prawo 4"/>
            <p:cNvSpPr/>
            <p:nvPr/>
          </p:nvSpPr>
          <p:spPr>
            <a:xfrm>
              <a:off x="1445540" y="1500174"/>
              <a:ext cx="571504" cy="285752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7" name="Łącznik prosty ze strzałką 6"/>
            <p:cNvCxnSpPr/>
            <p:nvPr/>
          </p:nvCxnSpPr>
          <p:spPr>
            <a:xfrm rot="5400000" flipH="1" flipV="1">
              <a:off x="8290934" y="2501190"/>
              <a:ext cx="428628" cy="158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a 18"/>
          <p:cNvGrpSpPr/>
          <p:nvPr/>
        </p:nvGrpSpPr>
        <p:grpSpPr>
          <a:xfrm>
            <a:off x="571472" y="3228108"/>
            <a:ext cx="8143932" cy="2909042"/>
            <a:chOff x="571472" y="3228108"/>
            <a:chExt cx="8143932" cy="2909042"/>
          </a:xfrm>
        </p:grpSpPr>
        <p:sp>
          <p:nvSpPr>
            <p:cNvPr id="11" name="Prostokąt zaokrąglony 10"/>
            <p:cNvSpPr/>
            <p:nvPr/>
          </p:nvSpPr>
          <p:spPr>
            <a:xfrm>
              <a:off x="571472" y="3228108"/>
              <a:ext cx="8143932" cy="14960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857224" y="3249762"/>
              <a:ext cx="77867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smtClean="0"/>
                <a:t>mechanika, drgania, mechanika płynów, </a:t>
              </a:r>
              <a:r>
                <a:rPr lang="pl-PL" sz="2800" dirty="0" err="1" smtClean="0"/>
                <a:t>materiało</a:t>
              </a:r>
              <a:r>
                <a:rPr lang="pl-PL" sz="2800" dirty="0" smtClean="0"/>
                <a:t>-</a:t>
              </a:r>
            </a:p>
            <a:p>
              <a:r>
                <a:rPr lang="pl-PL" sz="2800" dirty="0" smtClean="0"/>
                <a:t>znawstwo, wytrzymałość materiałów…, techniki wytwarzania, termodynamika, wymiana ciepła, …</a:t>
              </a:r>
              <a:endParaRPr lang="pl-PL" sz="2800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785918" y="5429264"/>
              <a:ext cx="6286544" cy="70788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l-PL" sz="2800" dirty="0" smtClean="0"/>
                <a:t>scalenie i wzbogacenie  w           </a:t>
              </a:r>
              <a:r>
                <a:rPr lang="pl-PL" sz="4000" b="1" dirty="0" smtClean="0">
                  <a:solidFill>
                    <a:srgbClr val="C00000"/>
                  </a:solidFill>
                </a:rPr>
                <a:t>PKM</a:t>
              </a:r>
              <a:r>
                <a:rPr lang="pl-PL" sz="2800" dirty="0" smtClean="0"/>
                <a:t>  </a:t>
              </a:r>
              <a:endParaRPr lang="pl-PL" sz="2800" dirty="0"/>
            </a:p>
          </p:txBody>
        </p:sp>
        <p:sp>
          <p:nvSpPr>
            <p:cNvPr id="14" name="Strzałka w prawo 13"/>
            <p:cNvSpPr/>
            <p:nvPr/>
          </p:nvSpPr>
          <p:spPr>
            <a:xfrm>
              <a:off x="5715008" y="5715016"/>
              <a:ext cx="571504" cy="285752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  </a:t>
              </a:r>
              <a:endParaRPr lang="pl-PL" dirty="0"/>
            </a:p>
          </p:txBody>
        </p:sp>
        <p:sp>
          <p:nvSpPr>
            <p:cNvPr id="15" name="Wygięta strzałka 14"/>
            <p:cNvSpPr/>
            <p:nvPr/>
          </p:nvSpPr>
          <p:spPr>
            <a:xfrm flipV="1">
              <a:off x="785786" y="4719918"/>
              <a:ext cx="928694" cy="1363712"/>
            </a:xfrm>
            <a:prstGeom prst="bentArrow">
              <a:avLst/>
            </a:prstGeom>
            <a:solidFill>
              <a:srgbClr val="FFFA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27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428604"/>
            <a:ext cx="8786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Późniejsze  </a:t>
            </a: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przedmioty kierunkowe i specjalnościowe</a:t>
            </a:r>
          </a:p>
          <a:p>
            <a:endParaRPr lang="pl-PL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dirty="0" smtClean="0"/>
              <a:t>to         </a:t>
            </a:r>
            <a:r>
              <a:rPr lang="pl-PL" sz="2800" u="sng" dirty="0" smtClean="0"/>
              <a:t>uszczegółowione zastosowania :</a:t>
            </a:r>
          </a:p>
          <a:p>
            <a:endParaRPr lang="pl-PL" sz="2800" u="sng" dirty="0" smtClean="0"/>
          </a:p>
          <a:p>
            <a:pPr lvl="2">
              <a:buFont typeface="Arial" pitchFamily="34" charset="0"/>
              <a:buChar char="•"/>
            </a:pPr>
            <a:r>
              <a:rPr lang="pl-PL" sz="2800" dirty="0" smtClean="0"/>
              <a:t> wiedzy</a:t>
            </a:r>
          </a:p>
          <a:p>
            <a:pPr lvl="2">
              <a:buFont typeface="Arial" pitchFamily="34" charset="0"/>
              <a:buChar char="•"/>
            </a:pPr>
            <a:r>
              <a:rPr lang="pl-PL" sz="2800" dirty="0" smtClean="0"/>
              <a:t> zasad sztuki inżynierskiej</a:t>
            </a:r>
          </a:p>
          <a:p>
            <a:pPr lvl="2">
              <a:buFont typeface="Arial" pitchFamily="34" charset="0"/>
              <a:buChar char="•"/>
            </a:pPr>
            <a:r>
              <a:rPr lang="pl-PL" sz="2800" dirty="0" smtClean="0"/>
              <a:t> inżynierskiego sposobu myślenia i  rozwiązywania</a:t>
            </a:r>
          </a:p>
          <a:p>
            <a:pPr lvl="2"/>
            <a:r>
              <a:rPr lang="pl-PL" sz="2800" dirty="0" smtClean="0"/>
              <a:t>   problemów</a:t>
            </a:r>
          </a:p>
          <a:p>
            <a:pPr lvl="2"/>
            <a:endParaRPr lang="pl-PL" sz="2800" dirty="0"/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857224" y="1571612"/>
            <a:ext cx="500066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357158" y="407194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CC3300"/>
                </a:solidFill>
              </a:rPr>
              <a:t>poznanych wcześniej, także w ramach </a:t>
            </a:r>
            <a:r>
              <a:rPr lang="pl-PL" sz="3600" b="1" dirty="0" smtClean="0">
                <a:solidFill>
                  <a:srgbClr val="CC3300"/>
                </a:solidFill>
              </a:rPr>
              <a:t>PKM</a:t>
            </a:r>
            <a:endParaRPr lang="pl-PL" sz="2800" dirty="0">
              <a:solidFill>
                <a:srgbClr val="CC3300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28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285728"/>
            <a:ext cx="8784976" cy="1754326"/>
          </a:xfrm>
          <a:prstGeom prst="rect">
            <a:avLst/>
          </a:prstGeom>
          <a:solidFill>
            <a:srgbClr val="FFFACD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CC3300"/>
                </a:solidFill>
              </a:rPr>
              <a:t>PKM </a:t>
            </a:r>
            <a:r>
              <a:rPr lang="pl-PL" sz="4000" b="1" dirty="0" smtClean="0"/>
              <a:t> </a:t>
            </a:r>
            <a:r>
              <a:rPr lang="pl-PL" sz="2800" b="1" dirty="0" smtClean="0"/>
              <a:t>- </a:t>
            </a:r>
            <a:r>
              <a:rPr lang="pl-PL" sz="2800" dirty="0" smtClean="0"/>
              <a:t>to jeden z najważniejszych przedmiotów</a:t>
            </a:r>
          </a:p>
          <a:p>
            <a:r>
              <a:rPr lang="pl-PL" sz="2800" dirty="0" smtClean="0"/>
              <a:t>                   w kształceniu </a:t>
            </a:r>
            <a:r>
              <a:rPr lang="pl-PL" sz="2800" b="1" dirty="0" smtClean="0">
                <a:solidFill>
                  <a:srgbClr val="00B050"/>
                </a:solidFill>
              </a:rPr>
              <a:t>inżyniera mechanika</a:t>
            </a:r>
            <a:r>
              <a:rPr lang="pl-PL" sz="2800" b="1" dirty="0" smtClean="0"/>
              <a:t> </a:t>
            </a:r>
            <a:r>
              <a:rPr lang="pl-PL" sz="2800" dirty="0" smtClean="0"/>
              <a:t>(każdego)</a:t>
            </a:r>
            <a:r>
              <a:rPr lang="pl-PL" sz="2800" b="1" dirty="0" smtClean="0"/>
              <a:t>  </a:t>
            </a:r>
          </a:p>
          <a:p>
            <a:endParaRPr lang="pl-PL" sz="4000" b="1" dirty="0">
              <a:solidFill>
                <a:srgbClr val="CC3300"/>
              </a:solidFill>
            </a:endParaRPr>
          </a:p>
        </p:txBody>
      </p:sp>
      <p:sp>
        <p:nvSpPr>
          <p:cNvPr id="3" name="Strzałka w dół 2"/>
          <p:cNvSpPr/>
          <p:nvPr/>
        </p:nvSpPr>
        <p:spPr>
          <a:xfrm>
            <a:off x="467544" y="1772816"/>
            <a:ext cx="1127574" cy="20882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28596" y="371475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Grupa przedmiotów            </a:t>
            </a:r>
            <a:endParaRPr lang="pl-PL" sz="2800" dirty="0"/>
          </a:p>
        </p:txBody>
      </p:sp>
      <p:sp>
        <p:nvSpPr>
          <p:cNvPr id="5" name="Strzałka w prawo 4"/>
          <p:cNvSpPr/>
          <p:nvPr/>
        </p:nvSpPr>
        <p:spPr>
          <a:xfrm>
            <a:off x="3500430" y="3857628"/>
            <a:ext cx="714380" cy="3571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357686" y="3714752"/>
            <a:ext cx="4786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o różnym znaczeniu w </a:t>
            </a:r>
            <a:r>
              <a:rPr lang="pl-PL" sz="2800" dirty="0" err="1" smtClean="0"/>
              <a:t>kształ</a:t>
            </a:r>
            <a:r>
              <a:rPr lang="pl-PL" sz="2800" dirty="0" smtClean="0"/>
              <a:t>-</a:t>
            </a:r>
          </a:p>
          <a:p>
            <a:r>
              <a:rPr lang="pl-PL" sz="2800" dirty="0" err="1" smtClean="0"/>
              <a:t>towaniu</a:t>
            </a:r>
            <a:r>
              <a:rPr lang="pl-PL" sz="2800" dirty="0" smtClean="0"/>
              <a:t> poszczególnych elementów potencjału twór-</a:t>
            </a:r>
          </a:p>
          <a:p>
            <a:r>
              <a:rPr lang="pl-PL" sz="2800" dirty="0" smtClean="0"/>
              <a:t>czego </a:t>
            </a:r>
            <a:r>
              <a:rPr lang="pl-PL" sz="2800" b="1" dirty="0" smtClean="0">
                <a:solidFill>
                  <a:srgbClr val="00B050"/>
                </a:solidFill>
              </a:rPr>
              <a:t>inżyniera </a:t>
            </a:r>
            <a:r>
              <a:rPr lang="pl-PL" sz="2800" dirty="0" smtClean="0"/>
              <a:t>(wiedzy, umie-</a:t>
            </a:r>
          </a:p>
          <a:p>
            <a:r>
              <a:rPr lang="pl-PL" sz="2800" dirty="0" err="1" smtClean="0"/>
              <a:t>jętności</a:t>
            </a:r>
            <a:r>
              <a:rPr lang="pl-PL" sz="2800" dirty="0" smtClean="0"/>
              <a:t>, cech)</a:t>
            </a:r>
          </a:p>
          <a:p>
            <a:endParaRPr lang="pl-PL" sz="28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571472" cy="347642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29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990600"/>
          </a:xfrm>
        </p:spPr>
        <p:txBody>
          <a:bodyPr/>
          <a:lstStyle/>
          <a:p>
            <a:r>
              <a:rPr lang="pl-PL" b="1">
                <a:solidFill>
                  <a:srgbClr val="6666FF"/>
                </a:solidFill>
              </a:rPr>
              <a:t>REGULAMIN  PRZEDMIOTU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-231775" y="295275"/>
          <a:ext cx="9090025" cy="6297613"/>
        </p:xfrm>
        <a:graphic>
          <a:graphicData uri="http://schemas.openxmlformats.org/presentationml/2006/ole">
            <p:oleObj spid="_x0000_s9220" name="Document" r:id="rId3" imgW="6061412" imgH="4199191" progId="Word.Document.8">
              <p:embed/>
            </p:oleObj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590800" cy="419080"/>
          </a:xfrm>
        </p:spPr>
        <p:txBody>
          <a:bodyPr/>
          <a:lstStyle/>
          <a:p>
            <a:fld id="{34E593EB-9D5C-42FD-AB98-743A276E44AD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214290"/>
            <a:ext cx="753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PROCEDURA PROJEKTOWANIA</a:t>
            </a:r>
            <a:endParaRPr lang="pl-PL" sz="3200" b="1" dirty="0">
              <a:solidFill>
                <a:schemeClr val="accent2"/>
              </a:solidFill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323528" y="764704"/>
            <a:ext cx="7128792" cy="4896544"/>
            <a:chOff x="323528" y="764704"/>
            <a:chExt cx="7128792" cy="4896544"/>
          </a:xfrm>
        </p:grpSpPr>
        <p:grpSp>
          <p:nvGrpSpPr>
            <p:cNvPr id="40" name="Grupa 39"/>
            <p:cNvGrpSpPr/>
            <p:nvPr/>
          </p:nvGrpSpPr>
          <p:grpSpPr>
            <a:xfrm>
              <a:off x="395536" y="2708920"/>
              <a:ext cx="2952328" cy="2952328"/>
              <a:chOff x="395536" y="2924944"/>
              <a:chExt cx="2952328" cy="2952328"/>
            </a:xfrm>
          </p:grpSpPr>
          <p:sp>
            <p:nvSpPr>
              <p:cNvPr id="11" name="Prostokąt zaokrąglony 10"/>
              <p:cNvSpPr/>
              <p:nvPr/>
            </p:nvSpPr>
            <p:spPr>
              <a:xfrm>
                <a:off x="395536" y="5301208"/>
                <a:ext cx="2808312" cy="576064"/>
              </a:xfrm>
              <a:prstGeom prst="roundRect">
                <a:avLst/>
              </a:prstGeom>
              <a:solidFill>
                <a:srgbClr val="FFFACD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" name="Prostokąt zaokrąglony 7"/>
              <p:cNvSpPr/>
              <p:nvPr/>
            </p:nvSpPr>
            <p:spPr>
              <a:xfrm>
                <a:off x="395536" y="4005064"/>
                <a:ext cx="2808312" cy="576064"/>
              </a:xfrm>
              <a:prstGeom prst="roundRect">
                <a:avLst/>
              </a:prstGeom>
              <a:solidFill>
                <a:srgbClr val="FFFACD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" name="Prostokąt zaokrąglony 5"/>
              <p:cNvSpPr/>
              <p:nvPr/>
            </p:nvSpPr>
            <p:spPr>
              <a:xfrm>
                <a:off x="395536" y="2924944"/>
                <a:ext cx="2952328" cy="576064"/>
              </a:xfrm>
              <a:prstGeom prst="roundRect">
                <a:avLst/>
              </a:prstGeom>
              <a:solidFill>
                <a:srgbClr val="FFFACD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539552" y="2967335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Faza  projektowania</a:t>
                </a:r>
                <a:endParaRPr lang="pl-PL" dirty="0"/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395536" y="4047455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   Faza  wytwarzania</a:t>
                </a:r>
                <a:endParaRPr lang="pl-PL" dirty="0"/>
              </a:p>
            </p:txBody>
          </p:sp>
          <p:sp>
            <p:nvSpPr>
              <p:cNvPr id="10" name="pole tekstowe 9"/>
              <p:cNvSpPr txBox="1"/>
              <p:nvPr/>
            </p:nvSpPr>
            <p:spPr>
              <a:xfrm>
                <a:off x="395536" y="5343599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   Faza  eksploatacji</a:t>
                </a:r>
                <a:endParaRPr lang="pl-PL" dirty="0"/>
              </a:p>
            </p:txBody>
          </p:sp>
          <p:cxnSp>
            <p:nvCxnSpPr>
              <p:cNvPr id="13" name="Łącznik prosty ze strzałką 12"/>
              <p:cNvCxnSpPr/>
              <p:nvPr/>
            </p:nvCxnSpPr>
            <p:spPr>
              <a:xfrm>
                <a:off x="2123728" y="3501008"/>
                <a:ext cx="0" cy="50405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ze strzałką 13"/>
              <p:cNvCxnSpPr/>
              <p:nvPr/>
            </p:nvCxnSpPr>
            <p:spPr>
              <a:xfrm>
                <a:off x="2123728" y="4581128"/>
                <a:ext cx="0" cy="72008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ole tekstowe 15"/>
            <p:cNvSpPr txBox="1"/>
            <p:nvPr/>
          </p:nvSpPr>
          <p:spPr>
            <a:xfrm>
              <a:off x="323528" y="764704"/>
              <a:ext cx="71287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smtClean="0"/>
                <a:t>Główne fazy tworzenia i istnienia obiektu </a:t>
              </a:r>
            </a:p>
            <a:p>
              <a:r>
                <a:rPr lang="pl-PL" sz="2800" dirty="0" smtClean="0"/>
                <a:t> technicznego</a:t>
              </a:r>
              <a:endParaRPr lang="pl-PL" sz="2800" dirty="0"/>
            </a:p>
          </p:txBody>
        </p:sp>
        <p:sp>
          <p:nvSpPr>
            <p:cNvPr id="19" name="Strzałka w dół 18"/>
            <p:cNvSpPr/>
            <p:nvPr/>
          </p:nvSpPr>
          <p:spPr>
            <a:xfrm>
              <a:off x="1043608" y="1772816"/>
              <a:ext cx="1080120" cy="792088"/>
            </a:xfrm>
            <a:prstGeom prst="downArrow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395536" y="5085184"/>
            <a:ext cx="2808312" cy="576064"/>
          </a:xfrm>
          <a:prstGeom prst="roundRect">
            <a:avLst/>
          </a:prstGeom>
          <a:solidFill>
            <a:srgbClr val="FFFACD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395536" y="3789040"/>
            <a:ext cx="2808312" cy="576064"/>
          </a:xfrm>
          <a:prstGeom prst="roundRect">
            <a:avLst/>
          </a:prstGeom>
          <a:solidFill>
            <a:srgbClr val="FFFACD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395536" y="2708920"/>
            <a:ext cx="2952328" cy="576064"/>
          </a:xfrm>
          <a:prstGeom prst="roundRect">
            <a:avLst/>
          </a:prstGeom>
          <a:solidFill>
            <a:srgbClr val="FFFACD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275131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Faza  projektowania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95536" y="383143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Faza  wytwarzania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95536" y="512757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Faza  eksploatacji</a:t>
            </a:r>
            <a:endParaRPr lang="pl-PL" dirty="0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2123728" y="3284984"/>
            <a:ext cx="0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2123728" y="4365104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11" idx="3"/>
            <a:endCxn id="21" idx="1"/>
          </p:cNvCxnSpPr>
          <p:nvPr/>
        </p:nvCxnSpPr>
        <p:spPr>
          <a:xfrm flipV="1">
            <a:off x="3203848" y="4927699"/>
            <a:ext cx="576064" cy="445517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V="1">
            <a:off x="3203848" y="3541486"/>
            <a:ext cx="569866" cy="39157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a 24"/>
          <p:cNvGrpSpPr/>
          <p:nvPr/>
        </p:nvGrpSpPr>
        <p:grpSpPr>
          <a:xfrm>
            <a:off x="3528392" y="2459934"/>
            <a:ext cx="5508104" cy="3384376"/>
            <a:chOff x="3528392" y="2996952"/>
            <a:chExt cx="5508104" cy="3384376"/>
          </a:xfrm>
        </p:grpSpPr>
        <p:sp>
          <p:nvSpPr>
            <p:cNvPr id="29" name="Prostokąt zaokrąglony 28"/>
            <p:cNvSpPr/>
            <p:nvPr/>
          </p:nvSpPr>
          <p:spPr>
            <a:xfrm>
              <a:off x="3779912" y="3234744"/>
              <a:ext cx="5112568" cy="1008112"/>
            </a:xfrm>
            <a:prstGeom prst="roundRect">
              <a:avLst/>
            </a:prstGeom>
            <a:solidFill>
              <a:srgbClr val="FFFACD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3779912" y="4684951"/>
              <a:ext cx="5112568" cy="1559531"/>
            </a:xfrm>
            <a:prstGeom prst="roundRect">
              <a:avLst/>
            </a:prstGeom>
            <a:solidFill>
              <a:srgbClr val="FFFACD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3923928" y="4698711"/>
              <a:ext cx="50405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ROZPOZNANIE ZADANIA </a:t>
              </a:r>
              <a:r>
                <a:rPr lang="pl-PL" dirty="0" err="1" smtClean="0"/>
                <a:t>PROJE-KTOWEGO</a:t>
              </a:r>
              <a:r>
                <a:rPr lang="pl-PL" dirty="0" smtClean="0"/>
                <a:t> (SYSTEMU </a:t>
              </a:r>
              <a:r>
                <a:rPr lang="pl-PL" dirty="0" err="1" smtClean="0"/>
                <a:t>C-T-O</a:t>
              </a:r>
              <a:r>
                <a:rPr lang="pl-PL" dirty="0" smtClean="0"/>
                <a:t>)</a:t>
              </a:r>
            </a:p>
            <a:p>
              <a:r>
                <a:rPr lang="pl-PL" dirty="0" smtClean="0"/>
                <a:t> I SFORMUŁOWANIE ZAŁOŻEŃ PROJEKTOWYCH</a:t>
              </a:r>
              <a:endParaRPr lang="pl-PL" dirty="0"/>
            </a:p>
          </p:txBody>
        </p:sp>
        <p:cxnSp>
          <p:nvCxnSpPr>
            <p:cNvPr id="27" name="Łącznik prosty ze strzałką 26"/>
            <p:cNvCxnSpPr/>
            <p:nvPr/>
          </p:nvCxnSpPr>
          <p:spPr>
            <a:xfrm flipV="1">
              <a:off x="6012160" y="4242856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ole tekstowe 29"/>
            <p:cNvSpPr txBox="1"/>
            <p:nvPr/>
          </p:nvSpPr>
          <p:spPr>
            <a:xfrm>
              <a:off x="3851920" y="3380799"/>
              <a:ext cx="5040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ROZPOZNANIE POTENCJAŁU WYKONAWCZEGO</a:t>
              </a:r>
              <a:endParaRPr lang="pl-PL" dirty="0"/>
            </a:p>
          </p:txBody>
        </p:sp>
        <p:sp>
          <p:nvSpPr>
            <p:cNvPr id="28" name="Prostokąt zaokrąglony 27"/>
            <p:cNvSpPr/>
            <p:nvPr/>
          </p:nvSpPr>
          <p:spPr>
            <a:xfrm>
              <a:off x="3528392" y="2996952"/>
              <a:ext cx="5508104" cy="3384376"/>
            </a:xfrm>
            <a:prstGeom prst="roundRect">
              <a:avLst/>
            </a:prstGeom>
            <a:noFill/>
            <a:ln w="63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trzałka zakrzywiona w lewo 31"/>
          <p:cNvSpPr/>
          <p:nvPr/>
        </p:nvSpPr>
        <p:spPr>
          <a:xfrm rot="16200000" flipV="1">
            <a:off x="2979334" y="-517491"/>
            <a:ext cx="1939333" cy="4521757"/>
          </a:xfrm>
          <a:prstGeom prst="curved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395536" y="5085184"/>
            <a:ext cx="2808312" cy="576064"/>
          </a:xfrm>
          <a:prstGeom prst="roundRect">
            <a:avLst/>
          </a:prstGeom>
          <a:solidFill>
            <a:srgbClr val="FFFACD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395536" y="3789040"/>
            <a:ext cx="2808312" cy="576064"/>
          </a:xfrm>
          <a:prstGeom prst="roundRect">
            <a:avLst/>
          </a:prstGeom>
          <a:solidFill>
            <a:srgbClr val="FFFACD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395536" y="2708920"/>
            <a:ext cx="2952328" cy="576064"/>
          </a:xfrm>
          <a:prstGeom prst="roundRect">
            <a:avLst/>
          </a:prstGeom>
          <a:solidFill>
            <a:srgbClr val="FFFACD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275131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Faza  projektowania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95536" y="383143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Faza  wytwarzania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95536" y="512757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Faza  eksploatacji</a:t>
            </a:r>
            <a:endParaRPr lang="pl-PL" dirty="0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2123728" y="3284984"/>
            <a:ext cx="0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2123728" y="4365104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11" idx="3"/>
            <a:endCxn id="21" idx="1"/>
          </p:cNvCxnSpPr>
          <p:nvPr/>
        </p:nvCxnSpPr>
        <p:spPr>
          <a:xfrm flipV="1">
            <a:off x="3203848" y="4927699"/>
            <a:ext cx="576064" cy="445517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V="1">
            <a:off x="3203848" y="3541486"/>
            <a:ext cx="569866" cy="39157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a 24"/>
          <p:cNvGrpSpPr/>
          <p:nvPr/>
        </p:nvGrpSpPr>
        <p:grpSpPr>
          <a:xfrm>
            <a:off x="3528392" y="2459934"/>
            <a:ext cx="5508104" cy="3384376"/>
            <a:chOff x="3528392" y="2996952"/>
            <a:chExt cx="5508104" cy="3384376"/>
          </a:xfrm>
        </p:grpSpPr>
        <p:sp>
          <p:nvSpPr>
            <p:cNvPr id="29" name="Prostokąt zaokrąglony 28"/>
            <p:cNvSpPr/>
            <p:nvPr/>
          </p:nvSpPr>
          <p:spPr>
            <a:xfrm>
              <a:off x="3779912" y="3234744"/>
              <a:ext cx="5112568" cy="1008112"/>
            </a:xfrm>
            <a:prstGeom prst="roundRect">
              <a:avLst/>
            </a:prstGeom>
            <a:solidFill>
              <a:srgbClr val="FFFACD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3779912" y="4684951"/>
              <a:ext cx="5112568" cy="1559531"/>
            </a:xfrm>
            <a:prstGeom prst="roundRect">
              <a:avLst/>
            </a:prstGeom>
            <a:solidFill>
              <a:srgbClr val="FFFACD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3923928" y="4698711"/>
              <a:ext cx="50405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ROZPOZNANIE ZADANIA </a:t>
              </a:r>
              <a:r>
                <a:rPr lang="pl-PL" dirty="0" err="1" smtClean="0"/>
                <a:t>PROJE-KTOWEGO</a:t>
              </a:r>
              <a:r>
                <a:rPr lang="pl-PL" dirty="0" smtClean="0"/>
                <a:t> (SYSTEMU </a:t>
              </a:r>
              <a:r>
                <a:rPr lang="pl-PL" dirty="0" err="1" smtClean="0"/>
                <a:t>C-T-O</a:t>
              </a:r>
              <a:r>
                <a:rPr lang="pl-PL" dirty="0" smtClean="0"/>
                <a:t>)</a:t>
              </a:r>
            </a:p>
            <a:p>
              <a:r>
                <a:rPr lang="pl-PL" dirty="0" smtClean="0"/>
                <a:t> I SFORMUŁOWANIE ZAŁOŻEŃ PROJEKTOWYCH</a:t>
              </a:r>
              <a:endParaRPr lang="pl-PL" dirty="0"/>
            </a:p>
          </p:txBody>
        </p:sp>
        <p:cxnSp>
          <p:nvCxnSpPr>
            <p:cNvPr id="27" name="Łącznik prosty ze strzałką 26"/>
            <p:cNvCxnSpPr/>
            <p:nvPr/>
          </p:nvCxnSpPr>
          <p:spPr>
            <a:xfrm flipV="1">
              <a:off x="6012160" y="4242856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ole tekstowe 29"/>
            <p:cNvSpPr txBox="1"/>
            <p:nvPr/>
          </p:nvSpPr>
          <p:spPr>
            <a:xfrm>
              <a:off x="3851920" y="3380799"/>
              <a:ext cx="5040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ROZPOZNANIE POTENCJAŁU WYKONAWCZEGO</a:t>
              </a:r>
              <a:endParaRPr lang="pl-PL" dirty="0"/>
            </a:p>
          </p:txBody>
        </p:sp>
        <p:sp>
          <p:nvSpPr>
            <p:cNvPr id="28" name="Prostokąt zaokrąglony 27"/>
            <p:cNvSpPr/>
            <p:nvPr/>
          </p:nvSpPr>
          <p:spPr>
            <a:xfrm>
              <a:off x="3528392" y="2996952"/>
              <a:ext cx="5508104" cy="3384376"/>
            </a:xfrm>
            <a:prstGeom prst="roundRect">
              <a:avLst/>
            </a:prstGeom>
            <a:noFill/>
            <a:ln w="63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33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26064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PODZIAŁ ZADANIA PROJEKTOWEGO</a:t>
            </a:r>
            <a:endParaRPr lang="pl-PL" sz="2800" dirty="0"/>
          </a:p>
        </p:txBody>
      </p:sp>
      <p:grpSp>
        <p:nvGrpSpPr>
          <p:cNvPr id="55" name="Grupa 54"/>
          <p:cNvGrpSpPr/>
          <p:nvPr/>
        </p:nvGrpSpPr>
        <p:grpSpPr>
          <a:xfrm>
            <a:off x="755576" y="1052736"/>
            <a:ext cx="7200800" cy="4896544"/>
            <a:chOff x="755576" y="1052736"/>
            <a:chExt cx="7200800" cy="4896544"/>
          </a:xfrm>
        </p:grpSpPr>
        <p:sp>
          <p:nvSpPr>
            <p:cNvPr id="4" name="Prostokąt 3"/>
            <p:cNvSpPr/>
            <p:nvPr/>
          </p:nvSpPr>
          <p:spPr>
            <a:xfrm>
              <a:off x="1914392" y="1052736"/>
              <a:ext cx="3742811" cy="64807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2049844" y="1124744"/>
              <a:ext cx="3707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smtClean="0"/>
                <a:t>projektowana maszyna</a:t>
              </a:r>
              <a:endParaRPr lang="pl-PL" sz="2800" dirty="0"/>
            </a:p>
          </p:txBody>
        </p:sp>
        <p:grpSp>
          <p:nvGrpSpPr>
            <p:cNvPr id="9" name="Grupa 8"/>
            <p:cNvGrpSpPr/>
            <p:nvPr/>
          </p:nvGrpSpPr>
          <p:grpSpPr>
            <a:xfrm>
              <a:off x="899592" y="2564904"/>
              <a:ext cx="1224136" cy="864096"/>
              <a:chOff x="971600" y="2060848"/>
              <a:chExt cx="1224136" cy="864096"/>
            </a:xfrm>
          </p:grpSpPr>
          <p:sp>
            <p:nvSpPr>
              <p:cNvPr id="6" name="Prostokąt 5"/>
              <p:cNvSpPr/>
              <p:nvPr/>
            </p:nvSpPr>
            <p:spPr>
              <a:xfrm>
                <a:off x="971600" y="2132856"/>
                <a:ext cx="1224136" cy="7920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1043608" y="2060848"/>
                <a:ext cx="11521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układ </a:t>
                </a:r>
              </a:p>
              <a:p>
                <a:pPr algn="ctr"/>
                <a:r>
                  <a:rPr lang="pl-PL" dirty="0" smtClean="0"/>
                  <a:t>napędu</a:t>
                </a:r>
                <a:endParaRPr lang="pl-PL" dirty="0"/>
              </a:p>
            </p:txBody>
          </p:sp>
        </p:grpSp>
        <p:grpSp>
          <p:nvGrpSpPr>
            <p:cNvPr id="10" name="Grupa 9"/>
            <p:cNvGrpSpPr/>
            <p:nvPr/>
          </p:nvGrpSpPr>
          <p:grpSpPr>
            <a:xfrm>
              <a:off x="2267744" y="2564904"/>
              <a:ext cx="1368152" cy="1200329"/>
              <a:chOff x="910393" y="2060848"/>
              <a:chExt cx="1152128" cy="1200329"/>
            </a:xfrm>
          </p:grpSpPr>
          <p:sp>
            <p:nvSpPr>
              <p:cNvPr id="11" name="Prostokąt 10"/>
              <p:cNvSpPr/>
              <p:nvPr/>
            </p:nvSpPr>
            <p:spPr>
              <a:xfrm>
                <a:off x="971600" y="2132856"/>
                <a:ext cx="979309" cy="7920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pole tekstowe 11"/>
              <p:cNvSpPr txBox="1"/>
              <p:nvPr/>
            </p:nvSpPr>
            <p:spPr>
              <a:xfrm>
                <a:off x="910393" y="2060848"/>
                <a:ext cx="11521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układ </a:t>
                </a:r>
              </a:p>
              <a:p>
                <a:pPr algn="ctr"/>
                <a:r>
                  <a:rPr lang="pl-PL" dirty="0" smtClean="0"/>
                  <a:t>roboczy</a:t>
                </a:r>
                <a:endParaRPr lang="pl-PL" dirty="0"/>
              </a:p>
            </p:txBody>
          </p:sp>
        </p:grpSp>
        <p:grpSp>
          <p:nvGrpSpPr>
            <p:cNvPr id="16" name="Grupa 15"/>
            <p:cNvGrpSpPr/>
            <p:nvPr/>
          </p:nvGrpSpPr>
          <p:grpSpPr>
            <a:xfrm>
              <a:off x="2627784" y="3717032"/>
              <a:ext cx="2088232" cy="864096"/>
              <a:chOff x="2987824" y="3284984"/>
              <a:chExt cx="2088232" cy="864096"/>
            </a:xfrm>
          </p:grpSpPr>
          <p:sp>
            <p:nvSpPr>
              <p:cNvPr id="15" name="pole tekstowe 14"/>
              <p:cNvSpPr txBox="1"/>
              <p:nvPr/>
            </p:nvSpPr>
            <p:spPr>
              <a:xfrm>
                <a:off x="2987824" y="3284984"/>
                <a:ext cx="2088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układ </a:t>
                </a:r>
              </a:p>
              <a:p>
                <a:pPr algn="ctr"/>
                <a:r>
                  <a:rPr lang="pl-PL" dirty="0" smtClean="0"/>
                  <a:t>hydrauliczny</a:t>
                </a:r>
                <a:endParaRPr lang="pl-PL" dirty="0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3059832" y="3356992"/>
                <a:ext cx="1872208" cy="7920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7" name="Grupa 16"/>
            <p:cNvGrpSpPr/>
            <p:nvPr/>
          </p:nvGrpSpPr>
          <p:grpSpPr>
            <a:xfrm>
              <a:off x="4644008" y="3717032"/>
              <a:ext cx="2088232" cy="864096"/>
              <a:chOff x="2987824" y="3284984"/>
              <a:chExt cx="2088232" cy="864096"/>
            </a:xfrm>
          </p:grpSpPr>
          <p:sp>
            <p:nvSpPr>
              <p:cNvPr id="18" name="pole tekstowe 17"/>
              <p:cNvSpPr txBox="1"/>
              <p:nvPr/>
            </p:nvSpPr>
            <p:spPr>
              <a:xfrm>
                <a:off x="2987824" y="3284984"/>
                <a:ext cx="2088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układ </a:t>
                </a:r>
              </a:p>
              <a:p>
                <a:pPr algn="ctr"/>
                <a:r>
                  <a:rPr lang="pl-PL" dirty="0" smtClean="0"/>
                  <a:t>elektryczny</a:t>
                </a:r>
                <a:endParaRPr lang="pl-PL" dirty="0"/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3059832" y="3356992"/>
                <a:ext cx="1872208" cy="7920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/>
            <p:cNvGrpSpPr/>
            <p:nvPr/>
          </p:nvGrpSpPr>
          <p:grpSpPr>
            <a:xfrm>
              <a:off x="3779912" y="2564904"/>
              <a:ext cx="1224136" cy="864096"/>
              <a:chOff x="971600" y="2060848"/>
              <a:chExt cx="1224136" cy="864096"/>
            </a:xfrm>
          </p:grpSpPr>
          <p:sp>
            <p:nvSpPr>
              <p:cNvPr id="21" name="Prostokąt 20"/>
              <p:cNvSpPr/>
              <p:nvPr/>
            </p:nvSpPr>
            <p:spPr>
              <a:xfrm>
                <a:off x="971600" y="2132856"/>
                <a:ext cx="1224136" cy="7920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pole tekstowe 21"/>
              <p:cNvSpPr txBox="1"/>
              <p:nvPr/>
            </p:nvSpPr>
            <p:spPr>
              <a:xfrm>
                <a:off x="1043608" y="2060848"/>
                <a:ext cx="11521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układ </a:t>
                </a:r>
              </a:p>
              <a:p>
                <a:pPr algn="ctr"/>
                <a:r>
                  <a:rPr lang="pl-PL" dirty="0" smtClean="0"/>
                  <a:t>nośny</a:t>
                </a:r>
                <a:endParaRPr lang="pl-PL" dirty="0"/>
              </a:p>
            </p:txBody>
          </p:sp>
        </p:grpSp>
        <p:grpSp>
          <p:nvGrpSpPr>
            <p:cNvPr id="26" name="Grupa 25"/>
            <p:cNvGrpSpPr/>
            <p:nvPr/>
          </p:nvGrpSpPr>
          <p:grpSpPr>
            <a:xfrm>
              <a:off x="5220072" y="2564904"/>
              <a:ext cx="1584176" cy="864096"/>
              <a:chOff x="5220072" y="2060848"/>
              <a:chExt cx="1584176" cy="864096"/>
            </a:xfrm>
          </p:grpSpPr>
          <p:sp>
            <p:nvSpPr>
              <p:cNvPr id="24" name="Prostokąt 23"/>
              <p:cNvSpPr/>
              <p:nvPr/>
            </p:nvSpPr>
            <p:spPr>
              <a:xfrm>
                <a:off x="5292080" y="2132856"/>
                <a:ext cx="1512168" cy="7920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5220072" y="2060848"/>
                <a:ext cx="15841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układ </a:t>
                </a:r>
              </a:p>
              <a:p>
                <a:pPr algn="ctr"/>
                <a:r>
                  <a:rPr lang="pl-PL" dirty="0" smtClean="0"/>
                  <a:t>sterowania</a:t>
                </a:r>
                <a:endParaRPr lang="pl-PL" dirty="0"/>
              </a:p>
            </p:txBody>
          </p:sp>
        </p:grpSp>
        <p:grpSp>
          <p:nvGrpSpPr>
            <p:cNvPr id="34" name="Grupa 33"/>
            <p:cNvGrpSpPr/>
            <p:nvPr/>
          </p:nvGrpSpPr>
          <p:grpSpPr>
            <a:xfrm>
              <a:off x="7020272" y="2996952"/>
              <a:ext cx="376808" cy="0"/>
              <a:chOff x="7020272" y="2492896"/>
              <a:chExt cx="376808" cy="0"/>
            </a:xfrm>
          </p:grpSpPr>
          <p:cxnSp>
            <p:nvCxnSpPr>
              <p:cNvPr id="28" name="Łącznik prosty 27"/>
              <p:cNvCxnSpPr/>
              <p:nvPr/>
            </p:nvCxnSpPr>
            <p:spPr>
              <a:xfrm>
                <a:off x="7020272" y="2492896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>
              <a:xfrm>
                <a:off x="7172672" y="2492896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>
              <a:xfrm>
                <a:off x="7325072" y="2492896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Łącznik prosty 35"/>
            <p:cNvCxnSpPr/>
            <p:nvPr/>
          </p:nvCxnSpPr>
          <p:spPr>
            <a:xfrm>
              <a:off x="1475656" y="2276872"/>
              <a:ext cx="61206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37"/>
            <p:cNvCxnSpPr/>
            <p:nvPr/>
          </p:nvCxnSpPr>
          <p:spPr>
            <a:xfrm>
              <a:off x="1475656" y="2276872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>
              <a:off x="2915816" y="2276872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>
            <a:xfrm>
              <a:off x="4355976" y="2276872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y 40"/>
            <p:cNvCxnSpPr/>
            <p:nvPr/>
          </p:nvCxnSpPr>
          <p:spPr>
            <a:xfrm>
              <a:off x="6012160" y="2276872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>
              <a:endCxn id="14" idx="0"/>
            </p:cNvCxnSpPr>
            <p:nvPr/>
          </p:nvCxnSpPr>
          <p:spPr>
            <a:xfrm>
              <a:off x="3635896" y="2276872"/>
              <a:ext cx="0" cy="15121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43"/>
            <p:cNvCxnSpPr/>
            <p:nvPr/>
          </p:nvCxnSpPr>
          <p:spPr>
            <a:xfrm>
              <a:off x="5148064" y="2276872"/>
              <a:ext cx="0" cy="15121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/>
            <p:cNvCxnSpPr/>
            <p:nvPr/>
          </p:nvCxnSpPr>
          <p:spPr>
            <a:xfrm>
              <a:off x="3851920" y="1700808"/>
              <a:ext cx="0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pole tekstowe 48"/>
            <p:cNvSpPr txBox="1"/>
            <p:nvPr/>
          </p:nvSpPr>
          <p:spPr>
            <a:xfrm>
              <a:off x="2843808" y="527159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KOORDYNACJA</a:t>
              </a:r>
              <a:endParaRPr lang="pl-PL" dirty="0"/>
            </a:p>
          </p:txBody>
        </p:sp>
        <p:cxnSp>
          <p:nvCxnSpPr>
            <p:cNvPr id="51" name="Łącznik prosty 50"/>
            <p:cNvCxnSpPr/>
            <p:nvPr/>
          </p:nvCxnSpPr>
          <p:spPr>
            <a:xfrm>
              <a:off x="755576" y="1988840"/>
              <a:ext cx="72008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y 51"/>
            <p:cNvCxnSpPr/>
            <p:nvPr/>
          </p:nvCxnSpPr>
          <p:spPr>
            <a:xfrm>
              <a:off x="755576" y="5949280"/>
              <a:ext cx="72008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53"/>
            <p:cNvCxnSpPr/>
            <p:nvPr/>
          </p:nvCxnSpPr>
          <p:spPr>
            <a:xfrm>
              <a:off x="755576" y="2060848"/>
              <a:ext cx="0" cy="3888432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34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1751106"/>
            <a:ext cx="8892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Powinien mieć </a:t>
            </a:r>
            <a:r>
              <a:rPr lang="pl-PL" u="sng" dirty="0" smtClean="0"/>
              <a:t>ogólną wiedzę </a:t>
            </a:r>
            <a:r>
              <a:rPr lang="pl-PL" dirty="0" smtClean="0"/>
              <a:t>o</a:t>
            </a:r>
          </a:p>
          <a:p>
            <a:r>
              <a:rPr lang="pl-PL" dirty="0" smtClean="0"/>
              <a:t>  - systemie </a:t>
            </a:r>
            <a:r>
              <a:rPr lang="pl-PL" dirty="0" err="1" smtClean="0"/>
              <a:t>C-T-O</a:t>
            </a:r>
            <a:r>
              <a:rPr lang="pl-PL" dirty="0" smtClean="0"/>
              <a:t>, w którym ma funkcjonować projektowany obiekt,</a:t>
            </a:r>
          </a:p>
          <a:p>
            <a:r>
              <a:rPr lang="pl-PL" dirty="0" smtClean="0"/>
              <a:t>  - funkcji, którą ma spełniać obiekt (do czego jest przeznaczony),</a:t>
            </a:r>
          </a:p>
          <a:p>
            <a:endParaRPr lang="pl-PL" dirty="0" smtClean="0"/>
          </a:p>
          <a:p>
            <a:r>
              <a:rPr lang="pl-PL" dirty="0" smtClean="0"/>
              <a:t>oraz </a:t>
            </a:r>
            <a:r>
              <a:rPr lang="pl-PL" u="sng" dirty="0" smtClean="0"/>
              <a:t>szczegółową wiedzę </a:t>
            </a:r>
            <a:r>
              <a:rPr lang="pl-PL" dirty="0" smtClean="0"/>
              <a:t>o</a:t>
            </a:r>
          </a:p>
          <a:p>
            <a:r>
              <a:rPr lang="pl-PL" dirty="0" smtClean="0"/>
              <a:t>  - założeniach projektowych i koncepcji rozwiązania projektowanego</a:t>
            </a:r>
          </a:p>
          <a:p>
            <a:r>
              <a:rPr lang="pl-PL" dirty="0" smtClean="0"/>
              <a:t>     obiektu ,</a:t>
            </a:r>
          </a:p>
          <a:p>
            <a:r>
              <a:rPr lang="pl-PL" dirty="0" smtClean="0"/>
              <a:t>  - możliwościach wykonawczych producenta obiektu,</a:t>
            </a:r>
          </a:p>
          <a:p>
            <a:r>
              <a:rPr lang="pl-PL" b="1" dirty="0" smtClean="0"/>
              <a:t>  - stosowanych dotychczas, także typowych, rozwiązaniach</a:t>
            </a:r>
          </a:p>
          <a:p>
            <a:r>
              <a:rPr lang="pl-PL" b="1" dirty="0" smtClean="0"/>
              <a:t>     projektowanego układu,</a:t>
            </a:r>
          </a:p>
          <a:p>
            <a:r>
              <a:rPr lang="pl-PL" b="1" dirty="0" smtClean="0"/>
              <a:t>  - zasadach i metodach projektowania 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4016" y="169476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PRZYGOTOWANIE INŻYNIERA-CZŁONKA ZESPOŁU</a:t>
            </a:r>
          </a:p>
          <a:p>
            <a:r>
              <a:rPr lang="pl-PL" sz="2800" dirty="0" smtClean="0"/>
              <a:t>PROJEKTUJĄCEGO  OKREŚLONY UKŁAD</a:t>
            </a:r>
            <a:endParaRPr lang="pl-PL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35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26064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Błędem byłoby przystępowanie do projektowania określonego układu (lub jego fragmentu) bez wspomnianej wiedzy, w tym – wiedzy o większej całości, której elementem ma być projektowany obiekt, układ, zespół, element.</a:t>
            </a:r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3851920" y="2492896"/>
            <a:ext cx="288032" cy="2232248"/>
            <a:chOff x="3851920" y="2492896"/>
            <a:chExt cx="288032" cy="2232248"/>
          </a:xfrm>
        </p:grpSpPr>
        <p:sp>
          <p:nvSpPr>
            <p:cNvPr id="4" name="Schemat blokowy: scalanie 3"/>
            <p:cNvSpPr/>
            <p:nvPr/>
          </p:nvSpPr>
          <p:spPr>
            <a:xfrm>
              <a:off x="3851920" y="2492896"/>
              <a:ext cx="288032" cy="1872208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Elipsa 4"/>
            <p:cNvSpPr/>
            <p:nvPr/>
          </p:nvSpPr>
          <p:spPr>
            <a:xfrm>
              <a:off x="3923928" y="4509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36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44016" y="169476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ROLA  OBLICZEŃ  W  PROCESIE PROJEKTOWANIA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88686" y="914400"/>
            <a:ext cx="86069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pl-PL" u="sng" dirty="0" smtClean="0"/>
              <a:t>Tylko część problemów daje się rozwiązać metodami</a:t>
            </a:r>
          </a:p>
          <a:p>
            <a:r>
              <a:rPr lang="pl-PL" dirty="0" smtClean="0"/>
              <a:t>    </a:t>
            </a:r>
            <a:r>
              <a:rPr lang="pl-PL" u="sng" dirty="0" smtClean="0"/>
              <a:t>obliczeniowymi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Większość problemów jest rozwiązywana poprzez decyzje</a:t>
            </a:r>
          </a:p>
          <a:p>
            <a:r>
              <a:rPr lang="pl-PL" dirty="0" smtClean="0"/>
              <a:t>    inżyniera na podstawie jego wiedzy, doświadczenia, intuicji –</a:t>
            </a:r>
          </a:p>
          <a:p>
            <a:r>
              <a:rPr lang="pl-PL" dirty="0" smtClean="0"/>
              <a:t>    zgodnie z </a:t>
            </a:r>
            <a:r>
              <a:rPr lang="pl-PL" b="1" dirty="0" smtClean="0"/>
              <a:t>zasadami projektowania </a:t>
            </a:r>
            <a:r>
              <a:rPr lang="pl-PL" dirty="0" smtClean="0"/>
              <a:t>(ogólnymi i szczegółowymi)</a:t>
            </a:r>
          </a:p>
          <a:p>
            <a:r>
              <a:rPr lang="pl-PL" dirty="0" smtClean="0"/>
              <a:t>    Np. </a:t>
            </a:r>
          </a:p>
          <a:p>
            <a:r>
              <a:rPr lang="pl-PL" dirty="0" smtClean="0"/>
              <a:t>    - wybór koncepcji,</a:t>
            </a:r>
          </a:p>
          <a:p>
            <a:r>
              <a:rPr lang="pl-PL" dirty="0" smtClean="0"/>
              <a:t>    - nadawanie kształtu elementów,</a:t>
            </a:r>
          </a:p>
          <a:p>
            <a:r>
              <a:rPr lang="pl-PL" dirty="0" smtClean="0"/>
              <a:t>    - dobór materiałów i kojarzenie z nimi odpowiednich technologii,</a:t>
            </a:r>
          </a:p>
          <a:p>
            <a:r>
              <a:rPr lang="pl-PL" dirty="0" smtClean="0"/>
              <a:t>    - wybór dokładności obróbki i </a:t>
            </a:r>
            <a:r>
              <a:rPr lang="pl-PL" dirty="0" err="1" smtClean="0"/>
              <a:t>pasowań</a:t>
            </a:r>
            <a:r>
              <a:rPr lang="pl-PL" dirty="0" smtClean="0"/>
              <a:t> oraz gładkości </a:t>
            </a:r>
          </a:p>
          <a:p>
            <a:r>
              <a:rPr lang="pl-PL" dirty="0" smtClean="0"/>
              <a:t>       powierzchni,</a:t>
            </a:r>
          </a:p>
          <a:p>
            <a:r>
              <a:rPr lang="pl-PL" dirty="0" smtClean="0"/>
              <a:t>    - zapewnienie bezpieczeństwa użytkowania,</a:t>
            </a:r>
          </a:p>
          <a:p>
            <a:r>
              <a:rPr lang="pl-PL" dirty="0" smtClean="0"/>
              <a:t>    - zapewnienie łatwości obsługi, estetyki itd.,</a:t>
            </a:r>
          </a:p>
          <a:p>
            <a:r>
              <a:rPr lang="pl-PL" dirty="0" smtClean="0"/>
              <a:t>    - zapewnienie niskich kosztów wykonania i obsługi</a:t>
            </a:r>
          </a:p>
          <a:p>
            <a:r>
              <a:rPr lang="pl-PL" dirty="0" smtClean="0"/>
              <a:t>    i wiele innych</a:t>
            </a:r>
            <a:endParaRPr lang="pl-PL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37</a:t>
            </a:fld>
            <a:endParaRPr lang="pl-PL"/>
          </a:p>
        </p:txBody>
      </p:sp>
      <p:sp>
        <p:nvSpPr>
          <p:cNvPr id="58489" name="AutoShape 121"/>
          <p:cNvSpPr>
            <a:spLocks noChangeAspect="1" noChangeArrowheads="1" noTextEdit="1"/>
          </p:cNvSpPr>
          <p:nvPr/>
        </p:nvSpPr>
        <p:spPr bwMode="auto">
          <a:xfrm>
            <a:off x="-515069" y="215205"/>
            <a:ext cx="9812254" cy="515801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000"/>
          </a:p>
        </p:txBody>
      </p:sp>
      <p:grpSp>
        <p:nvGrpSpPr>
          <p:cNvPr id="127" name="Grupa 126"/>
          <p:cNvGrpSpPr/>
          <p:nvPr/>
        </p:nvGrpSpPr>
        <p:grpSpPr>
          <a:xfrm>
            <a:off x="0" y="1281010"/>
            <a:ext cx="9144000" cy="5389960"/>
            <a:chOff x="0" y="-99954"/>
            <a:chExt cx="9144000" cy="5389960"/>
          </a:xfrm>
        </p:grpSpPr>
        <p:sp>
          <p:nvSpPr>
            <p:cNvPr id="126" name="Prostokąt 125"/>
            <p:cNvSpPr/>
            <p:nvPr/>
          </p:nvSpPr>
          <p:spPr>
            <a:xfrm>
              <a:off x="353548" y="4380609"/>
              <a:ext cx="37104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smtClean="0"/>
                <a:t>Wciągarka przemysłowa (schemat)</a:t>
              </a:r>
              <a:endParaRPr lang="pl-PL" dirty="0"/>
            </a:p>
          </p:txBody>
        </p:sp>
        <p:grpSp>
          <p:nvGrpSpPr>
            <p:cNvPr id="133" name="Grupa 132"/>
            <p:cNvGrpSpPr/>
            <p:nvPr/>
          </p:nvGrpSpPr>
          <p:grpSpPr>
            <a:xfrm>
              <a:off x="0" y="-99954"/>
              <a:ext cx="9144000" cy="5389960"/>
              <a:chOff x="0" y="-27384"/>
              <a:chExt cx="9144000" cy="5389960"/>
            </a:xfrm>
          </p:grpSpPr>
          <p:sp>
            <p:nvSpPr>
              <p:cNvPr id="58406" name="AutoShape 38"/>
              <p:cNvSpPr>
                <a:spLocks noChangeShapeType="1"/>
              </p:cNvSpPr>
              <p:nvPr/>
            </p:nvSpPr>
            <p:spPr bwMode="auto">
              <a:xfrm>
                <a:off x="1776528" y="4071750"/>
                <a:ext cx="2416960" cy="11194"/>
              </a:xfrm>
              <a:prstGeom prst="straightConnector1">
                <a:avLst/>
              </a:prstGeom>
              <a:noFill/>
              <a:ln w="76200">
                <a:pattFill prst="diagBrick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404" name="AutoShape 36"/>
              <p:cNvSpPr>
                <a:spLocks noChangeShapeType="1"/>
              </p:cNvSpPr>
              <p:nvPr/>
            </p:nvSpPr>
            <p:spPr bwMode="auto">
              <a:xfrm>
                <a:off x="1839101" y="3651355"/>
                <a:ext cx="0" cy="521622"/>
              </a:xfrm>
              <a:prstGeom prst="straightConnector1">
                <a:avLst/>
              </a:prstGeom>
              <a:noFill/>
              <a:ln w="76200">
                <a:pattFill prst="diagBrick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397" name="Text Box 29"/>
              <p:cNvSpPr txBox="1">
                <a:spLocks noChangeArrowheads="1"/>
              </p:cNvSpPr>
              <p:nvPr/>
            </p:nvSpPr>
            <p:spPr bwMode="auto">
              <a:xfrm>
                <a:off x="616745" y="1368746"/>
                <a:ext cx="1979243" cy="75221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sprzęgło luźne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zębate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408" name="AutoShape 40"/>
              <p:cNvSpPr>
                <a:spLocks noChangeShapeType="1"/>
              </p:cNvSpPr>
              <p:nvPr/>
            </p:nvSpPr>
            <p:spPr bwMode="auto">
              <a:xfrm>
                <a:off x="349189" y="3668024"/>
                <a:ext cx="1513539" cy="0"/>
              </a:xfrm>
              <a:prstGeom prst="straightConnector1">
                <a:avLst/>
              </a:prstGeom>
              <a:noFill/>
              <a:ln w="76200">
                <a:pattFill prst="diagBrick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490" name="Rectangle 122"/>
              <p:cNvSpPr>
                <a:spLocks noChangeArrowheads="1"/>
              </p:cNvSpPr>
              <p:nvPr/>
            </p:nvSpPr>
            <p:spPr bwMode="auto">
              <a:xfrm>
                <a:off x="0" y="-27384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grpSp>
            <p:nvGrpSpPr>
              <p:cNvPr id="58418" name="Group 50"/>
              <p:cNvGrpSpPr>
                <a:grpSpLocks/>
              </p:cNvGrpSpPr>
              <p:nvPr/>
            </p:nvGrpSpPr>
            <p:grpSpPr bwMode="auto">
              <a:xfrm>
                <a:off x="308887" y="1142635"/>
                <a:ext cx="5385825" cy="4158422"/>
                <a:chOff x="2725" y="2609"/>
                <a:chExt cx="4811" cy="3715"/>
              </a:xfrm>
            </p:grpSpPr>
            <p:sp>
              <p:nvSpPr>
                <p:cNvPr id="58429" name="AutoShape 61"/>
                <p:cNvSpPr>
                  <a:spLocks noChangeShapeType="1"/>
                </p:cNvSpPr>
                <p:nvPr/>
              </p:nvSpPr>
              <p:spPr bwMode="auto">
                <a:xfrm>
                  <a:off x="6754" y="3706"/>
                  <a:ext cx="29" cy="141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88" name="AutoShape 120"/>
                <p:cNvSpPr>
                  <a:spLocks noChangeShapeType="1"/>
                </p:cNvSpPr>
                <p:nvPr/>
              </p:nvSpPr>
              <p:spPr bwMode="auto">
                <a:xfrm>
                  <a:off x="6814" y="3703"/>
                  <a:ext cx="29" cy="141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87" name="AutoShape 119"/>
                <p:cNvSpPr>
                  <a:spLocks noChangeShapeType="1"/>
                </p:cNvSpPr>
                <p:nvPr/>
              </p:nvSpPr>
              <p:spPr bwMode="auto">
                <a:xfrm>
                  <a:off x="4547" y="3455"/>
                  <a:ext cx="1405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86" name="AutoShape 118"/>
                <p:cNvSpPr>
                  <a:spLocks noChangeShapeType="1"/>
                </p:cNvSpPr>
                <p:nvPr/>
              </p:nvSpPr>
              <p:spPr bwMode="auto">
                <a:xfrm>
                  <a:off x="6003" y="3409"/>
                  <a:ext cx="1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85" name="AutoShape 117"/>
                <p:cNvSpPr>
                  <a:spLocks noChangeShapeType="1"/>
                </p:cNvSpPr>
                <p:nvPr/>
              </p:nvSpPr>
              <p:spPr bwMode="auto">
                <a:xfrm>
                  <a:off x="6004" y="3510"/>
                  <a:ext cx="1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84" name="AutoShape 116"/>
                <p:cNvSpPr>
                  <a:spLocks noChangeShapeType="1"/>
                </p:cNvSpPr>
                <p:nvPr/>
              </p:nvSpPr>
              <p:spPr bwMode="auto">
                <a:xfrm>
                  <a:off x="5998" y="4449"/>
                  <a:ext cx="114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83" name="AutoShape 115"/>
                <p:cNvSpPr>
                  <a:spLocks noChangeShapeType="1"/>
                </p:cNvSpPr>
                <p:nvPr/>
              </p:nvSpPr>
              <p:spPr bwMode="auto">
                <a:xfrm>
                  <a:off x="6546" y="4363"/>
                  <a:ext cx="1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82" name="AutoShape 114"/>
                <p:cNvSpPr>
                  <a:spLocks noChangeShapeType="1"/>
                </p:cNvSpPr>
                <p:nvPr/>
              </p:nvSpPr>
              <p:spPr bwMode="auto">
                <a:xfrm>
                  <a:off x="5941" y="4403"/>
                  <a:ext cx="411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81" name="AutoShape 113"/>
                <p:cNvSpPr>
                  <a:spLocks noChangeShapeType="1"/>
                </p:cNvSpPr>
                <p:nvPr/>
              </p:nvSpPr>
              <p:spPr bwMode="auto">
                <a:xfrm>
                  <a:off x="6512" y="4408"/>
                  <a:ext cx="194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80" name="AutoShape 112"/>
                <p:cNvSpPr>
                  <a:spLocks noChangeShapeType="1"/>
                </p:cNvSpPr>
                <p:nvPr/>
              </p:nvSpPr>
              <p:spPr bwMode="auto">
                <a:xfrm>
                  <a:off x="7342" y="4407"/>
                  <a:ext cx="194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79" name="Rectangle 111"/>
                <p:cNvSpPr>
                  <a:spLocks noChangeArrowheads="1"/>
                </p:cNvSpPr>
                <p:nvPr/>
              </p:nvSpPr>
              <p:spPr bwMode="auto">
                <a:xfrm>
                  <a:off x="5494" y="3184"/>
                  <a:ext cx="453" cy="1887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78" name="AutoShape 110"/>
                <p:cNvSpPr>
                  <a:spLocks noChangeShapeType="1"/>
                </p:cNvSpPr>
                <p:nvPr/>
              </p:nvSpPr>
              <p:spPr bwMode="auto">
                <a:xfrm>
                  <a:off x="5484" y="3729"/>
                  <a:ext cx="46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77" name="AutoShape 109"/>
                <p:cNvSpPr>
                  <a:spLocks noChangeShapeType="1"/>
                </p:cNvSpPr>
                <p:nvPr/>
              </p:nvSpPr>
              <p:spPr bwMode="auto">
                <a:xfrm>
                  <a:off x="6055" y="2609"/>
                  <a:ext cx="0" cy="81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76" name="AutoShape 108"/>
                <p:cNvSpPr>
                  <a:spLocks noChangeShapeType="1"/>
                </p:cNvSpPr>
                <p:nvPr/>
              </p:nvSpPr>
              <p:spPr bwMode="auto">
                <a:xfrm flipH="1">
                  <a:off x="6055" y="3503"/>
                  <a:ext cx="1" cy="85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75" name="AutoShape 107"/>
                <p:cNvSpPr>
                  <a:spLocks noChangeShapeType="1"/>
                </p:cNvSpPr>
                <p:nvPr/>
              </p:nvSpPr>
              <p:spPr bwMode="auto">
                <a:xfrm>
                  <a:off x="6210" y="5186"/>
                  <a:ext cx="0" cy="2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74" name="Rectangle 106"/>
                <p:cNvSpPr>
                  <a:spLocks noChangeArrowheads="1"/>
                </p:cNvSpPr>
                <p:nvPr/>
              </p:nvSpPr>
              <p:spPr bwMode="auto">
                <a:xfrm>
                  <a:off x="6357" y="4311"/>
                  <a:ext cx="160" cy="195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73" name="AutoShape 105"/>
                <p:cNvSpPr>
                  <a:spLocks noChangeShapeType="1"/>
                </p:cNvSpPr>
                <p:nvPr/>
              </p:nvSpPr>
              <p:spPr bwMode="auto">
                <a:xfrm>
                  <a:off x="6702" y="3683"/>
                  <a:ext cx="0" cy="14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72" name="AutoShape 104"/>
                <p:cNvSpPr>
                  <a:spLocks noChangeShapeType="1"/>
                </p:cNvSpPr>
                <p:nvPr/>
              </p:nvSpPr>
              <p:spPr bwMode="auto">
                <a:xfrm>
                  <a:off x="7342" y="3660"/>
                  <a:ext cx="0" cy="151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71" name="AutoShape 103"/>
                <p:cNvSpPr>
                  <a:spLocks noChangeShapeType="1"/>
                </p:cNvSpPr>
                <p:nvPr/>
              </p:nvSpPr>
              <p:spPr bwMode="auto">
                <a:xfrm>
                  <a:off x="6711" y="3729"/>
                  <a:ext cx="62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70" name="AutoShape 102"/>
                <p:cNvSpPr>
                  <a:spLocks noChangeShapeType="1"/>
                </p:cNvSpPr>
                <p:nvPr/>
              </p:nvSpPr>
              <p:spPr bwMode="auto">
                <a:xfrm>
                  <a:off x="6702" y="5090"/>
                  <a:ext cx="64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69" name="AutoShape 101"/>
                <p:cNvSpPr>
                  <a:spLocks noChangeShapeType="1"/>
                </p:cNvSpPr>
                <p:nvPr/>
              </p:nvSpPr>
              <p:spPr bwMode="auto">
                <a:xfrm>
                  <a:off x="6736" y="5089"/>
                  <a:ext cx="0" cy="26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68" name="AutoShape 100"/>
                <p:cNvSpPr>
                  <a:spLocks noChangeShapeType="1"/>
                </p:cNvSpPr>
                <p:nvPr/>
              </p:nvSpPr>
              <p:spPr bwMode="auto">
                <a:xfrm>
                  <a:off x="6736" y="5581"/>
                  <a:ext cx="0" cy="37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67" name="Rectangle 99"/>
                <p:cNvSpPr>
                  <a:spLocks noChangeArrowheads="1"/>
                </p:cNvSpPr>
                <p:nvPr/>
              </p:nvSpPr>
              <p:spPr bwMode="auto">
                <a:xfrm>
                  <a:off x="6525" y="5947"/>
                  <a:ext cx="423" cy="377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66" name="AutoShape 98"/>
                <p:cNvSpPr>
                  <a:spLocks noChangeShapeType="1"/>
                </p:cNvSpPr>
                <p:nvPr/>
              </p:nvSpPr>
              <p:spPr bwMode="auto">
                <a:xfrm>
                  <a:off x="5426" y="4403"/>
                  <a:ext cx="640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65" name="AutoShape 97"/>
                <p:cNvSpPr>
                  <a:spLocks noChangeShapeType="1"/>
                </p:cNvSpPr>
                <p:nvPr/>
              </p:nvSpPr>
              <p:spPr bwMode="auto">
                <a:xfrm>
                  <a:off x="4616" y="3409"/>
                  <a:ext cx="1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64" name="AutoShape 96"/>
                <p:cNvSpPr>
                  <a:spLocks noChangeShapeType="1"/>
                </p:cNvSpPr>
                <p:nvPr/>
              </p:nvSpPr>
              <p:spPr bwMode="auto">
                <a:xfrm>
                  <a:off x="4617" y="3510"/>
                  <a:ext cx="1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63" name="AutoShape 95"/>
                <p:cNvSpPr>
                  <a:spLocks noChangeShapeType="1"/>
                </p:cNvSpPr>
                <p:nvPr/>
              </p:nvSpPr>
              <p:spPr bwMode="auto">
                <a:xfrm>
                  <a:off x="5091" y="4357"/>
                  <a:ext cx="10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62" name="AutoShape 94"/>
                <p:cNvSpPr>
                  <a:spLocks noChangeShapeType="1"/>
                </p:cNvSpPr>
                <p:nvPr/>
              </p:nvSpPr>
              <p:spPr bwMode="auto">
                <a:xfrm>
                  <a:off x="4028" y="4408"/>
                  <a:ext cx="114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61" name="AutoShape 93"/>
                <p:cNvSpPr>
                  <a:spLocks noChangeShapeType="1"/>
                </p:cNvSpPr>
                <p:nvPr/>
              </p:nvSpPr>
              <p:spPr bwMode="auto">
                <a:xfrm>
                  <a:off x="4285" y="4404"/>
                  <a:ext cx="492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60" name="AutoShape 92"/>
                <p:cNvSpPr>
                  <a:spLocks noChangeShapeType="1"/>
                </p:cNvSpPr>
                <p:nvPr/>
              </p:nvSpPr>
              <p:spPr bwMode="auto">
                <a:xfrm>
                  <a:off x="5022" y="4403"/>
                  <a:ext cx="182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59" name="Rectangle 91"/>
                <p:cNvSpPr>
                  <a:spLocks noChangeArrowheads="1"/>
                </p:cNvSpPr>
                <p:nvPr/>
              </p:nvSpPr>
              <p:spPr bwMode="auto">
                <a:xfrm>
                  <a:off x="4782" y="2757"/>
                  <a:ext cx="251" cy="18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58" name="AutoShape 90"/>
                <p:cNvSpPr>
                  <a:spLocks noChangeShapeType="1"/>
                </p:cNvSpPr>
                <p:nvPr/>
              </p:nvSpPr>
              <p:spPr bwMode="auto">
                <a:xfrm>
                  <a:off x="4777" y="4152"/>
                  <a:ext cx="2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57" name="AutoShape 89"/>
                <p:cNvSpPr>
                  <a:spLocks noChangeShapeType="1"/>
                </p:cNvSpPr>
                <p:nvPr/>
              </p:nvSpPr>
              <p:spPr bwMode="auto">
                <a:xfrm>
                  <a:off x="4783" y="3176"/>
                  <a:ext cx="239" cy="4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56" name="AutoShape 88"/>
                <p:cNvSpPr>
                  <a:spLocks noChangeShapeType="1"/>
                </p:cNvSpPr>
                <p:nvPr/>
              </p:nvSpPr>
              <p:spPr bwMode="auto">
                <a:xfrm>
                  <a:off x="4668" y="2620"/>
                  <a:ext cx="0" cy="80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55" name="AutoShape 87"/>
                <p:cNvSpPr>
                  <a:spLocks noChangeShapeType="1"/>
                </p:cNvSpPr>
                <p:nvPr/>
              </p:nvSpPr>
              <p:spPr bwMode="auto">
                <a:xfrm flipH="1">
                  <a:off x="4668" y="3515"/>
                  <a:ext cx="1" cy="84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54" name="AutoShape 86"/>
                <p:cNvSpPr>
                  <a:spLocks noChangeShapeType="1"/>
                </p:cNvSpPr>
                <p:nvPr/>
              </p:nvSpPr>
              <p:spPr bwMode="auto">
                <a:xfrm>
                  <a:off x="2725" y="4821"/>
                  <a:ext cx="1417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53" name="Rectangle 85"/>
                <p:cNvSpPr>
                  <a:spLocks noChangeArrowheads="1"/>
                </p:cNvSpPr>
                <p:nvPr/>
              </p:nvSpPr>
              <p:spPr bwMode="auto">
                <a:xfrm>
                  <a:off x="2919" y="4135"/>
                  <a:ext cx="1109" cy="686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52" name="Rectangle 84"/>
                <p:cNvSpPr>
                  <a:spLocks noChangeArrowheads="1"/>
                </p:cNvSpPr>
                <p:nvPr/>
              </p:nvSpPr>
              <p:spPr bwMode="auto">
                <a:xfrm>
                  <a:off x="4142" y="4300"/>
                  <a:ext cx="149" cy="230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51" name="AutoShape 83"/>
                <p:cNvSpPr>
                  <a:spLocks noChangeShapeType="1"/>
                </p:cNvSpPr>
                <p:nvPr/>
              </p:nvSpPr>
              <p:spPr bwMode="auto">
                <a:xfrm>
                  <a:off x="4714" y="4403"/>
                  <a:ext cx="388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50" name="AutoShape 82"/>
                <p:cNvSpPr>
                  <a:spLocks noChangeShapeType="1"/>
                </p:cNvSpPr>
                <p:nvPr/>
              </p:nvSpPr>
              <p:spPr bwMode="auto">
                <a:xfrm>
                  <a:off x="4786" y="3213"/>
                  <a:ext cx="239" cy="4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49" name="AutoShape 81"/>
                <p:cNvSpPr>
                  <a:spLocks noChangeShapeType="1"/>
                </p:cNvSpPr>
                <p:nvPr/>
              </p:nvSpPr>
              <p:spPr bwMode="auto">
                <a:xfrm>
                  <a:off x="4789" y="3244"/>
                  <a:ext cx="239" cy="4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48" name="AutoShape 80"/>
                <p:cNvSpPr>
                  <a:spLocks noChangeShapeType="1"/>
                </p:cNvSpPr>
                <p:nvPr/>
              </p:nvSpPr>
              <p:spPr bwMode="auto">
                <a:xfrm flipV="1">
                  <a:off x="4787" y="4240"/>
                  <a:ext cx="239" cy="4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47" name="AutoShape 79"/>
                <p:cNvSpPr>
                  <a:spLocks noChangeShapeType="1"/>
                </p:cNvSpPr>
                <p:nvPr/>
              </p:nvSpPr>
              <p:spPr bwMode="auto">
                <a:xfrm flipV="1">
                  <a:off x="4790" y="4295"/>
                  <a:ext cx="237" cy="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46" name="AutoShape 78"/>
                <p:cNvSpPr>
                  <a:spLocks noChangeShapeType="1"/>
                </p:cNvSpPr>
                <p:nvPr/>
              </p:nvSpPr>
              <p:spPr bwMode="auto">
                <a:xfrm flipV="1">
                  <a:off x="4788" y="4267"/>
                  <a:ext cx="239" cy="4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45" name="AutoShape 77"/>
                <p:cNvSpPr>
                  <a:spLocks noChangeShapeType="1"/>
                </p:cNvSpPr>
                <p:nvPr/>
              </p:nvSpPr>
              <p:spPr bwMode="auto">
                <a:xfrm>
                  <a:off x="4612" y="3458"/>
                  <a:ext cx="169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43" name="AutoShape 75"/>
                <p:cNvSpPr>
                  <a:spLocks noChangeShapeType="1"/>
                </p:cNvSpPr>
                <p:nvPr/>
              </p:nvSpPr>
              <p:spPr bwMode="auto">
                <a:xfrm>
                  <a:off x="5944" y="3458"/>
                  <a:ext cx="169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42" name="AutoShape 74"/>
                <p:cNvSpPr>
                  <a:spLocks noChangeShapeType="1"/>
                </p:cNvSpPr>
                <p:nvPr/>
              </p:nvSpPr>
              <p:spPr bwMode="auto">
                <a:xfrm>
                  <a:off x="5090" y="4450"/>
                  <a:ext cx="10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41" name="AutoShape 73"/>
                <p:cNvSpPr>
                  <a:spLocks noChangeShapeType="1"/>
                </p:cNvSpPr>
                <p:nvPr/>
              </p:nvSpPr>
              <p:spPr bwMode="auto">
                <a:xfrm>
                  <a:off x="5312" y="4402"/>
                  <a:ext cx="183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40" name="AutoShape 72"/>
                <p:cNvSpPr>
                  <a:spLocks noChangeShapeType="1"/>
                </p:cNvSpPr>
                <p:nvPr/>
              </p:nvSpPr>
              <p:spPr bwMode="auto">
                <a:xfrm>
                  <a:off x="5330" y="4450"/>
                  <a:ext cx="1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39" name="AutoShape 71"/>
                <p:cNvSpPr>
                  <a:spLocks noChangeShapeType="1"/>
                </p:cNvSpPr>
                <p:nvPr/>
              </p:nvSpPr>
              <p:spPr bwMode="auto">
                <a:xfrm>
                  <a:off x="5328" y="4358"/>
                  <a:ext cx="1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38" name="AutoShape 70"/>
                <p:cNvSpPr>
                  <a:spLocks noChangeShapeType="1"/>
                </p:cNvSpPr>
                <p:nvPr/>
              </p:nvSpPr>
              <p:spPr bwMode="auto">
                <a:xfrm>
                  <a:off x="4615" y="4359"/>
                  <a:ext cx="1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37" name="AutoShape 69"/>
                <p:cNvSpPr>
                  <a:spLocks noChangeShapeType="1"/>
                </p:cNvSpPr>
                <p:nvPr/>
              </p:nvSpPr>
              <p:spPr bwMode="auto">
                <a:xfrm>
                  <a:off x="4615" y="4454"/>
                  <a:ext cx="1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36" name="AutoShape 68"/>
                <p:cNvSpPr>
                  <a:spLocks noChangeShapeType="1"/>
                </p:cNvSpPr>
                <p:nvPr/>
              </p:nvSpPr>
              <p:spPr bwMode="auto">
                <a:xfrm>
                  <a:off x="5996" y="4361"/>
                  <a:ext cx="114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35" name="AutoShape 67"/>
                <p:cNvSpPr>
                  <a:spLocks noChangeShapeType="1"/>
                </p:cNvSpPr>
                <p:nvPr/>
              </p:nvSpPr>
              <p:spPr bwMode="auto">
                <a:xfrm>
                  <a:off x="7384" y="4451"/>
                  <a:ext cx="1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34" name="AutoShape 66"/>
                <p:cNvSpPr>
                  <a:spLocks noChangeShapeType="1"/>
                </p:cNvSpPr>
                <p:nvPr/>
              </p:nvSpPr>
              <p:spPr bwMode="auto">
                <a:xfrm>
                  <a:off x="6548" y="4455"/>
                  <a:ext cx="1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33" name="AutoShape 65"/>
                <p:cNvSpPr>
                  <a:spLocks noChangeShapeType="1"/>
                </p:cNvSpPr>
                <p:nvPr/>
              </p:nvSpPr>
              <p:spPr bwMode="auto">
                <a:xfrm>
                  <a:off x="7382" y="4359"/>
                  <a:ext cx="1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32" name="AutoShape 64"/>
                <p:cNvSpPr>
                  <a:spLocks noChangeShapeType="1"/>
                </p:cNvSpPr>
                <p:nvPr/>
              </p:nvSpPr>
              <p:spPr bwMode="auto">
                <a:xfrm>
                  <a:off x="4658" y="2616"/>
                  <a:ext cx="140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31" name="AutoShape 63"/>
                <p:cNvSpPr>
                  <a:spLocks noChangeShapeType="1"/>
                </p:cNvSpPr>
                <p:nvPr/>
              </p:nvSpPr>
              <p:spPr bwMode="auto">
                <a:xfrm>
                  <a:off x="4123" y="5193"/>
                  <a:ext cx="2091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30" name="AutoShape 62"/>
                <p:cNvSpPr>
                  <a:spLocks noChangeShapeType="1"/>
                </p:cNvSpPr>
                <p:nvPr/>
              </p:nvSpPr>
              <p:spPr bwMode="auto">
                <a:xfrm>
                  <a:off x="4133" y="4815"/>
                  <a:ext cx="0" cy="38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28" name="AutoShape 60"/>
                <p:cNvSpPr>
                  <a:spLocks noChangeShapeType="1"/>
                </p:cNvSpPr>
                <p:nvPr/>
              </p:nvSpPr>
              <p:spPr bwMode="auto">
                <a:xfrm>
                  <a:off x="6874" y="3701"/>
                  <a:ext cx="29" cy="141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27" name="AutoShape 59"/>
                <p:cNvSpPr>
                  <a:spLocks noChangeShapeType="1"/>
                </p:cNvSpPr>
                <p:nvPr/>
              </p:nvSpPr>
              <p:spPr bwMode="auto">
                <a:xfrm>
                  <a:off x="6933" y="3704"/>
                  <a:ext cx="29" cy="141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26" name="AutoShape 58"/>
                <p:cNvSpPr>
                  <a:spLocks noChangeShapeType="1"/>
                </p:cNvSpPr>
                <p:nvPr/>
              </p:nvSpPr>
              <p:spPr bwMode="auto">
                <a:xfrm>
                  <a:off x="6992" y="3701"/>
                  <a:ext cx="29" cy="141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25" name="AutoShape 57"/>
                <p:cNvSpPr>
                  <a:spLocks noChangeShapeType="1"/>
                </p:cNvSpPr>
                <p:nvPr/>
              </p:nvSpPr>
              <p:spPr bwMode="auto">
                <a:xfrm>
                  <a:off x="7051" y="3704"/>
                  <a:ext cx="29" cy="141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24" name="AutoShape 56"/>
                <p:cNvSpPr>
                  <a:spLocks noChangeShapeType="1"/>
                </p:cNvSpPr>
                <p:nvPr/>
              </p:nvSpPr>
              <p:spPr bwMode="auto">
                <a:xfrm>
                  <a:off x="7110" y="3707"/>
                  <a:ext cx="29" cy="141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23" name="AutoShape 55"/>
                <p:cNvSpPr>
                  <a:spLocks noChangeShapeType="1"/>
                </p:cNvSpPr>
                <p:nvPr/>
              </p:nvSpPr>
              <p:spPr bwMode="auto">
                <a:xfrm>
                  <a:off x="7169" y="3704"/>
                  <a:ext cx="29" cy="141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22" name="AutoShape 54"/>
                <p:cNvSpPr>
                  <a:spLocks noChangeShapeType="1"/>
                </p:cNvSpPr>
                <p:nvPr/>
              </p:nvSpPr>
              <p:spPr bwMode="auto">
                <a:xfrm>
                  <a:off x="7228" y="3707"/>
                  <a:ext cx="29" cy="141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21" name="AutoShape 53"/>
                <p:cNvSpPr>
                  <a:spLocks noChangeShapeType="1"/>
                </p:cNvSpPr>
                <p:nvPr/>
              </p:nvSpPr>
              <p:spPr bwMode="auto">
                <a:xfrm>
                  <a:off x="7287" y="3704"/>
                  <a:ext cx="29" cy="141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20" name="AutoShape 52"/>
                <p:cNvSpPr>
                  <a:spLocks noChangeShapeType="1"/>
                </p:cNvSpPr>
                <p:nvPr/>
              </p:nvSpPr>
              <p:spPr bwMode="auto">
                <a:xfrm>
                  <a:off x="4670" y="4442"/>
                  <a:ext cx="0" cy="76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19" name="AutoShape 51"/>
                <p:cNvSpPr>
                  <a:spLocks noChangeShapeType="1"/>
                </p:cNvSpPr>
                <p:nvPr/>
              </p:nvSpPr>
              <p:spPr bwMode="auto">
                <a:xfrm>
                  <a:off x="6057" y="4445"/>
                  <a:ext cx="0" cy="76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grpSp>
            <p:nvGrpSpPr>
              <p:cNvPr id="58409" name="Group 41"/>
              <p:cNvGrpSpPr>
                <a:grpSpLocks/>
              </p:cNvGrpSpPr>
              <p:nvPr/>
            </p:nvGrpSpPr>
            <p:grpSpPr bwMode="auto">
              <a:xfrm>
                <a:off x="6609328" y="2332515"/>
                <a:ext cx="1860578" cy="2967423"/>
                <a:chOff x="8353" y="3672"/>
                <a:chExt cx="1662" cy="2651"/>
              </a:xfrm>
            </p:grpSpPr>
            <p:sp>
              <p:nvSpPr>
                <p:cNvPr id="58417" name="Rectangle 49"/>
                <p:cNvSpPr>
                  <a:spLocks noChangeArrowheads="1"/>
                </p:cNvSpPr>
                <p:nvPr/>
              </p:nvSpPr>
              <p:spPr bwMode="auto">
                <a:xfrm>
                  <a:off x="8353" y="5947"/>
                  <a:ext cx="446" cy="376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16" name="Oval 48"/>
                <p:cNvSpPr>
                  <a:spLocks noChangeArrowheads="1"/>
                </p:cNvSpPr>
                <p:nvPr/>
              </p:nvSpPr>
              <p:spPr bwMode="auto">
                <a:xfrm>
                  <a:off x="8552" y="3711"/>
                  <a:ext cx="1383" cy="1384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15" name="Oval 47"/>
                <p:cNvSpPr>
                  <a:spLocks noChangeArrowheads="1"/>
                </p:cNvSpPr>
                <p:nvPr/>
              </p:nvSpPr>
              <p:spPr bwMode="auto">
                <a:xfrm>
                  <a:off x="9137" y="4306"/>
                  <a:ext cx="206" cy="20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14" name="AutoShape 46"/>
                <p:cNvSpPr>
                  <a:spLocks noChangeShapeType="1"/>
                </p:cNvSpPr>
                <p:nvPr/>
              </p:nvSpPr>
              <p:spPr bwMode="auto">
                <a:xfrm>
                  <a:off x="8472" y="4407"/>
                  <a:ext cx="1543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13" name="AutoShape 45"/>
                <p:cNvSpPr>
                  <a:spLocks noChangeShapeType="1"/>
                </p:cNvSpPr>
                <p:nvPr/>
              </p:nvSpPr>
              <p:spPr bwMode="auto">
                <a:xfrm>
                  <a:off x="9244" y="3672"/>
                  <a:ext cx="0" cy="156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12" name="AutoShape 44"/>
                <p:cNvSpPr>
                  <a:spLocks noChangeShapeType="1"/>
                </p:cNvSpPr>
                <p:nvPr/>
              </p:nvSpPr>
              <p:spPr bwMode="auto">
                <a:xfrm>
                  <a:off x="8579" y="4578"/>
                  <a:ext cx="0" cy="83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11" name="Oval 43"/>
                <p:cNvSpPr>
                  <a:spLocks noChangeArrowheads="1"/>
                </p:cNvSpPr>
                <p:nvPr/>
              </p:nvSpPr>
              <p:spPr bwMode="auto">
                <a:xfrm flipH="1" flipV="1">
                  <a:off x="9205" y="4369"/>
                  <a:ext cx="71" cy="71"/>
                </a:xfrm>
                <a:prstGeom prst="ellipse">
                  <a:avLst/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58410" name="AutoShape 42"/>
                <p:cNvSpPr>
                  <a:spLocks noChangeShapeType="1"/>
                </p:cNvSpPr>
                <p:nvPr/>
              </p:nvSpPr>
              <p:spPr bwMode="auto">
                <a:xfrm>
                  <a:off x="8576" y="5675"/>
                  <a:ext cx="0" cy="28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sp>
            <p:nvSpPr>
              <p:cNvPr id="58407" name="AutoShape 39"/>
              <p:cNvSpPr>
                <a:spLocks noChangeShapeType="1"/>
              </p:cNvSpPr>
              <p:nvPr/>
            </p:nvSpPr>
            <p:spPr bwMode="auto">
              <a:xfrm>
                <a:off x="305529" y="3747650"/>
                <a:ext cx="1513539" cy="0"/>
              </a:xfrm>
              <a:prstGeom prst="straightConnector1">
                <a:avLst/>
              </a:prstGeom>
              <a:noFill/>
              <a:ln w="76200">
                <a:pattFill prst="diagBrick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405" name="AutoShape 37"/>
              <p:cNvSpPr>
                <a:spLocks noChangeShapeType="1"/>
              </p:cNvSpPr>
              <p:nvPr/>
            </p:nvSpPr>
            <p:spPr bwMode="auto">
              <a:xfrm>
                <a:off x="1764213" y="4133241"/>
                <a:ext cx="2416960" cy="11194"/>
              </a:xfrm>
              <a:prstGeom prst="straightConnector1">
                <a:avLst/>
              </a:prstGeom>
              <a:noFill/>
              <a:ln w="76200">
                <a:pattFill prst="diagBrick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403" name="AutoShape 35"/>
              <p:cNvSpPr>
                <a:spLocks noChangeShapeType="1"/>
              </p:cNvSpPr>
              <p:nvPr/>
            </p:nvSpPr>
            <p:spPr bwMode="auto">
              <a:xfrm>
                <a:off x="1777333" y="3680469"/>
                <a:ext cx="0" cy="521622"/>
              </a:xfrm>
              <a:prstGeom prst="straightConnector1">
                <a:avLst/>
              </a:prstGeom>
              <a:noFill/>
              <a:ln w="76200">
                <a:pattFill prst="diagBrick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402" name="AutoShape 34"/>
              <p:cNvSpPr>
                <a:spLocks noChangeShapeType="1"/>
              </p:cNvSpPr>
              <p:nvPr/>
            </p:nvSpPr>
            <p:spPr bwMode="auto">
              <a:xfrm>
                <a:off x="5468577" y="2394080"/>
                <a:ext cx="619073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401" name="AutoShape 33"/>
              <p:cNvSpPr>
                <a:spLocks noChangeShapeType="1"/>
              </p:cNvSpPr>
              <p:nvPr/>
            </p:nvSpPr>
            <p:spPr bwMode="auto">
              <a:xfrm>
                <a:off x="5477533" y="3917529"/>
                <a:ext cx="619073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400" name="AutoShape 32"/>
              <p:cNvSpPr>
                <a:spLocks noChangeShapeType="1"/>
              </p:cNvSpPr>
              <p:nvPr/>
            </p:nvSpPr>
            <p:spPr bwMode="auto">
              <a:xfrm>
                <a:off x="6051827" y="2389602"/>
                <a:ext cx="0" cy="152344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sm" len="med"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399" name="Arc 31"/>
              <p:cNvSpPr>
                <a:spLocks/>
              </p:cNvSpPr>
              <p:nvPr/>
            </p:nvSpPr>
            <p:spPr bwMode="auto">
              <a:xfrm flipH="1">
                <a:off x="2168346" y="2841824"/>
                <a:ext cx="117546" cy="61564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2094 w 42094"/>
                  <a:gd name="T1" fmla="*/ 28423 h 43200"/>
                  <a:gd name="T2" fmla="*/ 32008 w 42094"/>
                  <a:gd name="T3" fmla="*/ 2673 h 43200"/>
                  <a:gd name="T4" fmla="*/ 21600 w 4209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94" h="43200" fill="none" extrusionOk="0">
                    <a:moveTo>
                      <a:pt x="42094" y="28423"/>
                    </a:moveTo>
                    <a:cubicBezTo>
                      <a:pt x="39156" y="37247"/>
                      <a:pt x="3090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239" y="-1"/>
                      <a:pt x="28819" y="919"/>
                      <a:pt x="32008" y="2672"/>
                    </a:cubicBezTo>
                  </a:path>
                  <a:path w="42094" h="43200" stroke="0" extrusionOk="0">
                    <a:moveTo>
                      <a:pt x="42094" y="28423"/>
                    </a:moveTo>
                    <a:cubicBezTo>
                      <a:pt x="39156" y="37247"/>
                      <a:pt x="3090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239" y="-1"/>
                      <a:pt x="28819" y="919"/>
                      <a:pt x="32008" y="267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triangle" w="sm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398" name="Text Box 30"/>
              <p:cNvSpPr txBox="1">
                <a:spLocks noChangeArrowheads="1"/>
              </p:cNvSpPr>
              <p:nvPr/>
            </p:nvSpPr>
            <p:spPr bwMode="auto">
              <a:xfrm>
                <a:off x="4073703" y="1037415"/>
                <a:ext cx="1978124" cy="75221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sprzęgło luźne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zębate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96" name="Text Box 28"/>
              <p:cNvSpPr txBox="1">
                <a:spLocks noChangeArrowheads="1"/>
              </p:cNvSpPr>
              <p:nvPr/>
            </p:nvSpPr>
            <p:spPr bwMode="auto">
              <a:xfrm>
                <a:off x="5962268" y="1046370"/>
                <a:ext cx="1047835" cy="50147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lina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95" name="Text Box 27"/>
              <p:cNvSpPr txBox="1">
                <a:spLocks noChangeArrowheads="1"/>
              </p:cNvSpPr>
              <p:nvPr/>
            </p:nvSpPr>
            <p:spPr bwMode="auto">
              <a:xfrm>
                <a:off x="670480" y="2954879"/>
                <a:ext cx="1003055" cy="53729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silnik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94" name="Text Box 26"/>
              <p:cNvSpPr txBox="1">
                <a:spLocks noChangeArrowheads="1"/>
              </p:cNvSpPr>
              <p:nvPr/>
            </p:nvSpPr>
            <p:spPr bwMode="auto">
              <a:xfrm>
                <a:off x="2497473" y="329981"/>
                <a:ext cx="2518279" cy="47281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l-PL" sz="2000" i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p</a:t>
                </a: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rzekładnia zębata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93" name="Text Box 25"/>
              <p:cNvSpPr txBox="1">
                <a:spLocks noChangeArrowheads="1"/>
              </p:cNvSpPr>
              <p:nvPr/>
            </p:nvSpPr>
            <p:spPr bwMode="auto">
              <a:xfrm>
                <a:off x="5962268" y="1610528"/>
                <a:ext cx="1047835" cy="50147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bęben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92" name="Text Box 24"/>
              <p:cNvSpPr txBox="1">
                <a:spLocks noChangeArrowheads="1"/>
              </p:cNvSpPr>
              <p:nvPr/>
            </p:nvSpPr>
            <p:spPr bwMode="auto">
              <a:xfrm>
                <a:off x="4887566" y="4530938"/>
                <a:ext cx="1047835" cy="50147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ładunek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91" name="Text Box 23"/>
              <p:cNvSpPr txBox="1">
                <a:spLocks noChangeArrowheads="1"/>
              </p:cNvSpPr>
              <p:nvPr/>
            </p:nvSpPr>
            <p:spPr bwMode="auto">
              <a:xfrm>
                <a:off x="7386249" y="1852310"/>
                <a:ext cx="823938" cy="53729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K–K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89" name="Text Box 21"/>
              <p:cNvSpPr txBox="1">
                <a:spLocks noChangeArrowheads="1"/>
              </p:cNvSpPr>
              <p:nvPr/>
            </p:nvSpPr>
            <p:spPr bwMode="auto">
              <a:xfrm>
                <a:off x="2551209" y="3324268"/>
                <a:ext cx="626910" cy="53729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88" name="Text Box 20"/>
              <p:cNvSpPr txBox="1">
                <a:spLocks noChangeArrowheads="1"/>
              </p:cNvSpPr>
              <p:nvPr/>
            </p:nvSpPr>
            <p:spPr bwMode="auto">
              <a:xfrm>
                <a:off x="2856069" y="1198603"/>
                <a:ext cx="491795" cy="69084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87" name="Text Box 19"/>
              <p:cNvSpPr txBox="1">
                <a:spLocks noChangeArrowheads="1"/>
              </p:cNvSpPr>
              <p:nvPr/>
            </p:nvSpPr>
            <p:spPr bwMode="auto">
              <a:xfrm>
                <a:off x="3321412" y="1350837"/>
                <a:ext cx="460174" cy="49862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3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86" name="Text Box 18"/>
              <p:cNvSpPr txBox="1">
                <a:spLocks noChangeArrowheads="1"/>
              </p:cNvSpPr>
              <p:nvPr/>
            </p:nvSpPr>
            <p:spPr bwMode="auto">
              <a:xfrm>
                <a:off x="3080994" y="3492172"/>
                <a:ext cx="626910" cy="53729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4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85" name="Text Box 17"/>
              <p:cNvSpPr txBox="1">
                <a:spLocks noChangeArrowheads="1"/>
              </p:cNvSpPr>
              <p:nvPr/>
            </p:nvSpPr>
            <p:spPr bwMode="auto">
              <a:xfrm>
                <a:off x="1960122" y="3322029"/>
                <a:ext cx="626910" cy="53729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ω</a:t>
                </a:r>
                <a:r>
                  <a:rPr kumimoji="0" lang="pl-PL" sz="2000" b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84" name="Text Box 16"/>
              <p:cNvSpPr txBox="1">
                <a:spLocks noChangeArrowheads="1"/>
              </p:cNvSpPr>
              <p:nvPr/>
            </p:nvSpPr>
            <p:spPr bwMode="auto">
              <a:xfrm>
                <a:off x="5732831" y="2720933"/>
                <a:ext cx="486994" cy="53661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D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83" name="Text Box 15"/>
              <p:cNvSpPr txBox="1">
                <a:spLocks noChangeArrowheads="1"/>
              </p:cNvSpPr>
              <p:nvPr/>
            </p:nvSpPr>
            <p:spPr bwMode="auto">
              <a:xfrm>
                <a:off x="3995936" y="3259345"/>
                <a:ext cx="625790" cy="53729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82" name="Text Box 14"/>
              <p:cNvSpPr txBox="1">
                <a:spLocks noChangeArrowheads="1"/>
              </p:cNvSpPr>
              <p:nvPr/>
            </p:nvSpPr>
            <p:spPr bwMode="auto">
              <a:xfrm>
                <a:off x="4018218" y="2523926"/>
                <a:ext cx="625790" cy="53841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81" name="AutoShape 13"/>
              <p:cNvSpPr>
                <a:spLocks noChangeShapeType="1"/>
              </p:cNvSpPr>
              <p:nvPr/>
            </p:nvSpPr>
            <p:spPr bwMode="auto">
              <a:xfrm>
                <a:off x="4324467" y="2738843"/>
                <a:ext cx="0" cy="24290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380" name="AutoShape 12"/>
              <p:cNvSpPr>
                <a:spLocks noChangeShapeType="1"/>
              </p:cNvSpPr>
              <p:nvPr/>
            </p:nvSpPr>
            <p:spPr bwMode="auto">
              <a:xfrm>
                <a:off x="4324467" y="3286210"/>
                <a:ext cx="0" cy="24178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379" name="AutoShape 11"/>
              <p:cNvSpPr>
                <a:spLocks noChangeShapeType="1"/>
              </p:cNvSpPr>
              <p:nvPr/>
            </p:nvSpPr>
            <p:spPr bwMode="auto">
              <a:xfrm flipV="1">
                <a:off x="5469697" y="1959768"/>
                <a:ext cx="671689" cy="38506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378" name="AutoShape 10"/>
              <p:cNvSpPr>
                <a:spLocks noChangeShapeType="1"/>
              </p:cNvSpPr>
              <p:nvPr/>
            </p:nvSpPr>
            <p:spPr bwMode="auto">
              <a:xfrm flipV="1">
                <a:off x="4457685" y="1691122"/>
                <a:ext cx="71647" cy="142494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377" name="AutoShape 9"/>
              <p:cNvSpPr>
                <a:spLocks noChangeShapeType="1"/>
              </p:cNvSpPr>
              <p:nvPr/>
            </p:nvSpPr>
            <p:spPr bwMode="auto">
              <a:xfrm flipV="1">
                <a:off x="4815919" y="1395611"/>
                <a:ext cx="1271731" cy="108354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376" name="AutoShape 8"/>
              <p:cNvSpPr>
                <a:spLocks noChangeShapeType="1"/>
              </p:cNvSpPr>
              <p:nvPr/>
            </p:nvSpPr>
            <p:spPr bwMode="auto">
              <a:xfrm flipH="1" flipV="1">
                <a:off x="3052736" y="715040"/>
                <a:ext cx="228346" cy="45082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375" name="AutoShape 7"/>
              <p:cNvSpPr>
                <a:spLocks noChangeShapeType="1"/>
              </p:cNvSpPr>
              <p:nvPr/>
            </p:nvSpPr>
            <p:spPr bwMode="auto">
              <a:xfrm flipH="1" flipV="1">
                <a:off x="1324257" y="2004543"/>
                <a:ext cx="689601" cy="108466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grpSp>
            <p:nvGrpSpPr>
              <p:cNvPr id="58372" name="Group 4"/>
              <p:cNvGrpSpPr>
                <a:grpSpLocks/>
              </p:cNvGrpSpPr>
              <p:nvPr/>
            </p:nvGrpSpPr>
            <p:grpSpPr bwMode="auto">
              <a:xfrm>
                <a:off x="7228401" y="2849659"/>
                <a:ext cx="631387" cy="327972"/>
                <a:chOff x="8906" y="4134"/>
                <a:chExt cx="564" cy="293"/>
              </a:xfrm>
            </p:grpSpPr>
            <p:sp>
              <p:nvSpPr>
                <p:cNvPr id="58373" name="Arc 5"/>
                <p:cNvSpPr>
                  <a:spLocks/>
                </p:cNvSpPr>
                <p:nvPr/>
              </p:nvSpPr>
              <p:spPr bwMode="auto">
                <a:xfrm rot="14913164">
                  <a:off x="9041" y="3999"/>
                  <a:ext cx="293" cy="564"/>
                </a:xfrm>
                <a:custGeom>
                  <a:avLst/>
                  <a:gdLst>
                    <a:gd name="G0" fmla="+- 830 0 0"/>
                    <a:gd name="G1" fmla="+- 21600 0 0"/>
                    <a:gd name="G2" fmla="+- 21600 0 0"/>
                    <a:gd name="T0" fmla="*/ 830 w 22430"/>
                    <a:gd name="T1" fmla="*/ 0 h 43200"/>
                    <a:gd name="T2" fmla="*/ 0 w 22430"/>
                    <a:gd name="T3" fmla="*/ 43184 h 43200"/>
                    <a:gd name="T4" fmla="*/ 830 w 2243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430" h="43200" fill="none" extrusionOk="0">
                      <a:moveTo>
                        <a:pt x="829" y="0"/>
                      </a:moveTo>
                      <a:cubicBezTo>
                        <a:pt x="12759" y="0"/>
                        <a:pt x="22430" y="9670"/>
                        <a:pt x="22430" y="21600"/>
                      </a:cubicBezTo>
                      <a:cubicBezTo>
                        <a:pt x="22430" y="33529"/>
                        <a:pt x="12759" y="43200"/>
                        <a:pt x="830" y="43200"/>
                      </a:cubicBezTo>
                      <a:cubicBezTo>
                        <a:pt x="553" y="43200"/>
                        <a:pt x="276" y="43194"/>
                        <a:pt x="-1" y="43184"/>
                      </a:cubicBezTo>
                    </a:path>
                    <a:path w="22430" h="43200" stroke="0" extrusionOk="0">
                      <a:moveTo>
                        <a:pt x="829" y="0"/>
                      </a:moveTo>
                      <a:cubicBezTo>
                        <a:pt x="12759" y="0"/>
                        <a:pt x="22430" y="9670"/>
                        <a:pt x="22430" y="21600"/>
                      </a:cubicBezTo>
                      <a:cubicBezTo>
                        <a:pt x="22430" y="33529"/>
                        <a:pt x="12759" y="43200"/>
                        <a:pt x="830" y="43200"/>
                      </a:cubicBezTo>
                      <a:cubicBezTo>
                        <a:pt x="553" y="43200"/>
                        <a:pt x="276" y="43194"/>
                        <a:pt x="-1" y="43184"/>
                      </a:cubicBezTo>
                      <a:lnTo>
                        <a:pt x="83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sp>
            <p:nvSpPr>
              <p:cNvPr id="58371" name="AutoShape 3"/>
              <p:cNvSpPr>
                <a:spLocks noChangeShapeType="1"/>
              </p:cNvSpPr>
              <p:nvPr/>
            </p:nvSpPr>
            <p:spPr bwMode="auto">
              <a:xfrm>
                <a:off x="4799127" y="4282440"/>
                <a:ext cx="1119" cy="126488"/>
              </a:xfrm>
              <a:prstGeom prst="straightConnector1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8370" name="AutoShape 2"/>
              <p:cNvSpPr>
                <a:spLocks noChangeShapeType="1"/>
              </p:cNvSpPr>
              <p:nvPr/>
            </p:nvSpPr>
            <p:spPr bwMode="auto">
              <a:xfrm>
                <a:off x="6857853" y="4375347"/>
                <a:ext cx="1119" cy="126488"/>
              </a:xfrm>
              <a:prstGeom prst="straightConnector1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129" name="Rectangle 49"/>
              <p:cNvSpPr>
                <a:spLocks noChangeArrowheads="1"/>
              </p:cNvSpPr>
              <p:nvPr/>
            </p:nvSpPr>
            <p:spPr bwMode="auto">
              <a:xfrm>
                <a:off x="4551928" y="4907634"/>
                <a:ext cx="499289" cy="420879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130" name="Text Box 21"/>
              <p:cNvSpPr txBox="1">
                <a:spLocks noChangeArrowheads="1"/>
              </p:cNvSpPr>
              <p:nvPr/>
            </p:nvSpPr>
            <p:spPr bwMode="auto">
              <a:xfrm>
                <a:off x="4608609" y="4895894"/>
                <a:ext cx="439641" cy="46668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32" name="Łącznik prosty 131"/>
              <p:cNvCxnSpPr/>
              <p:nvPr/>
            </p:nvCxnSpPr>
            <p:spPr>
              <a:xfrm>
                <a:off x="2891307" y="2092811"/>
                <a:ext cx="51515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pole tekstowe 127"/>
          <p:cNvSpPr txBox="1"/>
          <p:nvPr/>
        </p:nvSpPr>
        <p:spPr>
          <a:xfrm>
            <a:off x="0" y="3595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PRZYKŁADY  KONCEPCJI  I ROZWIĄZAŃ KONSTRUKCYJNYCH NIEKTÓRYCH  UKŁADÓW  MECHANICZNYCH  I  ICH  ZESPOŁÓW  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38</a:t>
            </a:fld>
            <a:endParaRPr lang="pl-PL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7827" r="28720"/>
          <a:stretch>
            <a:fillRect/>
          </a:stretch>
        </p:blipFill>
        <p:spPr bwMode="auto">
          <a:xfrm>
            <a:off x="53" y="71438"/>
            <a:ext cx="423817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31410" r="26179"/>
          <a:stretch>
            <a:fillRect/>
          </a:stretch>
        </p:blipFill>
        <p:spPr bwMode="auto">
          <a:xfrm>
            <a:off x="4470374" y="202064"/>
            <a:ext cx="4136571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39</a:t>
            </a:fld>
            <a:endParaRPr lang="pl-PL"/>
          </a:p>
        </p:txBody>
      </p:sp>
      <p:sp>
        <p:nvSpPr>
          <p:cNvPr id="1334" name="Prostokąt 1333"/>
          <p:cNvSpPr/>
          <p:nvPr/>
        </p:nvSpPr>
        <p:spPr>
          <a:xfrm>
            <a:off x="348343" y="5800190"/>
            <a:ext cx="8127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Zespół wałka wyjściowego dwustopniowej przekładni wciągarki</a:t>
            </a:r>
          </a:p>
          <a:p>
            <a:r>
              <a:rPr lang="pl-PL" dirty="0" smtClean="0"/>
              <a:t>przemysłowej (rysunek techniczny)</a:t>
            </a:r>
            <a:endParaRPr lang="pl-PL" dirty="0"/>
          </a:p>
        </p:txBody>
      </p:sp>
      <p:grpSp>
        <p:nvGrpSpPr>
          <p:cNvPr id="682" name="Grupa 681"/>
          <p:cNvGrpSpPr/>
          <p:nvPr/>
        </p:nvGrpSpPr>
        <p:grpSpPr>
          <a:xfrm>
            <a:off x="767842" y="101599"/>
            <a:ext cx="7853638" cy="5432284"/>
            <a:chOff x="825898" y="101599"/>
            <a:chExt cx="7853638" cy="5432284"/>
          </a:xfrm>
        </p:grpSpPr>
        <p:cxnSp>
          <p:nvCxnSpPr>
            <p:cNvPr id="665" name="Łącznik prosty 664"/>
            <p:cNvCxnSpPr/>
            <p:nvPr/>
          </p:nvCxnSpPr>
          <p:spPr>
            <a:xfrm>
              <a:off x="4845653" y="2062406"/>
              <a:ext cx="0" cy="21758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3" name="Grupa 662"/>
            <p:cNvGrpSpPr/>
            <p:nvPr/>
          </p:nvGrpSpPr>
          <p:grpSpPr>
            <a:xfrm>
              <a:off x="825898" y="101599"/>
              <a:ext cx="7853638" cy="5432284"/>
              <a:chOff x="1043608" y="101599"/>
              <a:chExt cx="7853638" cy="5432284"/>
            </a:xfrm>
          </p:grpSpPr>
          <p:grpSp>
            <p:nvGrpSpPr>
              <p:cNvPr id="1333" name="Grupa 1332"/>
              <p:cNvGrpSpPr/>
              <p:nvPr/>
            </p:nvGrpSpPr>
            <p:grpSpPr>
              <a:xfrm>
                <a:off x="1043608" y="440668"/>
                <a:ext cx="6731396" cy="5018342"/>
                <a:chOff x="1043608" y="440668"/>
                <a:chExt cx="6731396" cy="5018342"/>
              </a:xfrm>
            </p:grpSpPr>
            <p:cxnSp>
              <p:nvCxnSpPr>
                <p:cNvPr id="61057" name="AutoShape 641"/>
                <p:cNvCxnSpPr>
                  <a:cxnSpLocks noChangeShapeType="1"/>
                </p:cNvCxnSpPr>
                <p:nvPr/>
              </p:nvCxnSpPr>
              <p:spPr bwMode="auto">
                <a:xfrm>
                  <a:off x="5783457" y="4172278"/>
                  <a:ext cx="863" cy="571306"/>
                </a:xfrm>
                <a:prstGeom prst="straightConnector1">
                  <a:avLst/>
                </a:prstGeom>
                <a:noFill/>
                <a:ln w="38100">
                  <a:pattFill prst="ltDnDiag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</p:spPr>
            </p:cxnSp>
            <p:cxnSp>
              <p:nvCxnSpPr>
                <p:cNvPr id="61568" name="AutoShape 1152"/>
                <p:cNvCxnSpPr>
                  <a:cxnSpLocks noChangeShapeType="1"/>
                </p:cNvCxnSpPr>
                <p:nvPr/>
              </p:nvCxnSpPr>
              <p:spPr bwMode="auto">
                <a:xfrm>
                  <a:off x="5809343" y="4180045"/>
                  <a:ext cx="1726" cy="571306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58" name="AutoShape 642"/>
                <p:cNvCxnSpPr>
                  <a:cxnSpLocks noChangeShapeType="1"/>
                </p:cNvCxnSpPr>
                <p:nvPr/>
              </p:nvCxnSpPr>
              <p:spPr bwMode="auto">
                <a:xfrm>
                  <a:off x="5568704" y="2473244"/>
                  <a:ext cx="0" cy="154477"/>
                </a:xfrm>
                <a:prstGeom prst="straightConnector1">
                  <a:avLst/>
                </a:prstGeom>
                <a:noFill/>
                <a:ln w="38100"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</p:spPr>
            </p:cxnSp>
            <p:cxnSp>
              <p:nvCxnSpPr>
                <p:cNvPr id="61281" name="AutoShape 865"/>
                <p:cNvCxnSpPr>
                  <a:cxnSpLocks noChangeShapeType="1"/>
                </p:cNvCxnSpPr>
                <p:nvPr/>
              </p:nvCxnSpPr>
              <p:spPr bwMode="auto">
                <a:xfrm>
                  <a:off x="5591895" y="2448005"/>
                  <a:ext cx="0" cy="146968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56" name="AutoShape 64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88345" y="1570334"/>
                  <a:ext cx="863" cy="571306"/>
                </a:xfrm>
                <a:prstGeom prst="straightConnector1">
                  <a:avLst/>
                </a:prstGeom>
                <a:noFill/>
                <a:ln w="38100">
                  <a:pattFill prst="ltDnDiag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</p:spPr>
            </p:cxnSp>
            <p:cxnSp>
              <p:nvCxnSpPr>
                <p:cNvPr id="61652" name="AutoShape 123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813658" y="1567745"/>
                  <a:ext cx="1726" cy="571306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59" name="AutoShape 643"/>
                <p:cNvCxnSpPr>
                  <a:cxnSpLocks noChangeShapeType="1"/>
                </p:cNvCxnSpPr>
                <p:nvPr/>
              </p:nvCxnSpPr>
              <p:spPr bwMode="auto">
                <a:xfrm>
                  <a:off x="5036195" y="2076915"/>
                  <a:ext cx="0" cy="154477"/>
                </a:xfrm>
                <a:prstGeom prst="straightConnector1">
                  <a:avLst/>
                </a:prstGeom>
                <a:noFill/>
                <a:ln w="38100"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</p:spPr>
            </p:cxnSp>
            <p:cxnSp>
              <p:nvCxnSpPr>
                <p:cNvPr id="61284" name="AutoShape 868"/>
                <p:cNvCxnSpPr>
                  <a:cxnSpLocks noChangeShapeType="1"/>
                </p:cNvCxnSpPr>
                <p:nvPr/>
              </p:nvCxnSpPr>
              <p:spPr bwMode="auto">
                <a:xfrm>
                  <a:off x="5010308" y="2058792"/>
                  <a:ext cx="0" cy="407336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60" name="AutoShape 64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022590" y="3987369"/>
                  <a:ext cx="190698" cy="4315"/>
                </a:xfrm>
                <a:prstGeom prst="straightConnector1">
                  <a:avLst/>
                </a:prstGeom>
                <a:noFill/>
                <a:ln w="38100">
                  <a:pattFill prst="ltDnDiag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</p:spPr>
            </p:cxnSp>
            <p:cxnSp>
              <p:nvCxnSpPr>
                <p:cNvPr id="61258" name="AutoShape 842"/>
                <p:cNvCxnSpPr>
                  <a:cxnSpLocks noChangeShapeType="1"/>
                </p:cNvCxnSpPr>
                <p:nvPr/>
              </p:nvCxnSpPr>
              <p:spPr bwMode="auto">
                <a:xfrm>
                  <a:off x="4010220" y="4013486"/>
                  <a:ext cx="225214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44" name="AutoShape 828"/>
                <p:cNvCxnSpPr>
                  <a:cxnSpLocks noChangeShapeType="1"/>
                </p:cNvCxnSpPr>
                <p:nvPr/>
              </p:nvCxnSpPr>
              <p:spPr bwMode="auto">
                <a:xfrm>
                  <a:off x="3923931" y="2547250"/>
                  <a:ext cx="629046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51" name="AutoShape 835"/>
                <p:cNvCxnSpPr>
                  <a:cxnSpLocks noChangeShapeType="1"/>
                </p:cNvCxnSpPr>
                <p:nvPr/>
              </p:nvCxnSpPr>
              <p:spPr bwMode="auto">
                <a:xfrm>
                  <a:off x="4505518" y="2494607"/>
                  <a:ext cx="0" cy="109169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61" name="AutoShape 645"/>
                <p:cNvCxnSpPr>
                  <a:cxnSpLocks noChangeShapeType="1"/>
                </p:cNvCxnSpPr>
                <p:nvPr/>
              </p:nvCxnSpPr>
              <p:spPr bwMode="auto">
                <a:xfrm>
                  <a:off x="4037832" y="2304747"/>
                  <a:ext cx="0" cy="179504"/>
                </a:xfrm>
                <a:prstGeom prst="straightConnector1">
                  <a:avLst/>
                </a:prstGeom>
                <a:noFill/>
                <a:ln w="38100">
                  <a:pattFill prst="ltDnDiag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</p:spPr>
            </p:cxnSp>
            <p:cxnSp>
              <p:nvCxnSpPr>
                <p:cNvPr id="61240" name="AutoShape 824"/>
                <p:cNvCxnSpPr>
                  <a:cxnSpLocks noChangeShapeType="1"/>
                </p:cNvCxnSpPr>
                <p:nvPr/>
              </p:nvCxnSpPr>
              <p:spPr bwMode="auto">
                <a:xfrm>
                  <a:off x="4060267" y="2304747"/>
                  <a:ext cx="0" cy="20366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62" name="AutoShape 64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36107" y="2159045"/>
                  <a:ext cx="152731" cy="152751"/>
                </a:xfrm>
                <a:prstGeom prst="straightConnector1">
                  <a:avLst/>
                </a:prstGeom>
                <a:noFill/>
                <a:ln w="28575">
                  <a:pattFill prst="ltDnDiag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</p:spPr>
            </p:cxnSp>
            <p:cxnSp>
              <p:nvCxnSpPr>
                <p:cNvPr id="61063" name="AutoShape 64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13671" y="2147681"/>
                  <a:ext cx="152731" cy="15275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67" name="AutoShape 65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57291" y="2470443"/>
                  <a:ext cx="61265" cy="6299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68" name="AutoShape 6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77138" y="2484251"/>
                  <a:ext cx="99232" cy="983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69" name="AutoShape 653"/>
                <p:cNvCxnSpPr>
                  <a:cxnSpLocks noChangeShapeType="1"/>
                </p:cNvCxnSpPr>
                <p:nvPr/>
              </p:nvCxnSpPr>
              <p:spPr bwMode="auto">
                <a:xfrm flipH="1">
                  <a:off x="4625460" y="2477347"/>
                  <a:ext cx="132022" cy="13203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70" name="AutoShape 6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00531" y="2477347"/>
                  <a:ext cx="132022" cy="13203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71" name="AutoShape 655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74739" y="2477347"/>
                  <a:ext cx="132022" cy="13203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72" name="AutoShape 6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49811" y="2477347"/>
                  <a:ext cx="132022" cy="13203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73" name="AutoShape 6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915390" y="2484251"/>
                  <a:ext cx="132022" cy="13203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74" name="AutoShape 6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987010" y="2533442"/>
                  <a:ext cx="84563" cy="828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75" name="AutoShape 6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635814" y="3695902"/>
                  <a:ext cx="132885" cy="13203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76" name="AutoShape 6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73686" y="3686409"/>
                  <a:ext cx="132022" cy="13203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77" name="AutoShape 66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10886" y="3695902"/>
                  <a:ext cx="132022" cy="13203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78" name="AutoShape 66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79917" y="3695902"/>
                  <a:ext cx="132885" cy="13203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79" name="AutoShape 6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48085" y="3695902"/>
                  <a:ext cx="132022" cy="13203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80" name="AutoShape 664"/>
                <p:cNvCxnSpPr>
                  <a:cxnSpLocks noChangeShapeType="1"/>
                </p:cNvCxnSpPr>
                <p:nvPr/>
              </p:nvCxnSpPr>
              <p:spPr bwMode="auto">
                <a:xfrm flipH="1">
                  <a:off x="4917979" y="3695902"/>
                  <a:ext cx="132022" cy="13203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81" name="AutoShape 665"/>
                <p:cNvCxnSpPr>
                  <a:cxnSpLocks noChangeShapeType="1"/>
                </p:cNvCxnSpPr>
                <p:nvPr/>
              </p:nvCxnSpPr>
              <p:spPr bwMode="auto">
                <a:xfrm flipH="1">
                  <a:off x="4987010" y="3744230"/>
                  <a:ext cx="82837" cy="8371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82" name="AutoShape 66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47800" y="3688998"/>
                  <a:ext cx="84563" cy="8457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86" name="AutoShape 670"/>
                <p:cNvCxnSpPr>
                  <a:cxnSpLocks noChangeShapeType="1"/>
                </p:cNvCxnSpPr>
                <p:nvPr/>
              </p:nvCxnSpPr>
              <p:spPr bwMode="auto">
                <a:xfrm>
                  <a:off x="2968424" y="446709"/>
                  <a:ext cx="0" cy="467832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87" name="AutoShape 671"/>
                <p:cNvCxnSpPr>
                  <a:cxnSpLocks noChangeShapeType="1"/>
                </p:cNvCxnSpPr>
                <p:nvPr/>
              </p:nvCxnSpPr>
              <p:spPr bwMode="auto">
                <a:xfrm>
                  <a:off x="2966661" y="1106041"/>
                  <a:ext cx="104873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88" name="AutoShape 672"/>
                <p:cNvCxnSpPr>
                  <a:cxnSpLocks noChangeShapeType="1"/>
                </p:cNvCxnSpPr>
                <p:nvPr/>
              </p:nvCxnSpPr>
              <p:spPr bwMode="auto">
                <a:xfrm>
                  <a:off x="2966661" y="1412405"/>
                  <a:ext cx="104873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89" name="AutoShape 673"/>
                <p:cNvCxnSpPr>
                  <a:cxnSpLocks noChangeShapeType="1"/>
                </p:cNvCxnSpPr>
                <p:nvPr/>
              </p:nvCxnSpPr>
              <p:spPr bwMode="auto">
                <a:xfrm>
                  <a:off x="2972412" y="1150344"/>
                  <a:ext cx="1035797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90" name="AutoShape 674"/>
                <p:cNvCxnSpPr>
                  <a:cxnSpLocks noChangeShapeType="1"/>
                </p:cNvCxnSpPr>
                <p:nvPr/>
              </p:nvCxnSpPr>
              <p:spPr bwMode="auto">
                <a:xfrm>
                  <a:off x="2971302" y="1371844"/>
                  <a:ext cx="1061353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</p:cxnSp>
            <p:cxnSp>
              <p:nvCxnSpPr>
                <p:cNvPr id="61091" name="AutoShape 675"/>
                <p:cNvCxnSpPr>
                  <a:cxnSpLocks noChangeShapeType="1"/>
                </p:cNvCxnSpPr>
                <p:nvPr/>
              </p:nvCxnSpPr>
              <p:spPr bwMode="auto">
                <a:xfrm>
                  <a:off x="2873795" y="1266559"/>
                  <a:ext cx="1243423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61092" name="AutoShape 67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69664" y="5112947"/>
                  <a:ext cx="40556" cy="5523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93" name="AutoShape 677"/>
                <p:cNvCxnSpPr>
                  <a:cxnSpLocks noChangeShapeType="1"/>
                </p:cNvCxnSpPr>
                <p:nvPr/>
              </p:nvCxnSpPr>
              <p:spPr bwMode="auto">
                <a:xfrm>
                  <a:off x="2964399" y="5118698"/>
                  <a:ext cx="40556" cy="5523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94" name="AutoShape 678"/>
                <p:cNvCxnSpPr>
                  <a:cxnSpLocks noChangeShapeType="1"/>
                </p:cNvCxnSpPr>
                <p:nvPr/>
              </p:nvCxnSpPr>
              <p:spPr bwMode="auto">
                <a:xfrm>
                  <a:off x="2995416" y="5167889"/>
                  <a:ext cx="9823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95" name="AutoShape 679"/>
                <p:cNvCxnSpPr>
                  <a:cxnSpLocks noChangeShapeType="1"/>
                </p:cNvCxnSpPr>
                <p:nvPr/>
              </p:nvCxnSpPr>
              <p:spPr bwMode="auto">
                <a:xfrm>
                  <a:off x="2960910" y="4891156"/>
                  <a:ext cx="1053051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096" name="AutoShape 680"/>
                <p:cNvCxnSpPr>
                  <a:cxnSpLocks noChangeShapeType="1"/>
                </p:cNvCxnSpPr>
                <p:nvPr/>
              </p:nvCxnSpPr>
              <p:spPr bwMode="auto">
                <a:xfrm>
                  <a:off x="2899682" y="5039592"/>
                  <a:ext cx="1230480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grpSp>
              <p:nvGrpSpPr>
                <p:cNvPr id="61097" name="Group 681"/>
                <p:cNvGrpSpPr>
                  <a:grpSpLocks/>
                </p:cNvGrpSpPr>
                <p:nvPr/>
              </p:nvGrpSpPr>
              <p:grpSpPr bwMode="auto">
                <a:xfrm flipV="1">
                  <a:off x="2966987" y="4121361"/>
                  <a:ext cx="1042370" cy="553183"/>
                  <a:chOff x="4929" y="11433"/>
                  <a:chExt cx="695" cy="369"/>
                </a:xfrm>
              </p:grpSpPr>
              <p:grpSp>
                <p:nvGrpSpPr>
                  <p:cNvPr id="61098" name="Group 682"/>
                  <p:cNvGrpSpPr>
                    <a:grpSpLocks/>
                  </p:cNvGrpSpPr>
                  <p:nvPr/>
                </p:nvGrpSpPr>
                <p:grpSpPr bwMode="auto">
                  <a:xfrm>
                    <a:off x="4931" y="11526"/>
                    <a:ext cx="693" cy="276"/>
                    <a:chOff x="4932" y="10653"/>
                    <a:chExt cx="693" cy="276"/>
                  </a:xfrm>
                </p:grpSpPr>
                <p:cxnSp>
                  <p:nvCxnSpPr>
                    <p:cNvPr id="61100" name="AutoShape 68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376" y="10653"/>
                      <a:ext cx="1" cy="180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61101" name="Arc 68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5374" y="10822"/>
                      <a:ext cx="74" cy="71"/>
                    </a:xfrm>
                    <a:custGeom>
                      <a:avLst/>
                      <a:gdLst>
                        <a:gd name="G0" fmla="+- 0 0 0"/>
                        <a:gd name="G1" fmla="+- 20857 0 0"/>
                        <a:gd name="G2" fmla="+- 21600 0 0"/>
                        <a:gd name="T0" fmla="*/ 5615 w 21600"/>
                        <a:gd name="T1" fmla="*/ 0 h 20857"/>
                        <a:gd name="T2" fmla="*/ 21600 w 21600"/>
                        <a:gd name="T3" fmla="*/ 20857 h 20857"/>
                        <a:gd name="T4" fmla="*/ 0 w 21600"/>
                        <a:gd name="T5" fmla="*/ 20857 h 208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57" fill="none" extrusionOk="0">
                          <a:moveTo>
                            <a:pt x="5615" y="-1"/>
                          </a:moveTo>
                          <a:cubicBezTo>
                            <a:pt x="15046" y="2538"/>
                            <a:pt x="21600" y="11090"/>
                            <a:pt x="21600" y="20857"/>
                          </a:cubicBezTo>
                        </a:path>
                        <a:path w="21600" h="20857" stroke="0" extrusionOk="0">
                          <a:moveTo>
                            <a:pt x="5615" y="-1"/>
                          </a:moveTo>
                          <a:cubicBezTo>
                            <a:pt x="15046" y="2538"/>
                            <a:pt x="21600" y="11090"/>
                            <a:pt x="21600" y="20857"/>
                          </a:cubicBezTo>
                          <a:lnTo>
                            <a:pt x="0" y="20857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1102" name="Arc 686"/>
                    <p:cNvSpPr>
                      <a:spLocks/>
                    </p:cNvSpPr>
                    <p:nvPr/>
                  </p:nvSpPr>
                  <p:spPr bwMode="auto">
                    <a:xfrm flipV="1">
                      <a:off x="5112" y="10813"/>
                      <a:ext cx="85" cy="83"/>
                    </a:xfrm>
                    <a:custGeom>
                      <a:avLst/>
                      <a:gdLst>
                        <a:gd name="G0" fmla="+- 0 0 0"/>
                        <a:gd name="G1" fmla="+- 20925 0 0"/>
                        <a:gd name="G2" fmla="+- 21600 0 0"/>
                        <a:gd name="T0" fmla="*/ 5359 w 21600"/>
                        <a:gd name="T1" fmla="*/ 0 h 20925"/>
                        <a:gd name="T2" fmla="*/ 21600 w 21600"/>
                        <a:gd name="T3" fmla="*/ 20925 h 20925"/>
                        <a:gd name="T4" fmla="*/ 0 w 21600"/>
                        <a:gd name="T5" fmla="*/ 20925 h 209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925" fill="none" extrusionOk="0">
                          <a:moveTo>
                            <a:pt x="5358" y="0"/>
                          </a:moveTo>
                          <a:cubicBezTo>
                            <a:pt x="14915" y="2447"/>
                            <a:pt x="21600" y="11059"/>
                            <a:pt x="21600" y="20925"/>
                          </a:cubicBezTo>
                        </a:path>
                        <a:path w="21600" h="20925" stroke="0" extrusionOk="0">
                          <a:moveTo>
                            <a:pt x="5358" y="0"/>
                          </a:moveTo>
                          <a:cubicBezTo>
                            <a:pt x="14915" y="2447"/>
                            <a:pt x="21600" y="11059"/>
                            <a:pt x="21600" y="20925"/>
                          </a:cubicBezTo>
                          <a:lnTo>
                            <a:pt x="0" y="20925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l-PL"/>
                    </a:p>
                  </p:txBody>
                </p:sp>
                <p:cxnSp>
                  <p:nvCxnSpPr>
                    <p:cNvPr id="61103" name="AutoShape 68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932" y="10893"/>
                      <a:ext cx="216" cy="36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1104" name="AutoShape 68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409" y="10886"/>
                      <a:ext cx="216" cy="36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61105" name="Group 689"/>
                  <p:cNvGrpSpPr>
                    <a:grpSpLocks/>
                  </p:cNvGrpSpPr>
                  <p:nvPr/>
                </p:nvGrpSpPr>
                <p:grpSpPr bwMode="auto">
                  <a:xfrm flipV="1">
                    <a:off x="4929" y="11433"/>
                    <a:ext cx="693" cy="276"/>
                    <a:chOff x="4932" y="10653"/>
                    <a:chExt cx="693" cy="276"/>
                  </a:xfrm>
                </p:grpSpPr>
                <p:cxnSp>
                  <p:nvCxnSpPr>
                    <p:cNvPr id="61106" name="AutoShape 690"/>
                    <p:cNvCxnSpPr>
                      <a:cxnSpLocks noChangeShapeType="1"/>
                      <a:stCxn id="61102" idx="1"/>
                    </p:cNvCxnSpPr>
                    <p:nvPr/>
                  </p:nvCxnSpPr>
                  <p:spPr bwMode="auto">
                    <a:xfrm>
                      <a:off x="5199" y="10676"/>
                      <a:ext cx="1" cy="148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1107" name="AutoShape 69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376" y="10653"/>
                      <a:ext cx="1" cy="18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61108" name="Arc 69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5378" y="10822"/>
                      <a:ext cx="74" cy="71"/>
                    </a:xfrm>
                    <a:custGeom>
                      <a:avLst/>
                      <a:gdLst>
                        <a:gd name="G0" fmla="+- 0 0 0"/>
                        <a:gd name="G1" fmla="+- 20857 0 0"/>
                        <a:gd name="G2" fmla="+- 21600 0 0"/>
                        <a:gd name="T0" fmla="*/ 5615 w 21600"/>
                        <a:gd name="T1" fmla="*/ 0 h 20857"/>
                        <a:gd name="T2" fmla="*/ 21600 w 21600"/>
                        <a:gd name="T3" fmla="*/ 20857 h 20857"/>
                        <a:gd name="T4" fmla="*/ 0 w 21600"/>
                        <a:gd name="T5" fmla="*/ 20857 h 208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57" fill="none" extrusionOk="0">
                          <a:moveTo>
                            <a:pt x="5615" y="-1"/>
                          </a:moveTo>
                          <a:cubicBezTo>
                            <a:pt x="15046" y="2538"/>
                            <a:pt x="21600" y="11090"/>
                            <a:pt x="21600" y="20857"/>
                          </a:cubicBezTo>
                        </a:path>
                        <a:path w="21600" h="20857" stroke="0" extrusionOk="0">
                          <a:moveTo>
                            <a:pt x="5615" y="-1"/>
                          </a:moveTo>
                          <a:cubicBezTo>
                            <a:pt x="15046" y="2538"/>
                            <a:pt x="21600" y="11090"/>
                            <a:pt x="21600" y="20857"/>
                          </a:cubicBezTo>
                          <a:lnTo>
                            <a:pt x="0" y="20857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1109" name="Arc 693"/>
                    <p:cNvSpPr>
                      <a:spLocks/>
                    </p:cNvSpPr>
                    <p:nvPr/>
                  </p:nvSpPr>
                  <p:spPr bwMode="auto">
                    <a:xfrm flipV="1">
                      <a:off x="5116" y="10813"/>
                      <a:ext cx="85" cy="83"/>
                    </a:xfrm>
                    <a:custGeom>
                      <a:avLst/>
                      <a:gdLst>
                        <a:gd name="G0" fmla="+- 0 0 0"/>
                        <a:gd name="G1" fmla="+- 20925 0 0"/>
                        <a:gd name="G2" fmla="+- 21600 0 0"/>
                        <a:gd name="T0" fmla="*/ 5359 w 21600"/>
                        <a:gd name="T1" fmla="*/ 0 h 20925"/>
                        <a:gd name="T2" fmla="*/ 21600 w 21600"/>
                        <a:gd name="T3" fmla="*/ 20925 h 20925"/>
                        <a:gd name="T4" fmla="*/ 0 w 21600"/>
                        <a:gd name="T5" fmla="*/ 20925 h 209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925" fill="none" extrusionOk="0">
                          <a:moveTo>
                            <a:pt x="5358" y="0"/>
                          </a:moveTo>
                          <a:cubicBezTo>
                            <a:pt x="14915" y="2447"/>
                            <a:pt x="21600" y="11059"/>
                            <a:pt x="21600" y="20925"/>
                          </a:cubicBezTo>
                        </a:path>
                        <a:path w="21600" h="20925" stroke="0" extrusionOk="0">
                          <a:moveTo>
                            <a:pt x="5358" y="0"/>
                          </a:moveTo>
                          <a:cubicBezTo>
                            <a:pt x="14915" y="2447"/>
                            <a:pt x="21600" y="11059"/>
                            <a:pt x="21600" y="20925"/>
                          </a:cubicBezTo>
                          <a:lnTo>
                            <a:pt x="0" y="20925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l-PL"/>
                    </a:p>
                  </p:txBody>
                </p:sp>
                <p:cxnSp>
                  <p:nvCxnSpPr>
                    <p:cNvPr id="61110" name="AutoShape 69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932" y="10893"/>
                      <a:ext cx="216" cy="36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1111" name="AutoShape 695"/>
                    <p:cNvCxnSpPr>
                      <a:cxnSpLocks noChangeShapeType="1"/>
                      <a:stCxn id="61108" idx="0"/>
                    </p:cNvCxnSpPr>
                    <p:nvPr/>
                  </p:nvCxnSpPr>
                  <p:spPr bwMode="auto">
                    <a:xfrm>
                      <a:off x="5433" y="10893"/>
                      <a:ext cx="192" cy="2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  <p:sp>
              <p:nvSpPr>
                <p:cNvPr id="61112" name="Rectangle 696"/>
                <p:cNvSpPr>
                  <a:spLocks noChangeArrowheads="1"/>
                </p:cNvSpPr>
                <p:nvPr/>
              </p:nvSpPr>
              <p:spPr bwMode="auto">
                <a:xfrm>
                  <a:off x="2763345" y="2353938"/>
                  <a:ext cx="203642" cy="1598275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113" name="Arc 697"/>
                <p:cNvSpPr>
                  <a:spLocks/>
                </p:cNvSpPr>
                <p:nvPr/>
              </p:nvSpPr>
              <p:spPr bwMode="auto">
                <a:xfrm>
                  <a:off x="2582139" y="3766668"/>
                  <a:ext cx="114764" cy="11477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114" name="Arc 698"/>
                <p:cNvSpPr>
                  <a:spLocks/>
                </p:cNvSpPr>
                <p:nvPr/>
              </p:nvSpPr>
              <p:spPr bwMode="auto">
                <a:xfrm flipV="1">
                  <a:off x="2580413" y="2404855"/>
                  <a:ext cx="115627" cy="11564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115" name="AutoShape 699"/>
                <p:cNvCxnSpPr>
                  <a:cxnSpLocks noChangeShapeType="1"/>
                </p:cNvCxnSpPr>
                <p:nvPr/>
              </p:nvCxnSpPr>
              <p:spPr bwMode="auto">
                <a:xfrm>
                  <a:off x="2704669" y="2418663"/>
                  <a:ext cx="0" cy="1466236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16" name="AutoShape 700"/>
                <p:cNvCxnSpPr>
                  <a:cxnSpLocks noChangeShapeType="1"/>
                </p:cNvCxnSpPr>
                <p:nvPr/>
              </p:nvCxnSpPr>
              <p:spPr bwMode="auto">
                <a:xfrm>
                  <a:off x="2693452" y="3878858"/>
                  <a:ext cx="65580" cy="6558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17" name="AutoShape 70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694314" y="2350486"/>
                  <a:ext cx="65580" cy="6645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18" name="AutoShape 702"/>
                <p:cNvCxnSpPr>
                  <a:cxnSpLocks noChangeShapeType="1"/>
                </p:cNvCxnSpPr>
                <p:nvPr/>
              </p:nvCxnSpPr>
              <p:spPr bwMode="auto">
                <a:xfrm>
                  <a:off x="1475052" y="2145092"/>
                  <a:ext cx="989734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19" name="AutoShape 703"/>
                <p:cNvCxnSpPr>
                  <a:cxnSpLocks noChangeShapeType="1"/>
                </p:cNvCxnSpPr>
                <p:nvPr/>
              </p:nvCxnSpPr>
              <p:spPr bwMode="auto">
                <a:xfrm>
                  <a:off x="1479367" y="4171415"/>
                  <a:ext cx="988871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20" name="AutoShape 7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22314" y="2520497"/>
                  <a:ext cx="36068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21" name="AutoShape 70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22314" y="3764942"/>
                  <a:ext cx="36068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22" name="AutoShape 706"/>
                <p:cNvCxnSpPr>
                  <a:cxnSpLocks noChangeShapeType="1"/>
                </p:cNvCxnSpPr>
                <p:nvPr/>
              </p:nvCxnSpPr>
              <p:spPr bwMode="auto">
                <a:xfrm>
                  <a:off x="1692500" y="2447142"/>
                  <a:ext cx="0" cy="147659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23" name="AutoShape 707"/>
                <p:cNvCxnSpPr>
                  <a:cxnSpLocks noChangeShapeType="1"/>
                </p:cNvCxnSpPr>
                <p:nvPr/>
              </p:nvCxnSpPr>
              <p:spPr bwMode="auto">
                <a:xfrm>
                  <a:off x="1685597" y="2461813"/>
                  <a:ext cx="7162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24" name="AutoShape 708"/>
                <p:cNvCxnSpPr>
                  <a:cxnSpLocks noChangeShapeType="1"/>
                </p:cNvCxnSpPr>
                <p:nvPr/>
              </p:nvCxnSpPr>
              <p:spPr bwMode="auto">
                <a:xfrm>
                  <a:off x="1685597" y="2649084"/>
                  <a:ext cx="7162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25" name="AutoShape 709"/>
                <p:cNvCxnSpPr>
                  <a:cxnSpLocks noChangeShapeType="1"/>
                </p:cNvCxnSpPr>
                <p:nvPr/>
              </p:nvCxnSpPr>
              <p:spPr bwMode="auto">
                <a:xfrm>
                  <a:off x="1685597" y="3619095"/>
                  <a:ext cx="7162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26" name="AutoShape 710"/>
                <p:cNvCxnSpPr>
                  <a:cxnSpLocks noChangeShapeType="1"/>
                </p:cNvCxnSpPr>
                <p:nvPr/>
              </p:nvCxnSpPr>
              <p:spPr bwMode="auto">
                <a:xfrm>
                  <a:off x="1683872" y="3915104"/>
                  <a:ext cx="7162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27" name="AutoShape 711"/>
                <p:cNvCxnSpPr>
                  <a:cxnSpLocks noChangeShapeType="1"/>
                </p:cNvCxnSpPr>
                <p:nvPr/>
              </p:nvCxnSpPr>
              <p:spPr bwMode="auto">
                <a:xfrm>
                  <a:off x="1594994" y="2597304"/>
                  <a:ext cx="96644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28" name="AutoShape 712"/>
                <p:cNvCxnSpPr>
                  <a:cxnSpLocks noChangeShapeType="1"/>
                </p:cNvCxnSpPr>
                <p:nvPr/>
              </p:nvCxnSpPr>
              <p:spPr bwMode="auto">
                <a:xfrm>
                  <a:off x="1594131" y="3677779"/>
                  <a:ext cx="95781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29" name="AutoShape 713"/>
                <p:cNvCxnSpPr>
                  <a:cxnSpLocks noChangeShapeType="1"/>
                </p:cNvCxnSpPr>
                <p:nvPr/>
              </p:nvCxnSpPr>
              <p:spPr bwMode="auto">
                <a:xfrm>
                  <a:off x="1604486" y="2605177"/>
                  <a:ext cx="0" cy="107605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30" name="AutoShape 714"/>
                <p:cNvCxnSpPr>
                  <a:cxnSpLocks noChangeShapeType="1"/>
                </p:cNvCxnSpPr>
                <p:nvPr/>
              </p:nvCxnSpPr>
              <p:spPr bwMode="auto">
                <a:xfrm>
                  <a:off x="1556164" y="2632687"/>
                  <a:ext cx="0" cy="100280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31" name="AutoShape 7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49261" y="2597304"/>
                  <a:ext cx="55225" cy="4832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32" name="AutoShape 716"/>
                <p:cNvCxnSpPr>
                  <a:cxnSpLocks noChangeShapeType="1"/>
                </p:cNvCxnSpPr>
                <p:nvPr/>
              </p:nvCxnSpPr>
              <p:spPr bwMode="auto">
                <a:xfrm>
                  <a:off x="1550124" y="3633766"/>
                  <a:ext cx="56088" cy="4746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33" name="AutoShape 71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00266" y="2463539"/>
                  <a:ext cx="40556" cy="4056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34" name="AutoShape 7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01992" y="2481662"/>
                  <a:ext cx="55225" cy="5523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35" name="AutoShape 7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697389" y="2527401"/>
                  <a:ext cx="55225" cy="56095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36" name="AutoShape 7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697673" y="2556750"/>
                  <a:ext cx="56088" cy="56095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37" name="AutoShape 7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697099" y="2600183"/>
                  <a:ext cx="55225" cy="5523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138" name="Freeform 722"/>
                <p:cNvSpPr>
                  <a:spLocks/>
                </p:cNvSpPr>
                <p:nvPr/>
              </p:nvSpPr>
              <p:spPr bwMode="auto">
                <a:xfrm>
                  <a:off x="2960947" y="440668"/>
                  <a:ext cx="1050999" cy="793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2" y="16"/>
                    </a:cxn>
                    <a:cxn ang="0">
                      <a:pos x="412" y="27"/>
                    </a:cxn>
                    <a:cxn ang="0">
                      <a:pos x="417" y="49"/>
                    </a:cxn>
                    <a:cxn ang="0">
                      <a:pos x="434" y="43"/>
                    </a:cxn>
                    <a:cxn ang="0">
                      <a:pos x="498" y="38"/>
                    </a:cxn>
                    <a:cxn ang="0">
                      <a:pos x="669" y="16"/>
                    </a:cxn>
                    <a:cxn ang="0">
                      <a:pos x="701" y="11"/>
                    </a:cxn>
                  </a:cxnLst>
                  <a:rect l="0" t="0" r="r" b="b"/>
                  <a:pathLst>
                    <a:path w="701" h="53">
                      <a:moveTo>
                        <a:pt x="0" y="0"/>
                      </a:moveTo>
                      <a:cubicBezTo>
                        <a:pt x="35" y="4"/>
                        <a:pt x="68" y="8"/>
                        <a:pt x="102" y="16"/>
                      </a:cubicBezTo>
                      <a:cubicBezTo>
                        <a:pt x="201" y="7"/>
                        <a:pt x="314" y="24"/>
                        <a:pt x="412" y="27"/>
                      </a:cubicBezTo>
                      <a:cubicBezTo>
                        <a:pt x="414" y="34"/>
                        <a:pt x="411" y="45"/>
                        <a:pt x="417" y="49"/>
                      </a:cubicBezTo>
                      <a:cubicBezTo>
                        <a:pt x="422" y="53"/>
                        <a:pt x="428" y="44"/>
                        <a:pt x="434" y="43"/>
                      </a:cubicBezTo>
                      <a:cubicBezTo>
                        <a:pt x="455" y="40"/>
                        <a:pt x="477" y="40"/>
                        <a:pt x="498" y="38"/>
                      </a:cubicBezTo>
                      <a:cubicBezTo>
                        <a:pt x="574" y="10"/>
                        <a:pt x="504" y="23"/>
                        <a:pt x="669" y="16"/>
                      </a:cubicBezTo>
                      <a:cubicBezTo>
                        <a:pt x="680" y="14"/>
                        <a:pt x="701" y="11"/>
                        <a:pt x="701" y="11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139" name="AutoShape 7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363053" y="473462"/>
                  <a:ext cx="71620" cy="7249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40" name="AutoShape 724"/>
                <p:cNvCxnSpPr>
                  <a:cxnSpLocks noChangeShapeType="1"/>
                </p:cNvCxnSpPr>
                <p:nvPr/>
              </p:nvCxnSpPr>
              <p:spPr bwMode="auto">
                <a:xfrm flipH="1">
                  <a:off x="3369956" y="481229"/>
                  <a:ext cx="160497" cy="16051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41" name="AutoShape 7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3369956" y="505393"/>
                  <a:ext cx="239883" cy="23991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42" name="AutoShape 72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30073" y="586515"/>
                  <a:ext cx="505653" cy="50485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43" name="AutoShape 72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16172" y="859223"/>
                  <a:ext cx="232980" cy="23214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44" name="AutoShape 7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76479" y="883387"/>
                  <a:ext cx="136336" cy="1363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45" name="AutoShape 72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14636" y="682308"/>
                  <a:ext cx="424541" cy="42373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46" name="AutoShape 7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338892" y="786731"/>
                  <a:ext cx="311503" cy="3124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47" name="AutoShape 73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444165" y="849730"/>
                  <a:ext cx="248512" cy="24940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48" name="AutoShape 73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38220" y="859223"/>
                  <a:ext cx="248512" cy="24854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49" name="AutoShape 7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641766" y="873894"/>
                  <a:ext cx="232117" cy="23214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50" name="AutoShape 7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3749627" y="881661"/>
                  <a:ext cx="215722" cy="21575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51" name="AutoShape 7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3841094" y="936893"/>
                  <a:ext cx="168263" cy="16828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52" name="AutoShape 7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40326" y="1029234"/>
                  <a:ext cx="67305" cy="6817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53" name="AutoShape 737"/>
                <p:cNvCxnSpPr>
                  <a:cxnSpLocks noChangeShapeType="1"/>
                </p:cNvCxnSpPr>
                <p:nvPr/>
              </p:nvCxnSpPr>
              <p:spPr bwMode="auto">
                <a:xfrm>
                  <a:off x="2968713" y="1565156"/>
                  <a:ext cx="55225" cy="9579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54" name="AutoShape 738"/>
                <p:cNvCxnSpPr>
                  <a:cxnSpLocks noChangeShapeType="1"/>
                </p:cNvCxnSpPr>
                <p:nvPr/>
              </p:nvCxnSpPr>
              <p:spPr bwMode="auto">
                <a:xfrm>
                  <a:off x="2968713" y="1420172"/>
                  <a:ext cx="148417" cy="25717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55" name="AutoShape 739"/>
                <p:cNvCxnSpPr>
                  <a:cxnSpLocks noChangeShapeType="1"/>
                </p:cNvCxnSpPr>
                <p:nvPr/>
              </p:nvCxnSpPr>
              <p:spPr bwMode="auto">
                <a:xfrm>
                  <a:off x="3049825" y="1412405"/>
                  <a:ext cx="152731" cy="26494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56" name="AutoShape 740"/>
                <p:cNvCxnSpPr>
                  <a:cxnSpLocks noChangeShapeType="1"/>
                </p:cNvCxnSpPr>
                <p:nvPr/>
              </p:nvCxnSpPr>
              <p:spPr bwMode="auto">
                <a:xfrm>
                  <a:off x="3139565" y="1412405"/>
                  <a:ext cx="624732" cy="108392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57" name="AutoShape 741"/>
                <p:cNvCxnSpPr>
                  <a:cxnSpLocks noChangeShapeType="1"/>
                </p:cNvCxnSpPr>
                <p:nvPr/>
              </p:nvCxnSpPr>
              <p:spPr bwMode="auto">
                <a:xfrm>
                  <a:off x="3226717" y="1421035"/>
                  <a:ext cx="629046" cy="108996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58" name="AutoShape 742"/>
                <p:cNvCxnSpPr>
                  <a:cxnSpLocks noChangeShapeType="1"/>
                </p:cNvCxnSpPr>
                <p:nvPr/>
              </p:nvCxnSpPr>
              <p:spPr bwMode="auto">
                <a:xfrm>
                  <a:off x="3306103" y="1412405"/>
                  <a:ext cx="325309" cy="5618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59" name="AutoShape 743"/>
                <p:cNvCxnSpPr>
                  <a:cxnSpLocks noChangeShapeType="1"/>
                </p:cNvCxnSpPr>
                <p:nvPr/>
              </p:nvCxnSpPr>
              <p:spPr bwMode="auto">
                <a:xfrm>
                  <a:off x="3389803" y="1408090"/>
                  <a:ext cx="245923" cy="42718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60" name="AutoShape 744"/>
                <p:cNvCxnSpPr>
                  <a:cxnSpLocks noChangeShapeType="1"/>
                </p:cNvCxnSpPr>
                <p:nvPr/>
              </p:nvCxnSpPr>
              <p:spPr bwMode="auto">
                <a:xfrm>
                  <a:off x="3477817" y="1409816"/>
                  <a:ext cx="186384" cy="32362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61" name="AutoShape 745"/>
                <p:cNvCxnSpPr>
                  <a:cxnSpLocks noChangeShapeType="1"/>
                </p:cNvCxnSpPr>
                <p:nvPr/>
              </p:nvCxnSpPr>
              <p:spPr bwMode="auto">
                <a:xfrm>
                  <a:off x="3557203" y="1409816"/>
                  <a:ext cx="172578" cy="29946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62" name="AutoShape 746"/>
                <p:cNvCxnSpPr>
                  <a:cxnSpLocks noChangeShapeType="1"/>
                </p:cNvCxnSpPr>
                <p:nvPr/>
              </p:nvCxnSpPr>
              <p:spPr bwMode="auto">
                <a:xfrm>
                  <a:off x="3644355" y="1412405"/>
                  <a:ext cx="157046" cy="2718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63" name="AutoShape 747"/>
                <p:cNvCxnSpPr>
                  <a:cxnSpLocks noChangeShapeType="1"/>
                </p:cNvCxnSpPr>
                <p:nvPr/>
              </p:nvCxnSpPr>
              <p:spPr bwMode="auto">
                <a:xfrm>
                  <a:off x="3731507" y="1412405"/>
                  <a:ext cx="150143" cy="25890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64" name="AutoShape 748"/>
                <p:cNvCxnSpPr>
                  <a:cxnSpLocks noChangeShapeType="1"/>
                </p:cNvCxnSpPr>
                <p:nvPr/>
              </p:nvCxnSpPr>
              <p:spPr bwMode="auto">
                <a:xfrm>
                  <a:off x="3812618" y="1412405"/>
                  <a:ext cx="136336" cy="23646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65" name="AutoShape 749"/>
                <p:cNvCxnSpPr>
                  <a:cxnSpLocks noChangeShapeType="1"/>
                </p:cNvCxnSpPr>
                <p:nvPr/>
              </p:nvCxnSpPr>
              <p:spPr bwMode="auto">
                <a:xfrm>
                  <a:off x="3892004" y="1420172"/>
                  <a:ext cx="103547" cy="17950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66" name="AutoShape 750"/>
                <p:cNvCxnSpPr>
                  <a:cxnSpLocks noChangeShapeType="1"/>
                </p:cNvCxnSpPr>
                <p:nvPr/>
              </p:nvCxnSpPr>
              <p:spPr bwMode="auto">
                <a:xfrm>
                  <a:off x="3954995" y="1410679"/>
                  <a:ext cx="56951" cy="992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67" name="AutoShape 751"/>
                <p:cNvCxnSpPr>
                  <a:cxnSpLocks noChangeShapeType="1"/>
                </p:cNvCxnSpPr>
                <p:nvPr/>
              </p:nvCxnSpPr>
              <p:spPr bwMode="auto">
                <a:xfrm>
                  <a:off x="3722878" y="2144229"/>
                  <a:ext cx="205368" cy="35383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68" name="AutoShape 752"/>
                <p:cNvCxnSpPr>
                  <a:cxnSpLocks noChangeShapeType="1"/>
                </p:cNvCxnSpPr>
                <p:nvPr/>
              </p:nvCxnSpPr>
              <p:spPr bwMode="auto">
                <a:xfrm>
                  <a:off x="3812618" y="2158900"/>
                  <a:ext cx="196739" cy="3400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69" name="AutoShape 753"/>
                <p:cNvCxnSpPr>
                  <a:cxnSpLocks noChangeShapeType="1"/>
                </p:cNvCxnSpPr>
                <p:nvPr/>
              </p:nvCxnSpPr>
              <p:spPr bwMode="auto">
                <a:xfrm>
                  <a:off x="3901496" y="2166667"/>
                  <a:ext cx="101821" cy="17691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70" name="AutoShape 754"/>
                <p:cNvCxnSpPr>
                  <a:cxnSpLocks noChangeShapeType="1"/>
                </p:cNvCxnSpPr>
                <p:nvPr/>
              </p:nvCxnSpPr>
              <p:spPr bwMode="auto">
                <a:xfrm>
                  <a:off x="3375997" y="1973355"/>
                  <a:ext cx="300285" cy="52297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71" name="AutoShape 755"/>
                <p:cNvCxnSpPr>
                  <a:cxnSpLocks noChangeShapeType="1"/>
                </p:cNvCxnSpPr>
                <p:nvPr/>
              </p:nvCxnSpPr>
              <p:spPr bwMode="auto">
                <a:xfrm>
                  <a:off x="3346658" y="2087271"/>
                  <a:ext cx="240746" cy="4168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72" name="AutoShape 756"/>
                <p:cNvCxnSpPr>
                  <a:cxnSpLocks noChangeShapeType="1"/>
                </p:cNvCxnSpPr>
                <p:nvPr/>
              </p:nvCxnSpPr>
              <p:spPr bwMode="auto">
                <a:xfrm>
                  <a:off x="3287982" y="2145955"/>
                  <a:ext cx="206230" cy="3581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73" name="AutoShape 757"/>
                <p:cNvCxnSpPr>
                  <a:cxnSpLocks noChangeShapeType="1"/>
                </p:cNvCxnSpPr>
                <p:nvPr/>
              </p:nvCxnSpPr>
              <p:spPr bwMode="auto">
                <a:xfrm>
                  <a:off x="3200830" y="2158900"/>
                  <a:ext cx="201053" cy="3477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74" name="AutoShape 758"/>
                <p:cNvCxnSpPr>
                  <a:cxnSpLocks noChangeShapeType="1"/>
                </p:cNvCxnSpPr>
                <p:nvPr/>
              </p:nvCxnSpPr>
              <p:spPr bwMode="auto">
                <a:xfrm>
                  <a:off x="3113678" y="2167530"/>
                  <a:ext cx="192424" cy="33311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75" name="AutoShape 759"/>
                <p:cNvCxnSpPr>
                  <a:cxnSpLocks noChangeShapeType="1"/>
                </p:cNvCxnSpPr>
                <p:nvPr/>
              </p:nvCxnSpPr>
              <p:spPr bwMode="auto">
                <a:xfrm>
                  <a:off x="3033430" y="2183064"/>
                  <a:ext cx="185521" cy="32103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76" name="AutoShape 760"/>
                <p:cNvCxnSpPr>
                  <a:cxnSpLocks noChangeShapeType="1"/>
                </p:cNvCxnSpPr>
                <p:nvPr/>
              </p:nvCxnSpPr>
              <p:spPr bwMode="auto">
                <a:xfrm>
                  <a:off x="2968713" y="2223625"/>
                  <a:ext cx="157046" cy="27270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77" name="AutoShape 761"/>
                <p:cNvCxnSpPr>
                  <a:cxnSpLocks noChangeShapeType="1"/>
                </p:cNvCxnSpPr>
                <p:nvPr/>
              </p:nvCxnSpPr>
              <p:spPr bwMode="auto">
                <a:xfrm>
                  <a:off x="2960947" y="2350486"/>
                  <a:ext cx="81112" cy="14153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78" name="AutoShape 762"/>
                <p:cNvCxnSpPr>
                  <a:cxnSpLocks noChangeShapeType="1"/>
                </p:cNvCxnSpPr>
                <p:nvPr/>
              </p:nvCxnSpPr>
              <p:spPr bwMode="auto">
                <a:xfrm>
                  <a:off x="3111090" y="3802051"/>
                  <a:ext cx="629909" cy="108996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79" name="AutoShape 763"/>
                <p:cNvCxnSpPr>
                  <a:cxnSpLocks noChangeShapeType="1"/>
                </p:cNvCxnSpPr>
                <p:nvPr/>
              </p:nvCxnSpPr>
              <p:spPr bwMode="auto">
                <a:xfrm>
                  <a:off x="3182709" y="3795147"/>
                  <a:ext cx="629909" cy="108996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80" name="AutoShape 764"/>
                <p:cNvCxnSpPr>
                  <a:cxnSpLocks noChangeShapeType="1"/>
                </p:cNvCxnSpPr>
                <p:nvPr/>
              </p:nvCxnSpPr>
              <p:spPr bwMode="auto">
                <a:xfrm>
                  <a:off x="3273313" y="3803777"/>
                  <a:ext cx="356373" cy="6161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81" name="AutoShape 765"/>
                <p:cNvCxnSpPr>
                  <a:cxnSpLocks noChangeShapeType="1"/>
                </p:cNvCxnSpPr>
                <p:nvPr/>
              </p:nvCxnSpPr>
              <p:spPr bwMode="auto">
                <a:xfrm>
                  <a:off x="3355287" y="3796010"/>
                  <a:ext cx="272673" cy="47378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82" name="AutoShape 766"/>
                <p:cNvCxnSpPr>
                  <a:cxnSpLocks noChangeShapeType="1"/>
                </p:cNvCxnSpPr>
                <p:nvPr/>
              </p:nvCxnSpPr>
              <p:spPr bwMode="auto">
                <a:xfrm>
                  <a:off x="3442439" y="3796010"/>
                  <a:ext cx="232117" cy="40215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83" name="AutoShape 767"/>
                <p:cNvCxnSpPr>
                  <a:cxnSpLocks noChangeShapeType="1"/>
                </p:cNvCxnSpPr>
                <p:nvPr/>
              </p:nvCxnSpPr>
              <p:spPr bwMode="auto">
                <a:xfrm>
                  <a:off x="3538220" y="3803777"/>
                  <a:ext cx="214859" cy="37022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84" name="AutoShape 768"/>
                <p:cNvCxnSpPr>
                  <a:cxnSpLocks noChangeShapeType="1"/>
                </p:cNvCxnSpPr>
                <p:nvPr/>
              </p:nvCxnSpPr>
              <p:spPr bwMode="auto">
                <a:xfrm>
                  <a:off x="3619331" y="3796010"/>
                  <a:ext cx="207956" cy="36332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85" name="AutoShape 769"/>
                <p:cNvCxnSpPr>
                  <a:cxnSpLocks noChangeShapeType="1"/>
                </p:cNvCxnSpPr>
                <p:nvPr/>
              </p:nvCxnSpPr>
              <p:spPr bwMode="auto">
                <a:xfrm>
                  <a:off x="3709072" y="3796010"/>
                  <a:ext cx="193287" cy="33570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86" name="AutoShape 770"/>
                <p:cNvCxnSpPr>
                  <a:cxnSpLocks noChangeShapeType="1"/>
                </p:cNvCxnSpPr>
                <p:nvPr/>
              </p:nvCxnSpPr>
              <p:spPr bwMode="auto">
                <a:xfrm>
                  <a:off x="3791909" y="3796010"/>
                  <a:ext cx="192424" cy="33570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87" name="AutoShape 771"/>
                <p:cNvCxnSpPr>
                  <a:cxnSpLocks noChangeShapeType="1"/>
                </p:cNvCxnSpPr>
                <p:nvPr/>
              </p:nvCxnSpPr>
              <p:spPr bwMode="auto">
                <a:xfrm>
                  <a:off x="3873883" y="3796010"/>
                  <a:ext cx="130296" cy="22696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88" name="AutoShape 772"/>
                <p:cNvCxnSpPr>
                  <a:cxnSpLocks noChangeShapeType="1"/>
                </p:cNvCxnSpPr>
                <p:nvPr/>
              </p:nvCxnSpPr>
              <p:spPr bwMode="auto">
                <a:xfrm>
                  <a:off x="3948955" y="3796010"/>
                  <a:ext cx="62991" cy="10960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89" name="AutoShape 773"/>
                <p:cNvCxnSpPr>
                  <a:cxnSpLocks noChangeShapeType="1"/>
                </p:cNvCxnSpPr>
                <p:nvPr/>
              </p:nvCxnSpPr>
              <p:spPr bwMode="auto">
                <a:xfrm>
                  <a:off x="3748789" y="4631524"/>
                  <a:ext cx="150981" cy="2622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90" name="AutoShape 774"/>
                <p:cNvCxnSpPr>
                  <a:cxnSpLocks noChangeShapeType="1"/>
                </p:cNvCxnSpPr>
                <p:nvPr/>
              </p:nvCxnSpPr>
              <p:spPr bwMode="auto">
                <a:xfrm>
                  <a:off x="3836779" y="4639160"/>
                  <a:ext cx="136336" cy="23473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91" name="AutoShape 775"/>
                <p:cNvCxnSpPr>
                  <a:cxnSpLocks noChangeShapeType="1"/>
                </p:cNvCxnSpPr>
                <p:nvPr/>
              </p:nvCxnSpPr>
              <p:spPr bwMode="auto">
                <a:xfrm>
                  <a:off x="3923931" y="4646064"/>
                  <a:ext cx="88015" cy="15361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92" name="AutoShape 776"/>
                <p:cNvCxnSpPr>
                  <a:cxnSpLocks noChangeShapeType="1"/>
                </p:cNvCxnSpPr>
                <p:nvPr/>
              </p:nvCxnSpPr>
              <p:spPr bwMode="auto">
                <a:xfrm>
                  <a:off x="3025664" y="3803777"/>
                  <a:ext cx="207956" cy="35987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93" name="AutoShape 777"/>
                <p:cNvCxnSpPr>
                  <a:cxnSpLocks noChangeShapeType="1"/>
                </p:cNvCxnSpPr>
                <p:nvPr/>
              </p:nvCxnSpPr>
              <p:spPr bwMode="auto">
                <a:xfrm>
                  <a:off x="2970439" y="3860735"/>
                  <a:ext cx="161360" cy="28047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94" name="AutoShape 778"/>
                <p:cNvCxnSpPr>
                  <a:cxnSpLocks noChangeShapeType="1"/>
                </p:cNvCxnSpPr>
                <p:nvPr/>
              </p:nvCxnSpPr>
              <p:spPr bwMode="auto">
                <a:xfrm>
                  <a:off x="2968713" y="4004856"/>
                  <a:ext cx="71620" cy="12427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95" name="AutoShape 779"/>
                <p:cNvCxnSpPr>
                  <a:cxnSpLocks noChangeShapeType="1"/>
                </p:cNvCxnSpPr>
                <p:nvPr/>
              </p:nvCxnSpPr>
              <p:spPr bwMode="auto">
                <a:xfrm>
                  <a:off x="3363053" y="4382850"/>
                  <a:ext cx="287342" cy="49881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96" name="AutoShape 780"/>
                <p:cNvCxnSpPr>
                  <a:cxnSpLocks noChangeShapeType="1"/>
                </p:cNvCxnSpPr>
                <p:nvPr/>
              </p:nvCxnSpPr>
              <p:spPr bwMode="auto">
                <a:xfrm>
                  <a:off x="3363053" y="4533875"/>
                  <a:ext cx="207956" cy="36159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97" name="AutoShape 781"/>
                <p:cNvCxnSpPr>
                  <a:cxnSpLocks noChangeShapeType="1"/>
                </p:cNvCxnSpPr>
                <p:nvPr/>
              </p:nvCxnSpPr>
              <p:spPr bwMode="auto">
                <a:xfrm>
                  <a:off x="3315594" y="4607230"/>
                  <a:ext cx="159634" cy="27616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98" name="AutoShape 782"/>
                <p:cNvCxnSpPr>
                  <a:cxnSpLocks noChangeShapeType="1"/>
                </p:cNvCxnSpPr>
                <p:nvPr/>
              </p:nvCxnSpPr>
              <p:spPr bwMode="auto">
                <a:xfrm>
                  <a:off x="3241386" y="4631393"/>
                  <a:ext cx="144102" cy="24854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199" name="AutoShape 783"/>
                <p:cNvCxnSpPr>
                  <a:cxnSpLocks noChangeShapeType="1"/>
                </p:cNvCxnSpPr>
                <p:nvPr/>
              </p:nvCxnSpPr>
              <p:spPr bwMode="auto">
                <a:xfrm>
                  <a:off x="3158549" y="4640023"/>
                  <a:ext cx="144102" cy="25199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00" name="AutoShape 784"/>
                <p:cNvCxnSpPr>
                  <a:cxnSpLocks noChangeShapeType="1"/>
                </p:cNvCxnSpPr>
                <p:nvPr/>
              </p:nvCxnSpPr>
              <p:spPr bwMode="auto">
                <a:xfrm>
                  <a:off x="3080889" y="4655557"/>
                  <a:ext cx="129433" cy="22438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01" name="AutoShape 785"/>
                <p:cNvCxnSpPr>
                  <a:cxnSpLocks noChangeShapeType="1"/>
                </p:cNvCxnSpPr>
                <p:nvPr/>
              </p:nvCxnSpPr>
              <p:spPr bwMode="auto">
                <a:xfrm>
                  <a:off x="3001503" y="4670228"/>
                  <a:ext cx="119942" cy="20712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02" name="AutoShape 786"/>
                <p:cNvCxnSpPr>
                  <a:cxnSpLocks noChangeShapeType="1"/>
                </p:cNvCxnSpPr>
                <p:nvPr/>
              </p:nvCxnSpPr>
              <p:spPr bwMode="auto">
                <a:xfrm>
                  <a:off x="2964688" y="4747615"/>
                  <a:ext cx="79386" cy="1363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61203" name="Group 787"/>
                <p:cNvGrpSpPr>
                  <a:grpSpLocks/>
                </p:cNvGrpSpPr>
                <p:nvPr/>
              </p:nvGrpSpPr>
              <p:grpSpPr bwMode="auto">
                <a:xfrm flipV="1">
                  <a:off x="1470738" y="4394069"/>
                  <a:ext cx="1004403" cy="428048"/>
                  <a:chOff x="4932" y="10644"/>
                  <a:chExt cx="693" cy="285"/>
                </a:xfrm>
              </p:grpSpPr>
              <p:cxnSp>
                <p:nvCxnSpPr>
                  <p:cNvPr id="61204" name="AutoShape 78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96" y="10644"/>
                    <a:ext cx="0" cy="18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205" name="AutoShape 78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376" y="10653"/>
                    <a:ext cx="1" cy="18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1206" name="Arc 790"/>
                  <p:cNvSpPr>
                    <a:spLocks/>
                  </p:cNvSpPr>
                  <p:nvPr/>
                </p:nvSpPr>
                <p:spPr bwMode="auto">
                  <a:xfrm flipH="1" flipV="1">
                    <a:off x="5374" y="10822"/>
                    <a:ext cx="74" cy="71"/>
                  </a:xfrm>
                  <a:custGeom>
                    <a:avLst/>
                    <a:gdLst>
                      <a:gd name="G0" fmla="+- 0 0 0"/>
                      <a:gd name="G1" fmla="+- 20857 0 0"/>
                      <a:gd name="G2" fmla="+- 21600 0 0"/>
                      <a:gd name="T0" fmla="*/ 5615 w 21600"/>
                      <a:gd name="T1" fmla="*/ 0 h 20857"/>
                      <a:gd name="T2" fmla="*/ 21600 w 21600"/>
                      <a:gd name="T3" fmla="*/ 20857 h 20857"/>
                      <a:gd name="T4" fmla="*/ 0 w 21600"/>
                      <a:gd name="T5" fmla="*/ 20857 h 208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0857" fill="none" extrusionOk="0">
                        <a:moveTo>
                          <a:pt x="5615" y="-1"/>
                        </a:moveTo>
                        <a:cubicBezTo>
                          <a:pt x="15046" y="2538"/>
                          <a:pt x="21600" y="11090"/>
                          <a:pt x="21600" y="20857"/>
                        </a:cubicBezTo>
                      </a:path>
                      <a:path w="21600" h="20857" stroke="0" extrusionOk="0">
                        <a:moveTo>
                          <a:pt x="5615" y="-1"/>
                        </a:moveTo>
                        <a:cubicBezTo>
                          <a:pt x="15046" y="2538"/>
                          <a:pt x="21600" y="11090"/>
                          <a:pt x="21600" y="20857"/>
                        </a:cubicBezTo>
                        <a:lnTo>
                          <a:pt x="0" y="2085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207" name="Arc 791"/>
                  <p:cNvSpPr>
                    <a:spLocks/>
                  </p:cNvSpPr>
                  <p:nvPr/>
                </p:nvSpPr>
                <p:spPr bwMode="auto">
                  <a:xfrm flipV="1">
                    <a:off x="5112" y="10813"/>
                    <a:ext cx="85" cy="83"/>
                  </a:xfrm>
                  <a:custGeom>
                    <a:avLst/>
                    <a:gdLst>
                      <a:gd name="G0" fmla="+- 0 0 0"/>
                      <a:gd name="G1" fmla="+- 20925 0 0"/>
                      <a:gd name="G2" fmla="+- 21600 0 0"/>
                      <a:gd name="T0" fmla="*/ 5359 w 21600"/>
                      <a:gd name="T1" fmla="*/ 0 h 20925"/>
                      <a:gd name="T2" fmla="*/ 21600 w 21600"/>
                      <a:gd name="T3" fmla="*/ 20925 h 20925"/>
                      <a:gd name="T4" fmla="*/ 0 w 21600"/>
                      <a:gd name="T5" fmla="*/ 20925 h 209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0925" fill="none" extrusionOk="0">
                        <a:moveTo>
                          <a:pt x="5358" y="0"/>
                        </a:moveTo>
                        <a:cubicBezTo>
                          <a:pt x="14915" y="2447"/>
                          <a:pt x="21600" y="11059"/>
                          <a:pt x="21600" y="20925"/>
                        </a:cubicBezTo>
                      </a:path>
                      <a:path w="21600" h="20925" stroke="0" extrusionOk="0">
                        <a:moveTo>
                          <a:pt x="5358" y="0"/>
                        </a:moveTo>
                        <a:cubicBezTo>
                          <a:pt x="14915" y="2447"/>
                          <a:pt x="21600" y="11059"/>
                          <a:pt x="21600" y="20925"/>
                        </a:cubicBezTo>
                        <a:lnTo>
                          <a:pt x="0" y="20925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61208" name="AutoShape 79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932" y="10893"/>
                    <a:ext cx="216" cy="3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209" name="AutoShape 79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09" y="10886"/>
                    <a:ext cx="216" cy="3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61210" name="AutoShape 794"/>
                <p:cNvCxnSpPr>
                  <a:cxnSpLocks noChangeShapeType="1"/>
                </p:cNvCxnSpPr>
                <p:nvPr/>
              </p:nvCxnSpPr>
              <p:spPr bwMode="auto">
                <a:xfrm>
                  <a:off x="1469012" y="1904315"/>
                  <a:ext cx="0" cy="286688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11" name="AutoShape 795"/>
                <p:cNvCxnSpPr>
                  <a:cxnSpLocks noChangeShapeType="1"/>
                </p:cNvCxnSpPr>
                <p:nvPr/>
              </p:nvCxnSpPr>
              <p:spPr bwMode="auto">
                <a:xfrm>
                  <a:off x="2478592" y="3763216"/>
                  <a:ext cx="0" cy="106148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12" name="AutoShape 796"/>
                <p:cNvCxnSpPr>
                  <a:cxnSpLocks noChangeShapeType="1"/>
                </p:cNvCxnSpPr>
                <p:nvPr/>
              </p:nvCxnSpPr>
              <p:spPr bwMode="auto">
                <a:xfrm flipV="1">
                  <a:off x="2478592" y="1904315"/>
                  <a:ext cx="0" cy="6023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213" name="Arc 797"/>
                <p:cNvSpPr>
                  <a:spLocks/>
                </p:cNvSpPr>
                <p:nvPr/>
              </p:nvSpPr>
              <p:spPr bwMode="auto">
                <a:xfrm rot="18900000">
                  <a:off x="1043608" y="1794714"/>
                  <a:ext cx="1852622" cy="1851997"/>
                </a:xfrm>
                <a:custGeom>
                  <a:avLst/>
                  <a:gdLst>
                    <a:gd name="G0" fmla="+- 0 0 0"/>
                    <a:gd name="G1" fmla="+- 18365 0 0"/>
                    <a:gd name="G2" fmla="+- 21600 0 0"/>
                    <a:gd name="T0" fmla="*/ 11370 w 18400"/>
                    <a:gd name="T1" fmla="*/ 0 h 18365"/>
                    <a:gd name="T2" fmla="*/ 18400 w 18400"/>
                    <a:gd name="T3" fmla="*/ 7051 h 18365"/>
                    <a:gd name="T4" fmla="*/ 0 w 18400"/>
                    <a:gd name="T5" fmla="*/ 18365 h 18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400" h="18365" fill="none" extrusionOk="0">
                      <a:moveTo>
                        <a:pt x="11370" y="-1"/>
                      </a:moveTo>
                      <a:cubicBezTo>
                        <a:pt x="14230" y="1770"/>
                        <a:pt x="16637" y="4185"/>
                        <a:pt x="18399" y="7051"/>
                      </a:cubicBezTo>
                    </a:path>
                    <a:path w="18400" h="18365" stroke="0" extrusionOk="0">
                      <a:moveTo>
                        <a:pt x="11370" y="-1"/>
                      </a:moveTo>
                      <a:cubicBezTo>
                        <a:pt x="14230" y="1770"/>
                        <a:pt x="16637" y="4185"/>
                        <a:pt x="18399" y="7051"/>
                      </a:cubicBezTo>
                      <a:lnTo>
                        <a:pt x="0" y="18365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214" name="AutoShape 798"/>
                <p:cNvCxnSpPr>
                  <a:cxnSpLocks noChangeShapeType="1"/>
                </p:cNvCxnSpPr>
                <p:nvPr/>
              </p:nvCxnSpPr>
              <p:spPr bwMode="auto">
                <a:xfrm>
                  <a:off x="1463546" y="3178102"/>
                  <a:ext cx="8263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215" name="Freeform 799"/>
                <p:cNvSpPr>
                  <a:spLocks/>
                </p:cNvSpPr>
                <p:nvPr/>
              </p:nvSpPr>
              <p:spPr bwMode="auto">
                <a:xfrm>
                  <a:off x="1456069" y="4753939"/>
                  <a:ext cx="1029426" cy="664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9" y="11"/>
                    </a:cxn>
                    <a:cxn ang="0">
                      <a:pos x="288" y="44"/>
                    </a:cxn>
                    <a:cxn ang="0">
                      <a:pos x="604" y="22"/>
                    </a:cxn>
                    <a:cxn ang="0">
                      <a:pos x="648" y="16"/>
                    </a:cxn>
                    <a:cxn ang="0">
                      <a:pos x="659" y="33"/>
                    </a:cxn>
                    <a:cxn ang="0">
                      <a:pos x="687" y="38"/>
                    </a:cxn>
                  </a:cxnLst>
                  <a:rect l="0" t="0" r="r" b="b"/>
                  <a:pathLst>
                    <a:path w="687" h="44">
                      <a:moveTo>
                        <a:pt x="0" y="0"/>
                      </a:moveTo>
                      <a:cubicBezTo>
                        <a:pt x="48" y="31"/>
                        <a:pt x="65" y="14"/>
                        <a:pt x="139" y="11"/>
                      </a:cubicBezTo>
                      <a:cubicBezTo>
                        <a:pt x="189" y="18"/>
                        <a:pt x="238" y="33"/>
                        <a:pt x="288" y="44"/>
                      </a:cubicBezTo>
                      <a:cubicBezTo>
                        <a:pt x="395" y="39"/>
                        <a:pt x="497" y="26"/>
                        <a:pt x="604" y="22"/>
                      </a:cubicBezTo>
                      <a:cubicBezTo>
                        <a:pt x="619" y="20"/>
                        <a:pt x="633" y="13"/>
                        <a:pt x="648" y="16"/>
                      </a:cubicBezTo>
                      <a:cubicBezTo>
                        <a:pt x="655" y="17"/>
                        <a:pt x="654" y="29"/>
                        <a:pt x="659" y="33"/>
                      </a:cubicBezTo>
                      <a:cubicBezTo>
                        <a:pt x="667" y="39"/>
                        <a:pt x="678" y="38"/>
                        <a:pt x="687" y="38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216" name="AutoShape 80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464698" y="1888781"/>
                  <a:ext cx="81112" cy="14153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17" name="AutoShape 80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499213" y="1872384"/>
                  <a:ext cx="156183" cy="26839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18" name="AutoShape 80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604486" y="1863754"/>
                  <a:ext cx="166538" cy="28737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19" name="AutoShape 80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0976" y="1854261"/>
                  <a:ext cx="166538" cy="28824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20" name="AutoShape 8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846958" y="1851672"/>
                  <a:ext cx="163086" cy="28133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21" name="AutoShape 80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64310" y="1859439"/>
                  <a:ext cx="158772" cy="27357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22" name="AutoShape 80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80800" y="1869795"/>
                  <a:ext cx="163086" cy="28133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23" name="AutoShape 80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09371" y="1887918"/>
                  <a:ext cx="151868" cy="26235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24" name="AutoShape 80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40530" y="1916397"/>
                  <a:ext cx="132022" cy="22783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25" name="AutoShape 809"/>
                <p:cNvCxnSpPr>
                  <a:cxnSpLocks noChangeShapeType="1"/>
                </p:cNvCxnSpPr>
                <p:nvPr/>
              </p:nvCxnSpPr>
              <p:spPr bwMode="auto">
                <a:xfrm>
                  <a:off x="1481093" y="4297413"/>
                  <a:ext cx="107861" cy="10787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26" name="AutoShape 810"/>
                <p:cNvCxnSpPr>
                  <a:cxnSpLocks noChangeShapeType="1"/>
                </p:cNvCxnSpPr>
                <p:nvPr/>
              </p:nvCxnSpPr>
              <p:spPr bwMode="auto">
                <a:xfrm>
                  <a:off x="1490584" y="4180045"/>
                  <a:ext cx="274399" cy="27443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27" name="AutoShape 811"/>
                <p:cNvCxnSpPr>
                  <a:cxnSpLocks noChangeShapeType="1"/>
                </p:cNvCxnSpPr>
                <p:nvPr/>
              </p:nvCxnSpPr>
              <p:spPr bwMode="auto">
                <a:xfrm>
                  <a:off x="1606212" y="4172278"/>
                  <a:ext cx="506516" cy="50658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28" name="AutoShape 812"/>
                <p:cNvCxnSpPr>
                  <a:cxnSpLocks noChangeShapeType="1"/>
                </p:cNvCxnSpPr>
                <p:nvPr/>
              </p:nvCxnSpPr>
              <p:spPr bwMode="auto">
                <a:xfrm>
                  <a:off x="1730468" y="4172278"/>
                  <a:ext cx="389163" cy="39007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29" name="AutoShape 813"/>
                <p:cNvCxnSpPr>
                  <a:cxnSpLocks noChangeShapeType="1"/>
                </p:cNvCxnSpPr>
                <p:nvPr/>
              </p:nvCxnSpPr>
              <p:spPr bwMode="auto">
                <a:xfrm>
                  <a:off x="1856449" y="4163648"/>
                  <a:ext cx="297697" cy="2985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30" name="AutoShape 814"/>
                <p:cNvCxnSpPr>
                  <a:cxnSpLocks noChangeShapeType="1"/>
                </p:cNvCxnSpPr>
                <p:nvPr/>
              </p:nvCxnSpPr>
              <p:spPr bwMode="auto">
                <a:xfrm>
                  <a:off x="1988471" y="4163648"/>
                  <a:ext cx="267496" cy="26753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31" name="AutoShape 815"/>
                <p:cNvCxnSpPr>
                  <a:cxnSpLocks noChangeShapeType="1"/>
                </p:cNvCxnSpPr>
                <p:nvPr/>
              </p:nvCxnSpPr>
              <p:spPr bwMode="auto">
                <a:xfrm>
                  <a:off x="2119630" y="4172278"/>
                  <a:ext cx="241609" cy="24164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32" name="AutoShape 816"/>
                <p:cNvCxnSpPr>
                  <a:cxnSpLocks noChangeShapeType="1"/>
                </p:cNvCxnSpPr>
                <p:nvPr/>
              </p:nvCxnSpPr>
              <p:spPr bwMode="auto">
                <a:xfrm>
                  <a:off x="2261144" y="4180045"/>
                  <a:ext cx="207956" cy="20884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33" name="AutoShape 817"/>
                <p:cNvCxnSpPr>
                  <a:cxnSpLocks noChangeShapeType="1"/>
                </p:cNvCxnSpPr>
                <p:nvPr/>
              </p:nvCxnSpPr>
              <p:spPr bwMode="auto">
                <a:xfrm>
                  <a:off x="2387126" y="4174004"/>
                  <a:ext cx="81974" cy="828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34" name="AutoShape 818"/>
                <p:cNvCxnSpPr>
                  <a:cxnSpLocks noChangeShapeType="1"/>
                </p:cNvCxnSpPr>
                <p:nvPr/>
              </p:nvCxnSpPr>
              <p:spPr bwMode="auto">
                <a:xfrm>
                  <a:off x="1854724" y="4538190"/>
                  <a:ext cx="251101" cy="25113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35" name="AutoShape 819"/>
                <p:cNvCxnSpPr>
                  <a:cxnSpLocks noChangeShapeType="1"/>
                </p:cNvCxnSpPr>
                <p:nvPr/>
              </p:nvCxnSpPr>
              <p:spPr bwMode="auto">
                <a:xfrm>
                  <a:off x="1856449" y="4655557"/>
                  <a:ext cx="157046" cy="15706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36" name="AutoShape 820"/>
                <p:cNvCxnSpPr>
                  <a:cxnSpLocks noChangeShapeType="1"/>
                </p:cNvCxnSpPr>
                <p:nvPr/>
              </p:nvCxnSpPr>
              <p:spPr bwMode="auto">
                <a:xfrm>
                  <a:off x="1859038" y="4759117"/>
                  <a:ext cx="58676" cy="578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37" name="AutoShape 8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495163" y="2497196"/>
                  <a:ext cx="75071" cy="44876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38" name="AutoShape 822"/>
                <p:cNvCxnSpPr>
                  <a:cxnSpLocks noChangeShapeType="1"/>
                </p:cNvCxnSpPr>
                <p:nvPr/>
              </p:nvCxnSpPr>
              <p:spPr bwMode="auto">
                <a:xfrm>
                  <a:off x="4127573" y="2247789"/>
                  <a:ext cx="22176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39" name="AutoShape 8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60267" y="2167530"/>
                  <a:ext cx="152731" cy="15361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42" name="AutoShape 826"/>
                <p:cNvCxnSpPr>
                  <a:cxnSpLocks noChangeShapeType="1"/>
                </p:cNvCxnSpPr>
                <p:nvPr/>
              </p:nvCxnSpPr>
              <p:spPr bwMode="auto">
                <a:xfrm>
                  <a:off x="4346747" y="2236570"/>
                  <a:ext cx="0" cy="27184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43" name="AutoShape 827"/>
                <p:cNvCxnSpPr>
                  <a:cxnSpLocks noChangeShapeType="1"/>
                </p:cNvCxnSpPr>
                <p:nvPr/>
              </p:nvCxnSpPr>
              <p:spPr bwMode="auto">
                <a:xfrm>
                  <a:off x="4343295" y="3793421"/>
                  <a:ext cx="0" cy="27098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45" name="AutoShape 829"/>
                <p:cNvCxnSpPr>
                  <a:cxnSpLocks noChangeShapeType="1"/>
                </p:cNvCxnSpPr>
                <p:nvPr/>
              </p:nvCxnSpPr>
              <p:spPr bwMode="auto">
                <a:xfrm>
                  <a:off x="4159348" y="2139569"/>
                  <a:ext cx="44534" cy="2672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246" name="Freeform 830"/>
                <p:cNvSpPr>
                  <a:spLocks/>
                </p:cNvSpPr>
                <p:nvPr/>
              </p:nvSpPr>
              <p:spPr bwMode="auto">
                <a:xfrm>
                  <a:off x="3741861" y="3575945"/>
                  <a:ext cx="830962" cy="235599"/>
                </a:xfrm>
                <a:custGeom>
                  <a:avLst/>
                  <a:gdLst/>
                  <a:ahLst/>
                  <a:cxnLst>
                    <a:cxn ang="0">
                      <a:pos x="7" y="157"/>
                    </a:cxn>
                    <a:cxn ang="0">
                      <a:pos x="59" y="67"/>
                    </a:cxn>
                    <a:cxn ang="0">
                      <a:pos x="134" y="7"/>
                    </a:cxn>
                    <a:cxn ang="0">
                      <a:pos x="554" y="0"/>
                    </a:cxn>
                  </a:cxnLst>
                  <a:rect l="0" t="0" r="r" b="b"/>
                  <a:pathLst>
                    <a:path w="554" h="157">
                      <a:moveTo>
                        <a:pt x="7" y="157"/>
                      </a:moveTo>
                      <a:cubicBezTo>
                        <a:pt x="15" y="68"/>
                        <a:pt x="0" y="89"/>
                        <a:pt x="59" y="67"/>
                      </a:cubicBezTo>
                      <a:cubicBezTo>
                        <a:pt x="72" y="32"/>
                        <a:pt x="101" y="19"/>
                        <a:pt x="134" y="7"/>
                      </a:cubicBezTo>
                      <a:cubicBezTo>
                        <a:pt x="274" y="23"/>
                        <a:pt x="413" y="0"/>
                        <a:pt x="554" y="0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247" name="AutoShape 831"/>
                <p:cNvCxnSpPr>
                  <a:cxnSpLocks noChangeShapeType="1"/>
                </p:cNvCxnSpPr>
                <p:nvPr/>
              </p:nvCxnSpPr>
              <p:spPr bwMode="auto">
                <a:xfrm>
                  <a:off x="3932560" y="2496333"/>
                  <a:ext cx="0" cy="108996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48" name="AutoShape 832"/>
                <p:cNvCxnSpPr>
                  <a:cxnSpLocks noChangeShapeType="1"/>
                </p:cNvCxnSpPr>
                <p:nvPr/>
              </p:nvCxnSpPr>
              <p:spPr bwMode="auto">
                <a:xfrm>
                  <a:off x="2970728" y="2502374"/>
                  <a:ext cx="1529039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49" name="AutoShape 833"/>
                <p:cNvCxnSpPr>
                  <a:cxnSpLocks noChangeShapeType="1"/>
                </p:cNvCxnSpPr>
                <p:nvPr/>
              </p:nvCxnSpPr>
              <p:spPr bwMode="auto">
                <a:xfrm>
                  <a:off x="2970728" y="3797736"/>
                  <a:ext cx="1529039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50" name="AutoShape 834"/>
                <p:cNvCxnSpPr>
                  <a:cxnSpLocks noChangeShapeType="1"/>
                </p:cNvCxnSpPr>
                <p:nvPr/>
              </p:nvCxnSpPr>
              <p:spPr bwMode="auto">
                <a:xfrm>
                  <a:off x="4010220" y="458218"/>
                  <a:ext cx="0" cy="203495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52" name="AutoShape 836"/>
                <p:cNvCxnSpPr>
                  <a:cxnSpLocks noChangeShapeType="1"/>
                </p:cNvCxnSpPr>
                <p:nvPr/>
              </p:nvCxnSpPr>
              <p:spPr bwMode="auto">
                <a:xfrm>
                  <a:off x="3910125" y="3698491"/>
                  <a:ext cx="652344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53" name="AutoShape 837"/>
                <p:cNvCxnSpPr>
                  <a:cxnSpLocks noChangeShapeType="1"/>
                </p:cNvCxnSpPr>
                <p:nvPr/>
              </p:nvCxnSpPr>
              <p:spPr bwMode="auto">
                <a:xfrm>
                  <a:off x="3903222" y="3688135"/>
                  <a:ext cx="0" cy="10097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54" name="AutoShape 838"/>
                <p:cNvCxnSpPr>
                  <a:cxnSpLocks noChangeShapeType="1"/>
                </p:cNvCxnSpPr>
                <p:nvPr/>
              </p:nvCxnSpPr>
              <p:spPr bwMode="auto">
                <a:xfrm>
                  <a:off x="3896319" y="3751134"/>
                  <a:ext cx="664424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55" name="AutoShape 839"/>
                <p:cNvCxnSpPr>
                  <a:cxnSpLocks noChangeShapeType="1"/>
                </p:cNvCxnSpPr>
                <p:nvPr/>
              </p:nvCxnSpPr>
              <p:spPr bwMode="auto">
                <a:xfrm>
                  <a:off x="4067171" y="3959980"/>
                  <a:ext cx="270084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56" name="AutoShape 840"/>
                <p:cNvCxnSpPr>
                  <a:cxnSpLocks noChangeShapeType="1"/>
                </p:cNvCxnSpPr>
                <p:nvPr/>
              </p:nvCxnSpPr>
              <p:spPr bwMode="auto">
                <a:xfrm>
                  <a:off x="4132537" y="4071201"/>
                  <a:ext cx="22176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59" name="AutoShape 843"/>
                <p:cNvCxnSpPr>
                  <a:cxnSpLocks noChangeShapeType="1"/>
                </p:cNvCxnSpPr>
                <p:nvPr/>
              </p:nvCxnSpPr>
              <p:spPr bwMode="auto">
                <a:xfrm>
                  <a:off x="4010220" y="4013486"/>
                  <a:ext cx="147554" cy="16914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60" name="AutoShape 844"/>
                <p:cNvCxnSpPr>
                  <a:cxnSpLocks noChangeShapeType="1"/>
                </p:cNvCxnSpPr>
                <p:nvPr/>
              </p:nvCxnSpPr>
              <p:spPr bwMode="auto">
                <a:xfrm>
                  <a:off x="4078388" y="4013486"/>
                  <a:ext cx="124256" cy="13549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61" name="AutoShape 845"/>
                <p:cNvCxnSpPr>
                  <a:cxnSpLocks noChangeShapeType="1"/>
                </p:cNvCxnSpPr>
                <p:nvPr/>
              </p:nvCxnSpPr>
              <p:spPr bwMode="auto">
                <a:xfrm>
                  <a:off x="4235434" y="3954696"/>
                  <a:ext cx="0" cy="6731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62" name="AutoShape 84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55717" y="4143042"/>
                  <a:ext cx="42827" cy="3402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66" name="AutoShape 85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896319" y="3590616"/>
                  <a:ext cx="125982" cy="1259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67" name="AutoShape 85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769474" y="3600109"/>
                  <a:ext cx="170852" cy="17087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68" name="AutoShape 8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04180" y="3590616"/>
                  <a:ext cx="99232" cy="992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69" name="AutoShape 853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67171" y="3600109"/>
                  <a:ext cx="99232" cy="983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70" name="AutoShape 8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48282" y="3590616"/>
                  <a:ext cx="99232" cy="992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71" name="AutoShape 855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20765" y="3590616"/>
                  <a:ext cx="98369" cy="992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72" name="AutoShape 8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310505" y="3581986"/>
                  <a:ext cx="99232" cy="983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73" name="AutoShape 8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391617" y="3581986"/>
                  <a:ext cx="98369" cy="983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74" name="AutoShape 8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461511" y="3588027"/>
                  <a:ext cx="99232" cy="983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75" name="AutoShape 8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804852" y="3718340"/>
                  <a:ext cx="90603" cy="8975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76" name="AutoShape 8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491712" y="3749408"/>
                  <a:ext cx="85426" cy="509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78" name="AutoShape 86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58154" y="2475621"/>
                  <a:ext cx="50824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79" name="AutoShape 8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59880" y="3833982"/>
                  <a:ext cx="50824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80" name="AutoShape 864"/>
                <p:cNvCxnSpPr>
                  <a:cxnSpLocks noChangeShapeType="1"/>
                </p:cNvCxnSpPr>
                <p:nvPr/>
              </p:nvCxnSpPr>
              <p:spPr bwMode="auto">
                <a:xfrm>
                  <a:off x="4566783" y="2462676"/>
                  <a:ext cx="0" cy="137044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82" name="AutoShape 866"/>
                <p:cNvCxnSpPr>
                  <a:cxnSpLocks noChangeShapeType="1"/>
                </p:cNvCxnSpPr>
                <p:nvPr/>
              </p:nvCxnSpPr>
              <p:spPr bwMode="auto">
                <a:xfrm>
                  <a:off x="5532356" y="3623410"/>
                  <a:ext cx="7162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83" name="AutoShape 867"/>
                <p:cNvCxnSpPr>
                  <a:cxnSpLocks noChangeShapeType="1"/>
                </p:cNvCxnSpPr>
                <p:nvPr/>
              </p:nvCxnSpPr>
              <p:spPr bwMode="auto">
                <a:xfrm>
                  <a:off x="5532356" y="3908200"/>
                  <a:ext cx="7162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85" name="AutoShape 869"/>
                <p:cNvCxnSpPr>
                  <a:cxnSpLocks noChangeShapeType="1"/>
                </p:cNvCxnSpPr>
                <p:nvPr/>
              </p:nvCxnSpPr>
              <p:spPr bwMode="auto">
                <a:xfrm>
                  <a:off x="4848948" y="1949191"/>
                  <a:ext cx="0" cy="52643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86" name="AutoShape 870"/>
                <p:cNvCxnSpPr>
                  <a:cxnSpLocks noChangeShapeType="1"/>
                </p:cNvCxnSpPr>
                <p:nvPr/>
              </p:nvCxnSpPr>
              <p:spPr bwMode="auto">
                <a:xfrm>
                  <a:off x="5016747" y="4241108"/>
                  <a:ext cx="51588" cy="21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87" name="AutoShape 871"/>
                <p:cNvCxnSpPr>
                  <a:cxnSpLocks noChangeShapeType="1"/>
                </p:cNvCxnSpPr>
                <p:nvPr/>
              </p:nvCxnSpPr>
              <p:spPr bwMode="auto">
                <a:xfrm>
                  <a:off x="5006073" y="3928006"/>
                  <a:ext cx="62912" cy="177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88" name="AutoShape 872"/>
                <p:cNvCxnSpPr>
                  <a:cxnSpLocks noChangeShapeType="1"/>
                </p:cNvCxnSpPr>
                <p:nvPr/>
              </p:nvCxnSpPr>
              <p:spPr bwMode="auto">
                <a:xfrm>
                  <a:off x="5007719" y="2236570"/>
                  <a:ext cx="62991" cy="86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89" name="AutoShape 873"/>
                <p:cNvCxnSpPr>
                  <a:cxnSpLocks noChangeShapeType="1"/>
                </p:cNvCxnSpPr>
                <p:nvPr/>
              </p:nvCxnSpPr>
              <p:spPr bwMode="auto">
                <a:xfrm>
                  <a:off x="5063001" y="4177065"/>
                  <a:ext cx="750733" cy="355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91" name="AutoShape 875"/>
                <p:cNvCxnSpPr>
                  <a:cxnSpLocks noChangeShapeType="1"/>
                </p:cNvCxnSpPr>
                <p:nvPr/>
              </p:nvCxnSpPr>
              <p:spPr bwMode="auto">
                <a:xfrm>
                  <a:off x="5009730" y="3842612"/>
                  <a:ext cx="0" cy="40819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92" name="AutoShape 876"/>
                <p:cNvCxnSpPr>
                  <a:cxnSpLocks noChangeShapeType="1"/>
                </p:cNvCxnSpPr>
                <p:nvPr/>
              </p:nvCxnSpPr>
              <p:spPr bwMode="auto">
                <a:xfrm>
                  <a:off x="4845496" y="3829667"/>
                  <a:ext cx="0" cy="52643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93" name="AutoShape 87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39456" y="4177456"/>
                  <a:ext cx="163949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94" name="AutoShape 87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38396" y="2455772"/>
                  <a:ext cx="49185" cy="34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95" name="AutoShape 879"/>
                <p:cNvCxnSpPr>
                  <a:cxnSpLocks noChangeShapeType="1"/>
                </p:cNvCxnSpPr>
                <p:nvPr/>
              </p:nvCxnSpPr>
              <p:spPr bwMode="auto">
                <a:xfrm>
                  <a:off x="5539259" y="2646495"/>
                  <a:ext cx="62128" cy="1726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61296" name="Group 880"/>
                <p:cNvGrpSpPr>
                  <a:grpSpLocks/>
                </p:cNvGrpSpPr>
                <p:nvPr/>
              </p:nvGrpSpPr>
              <p:grpSpPr bwMode="auto">
                <a:xfrm>
                  <a:off x="5818835" y="2386732"/>
                  <a:ext cx="199327" cy="217476"/>
                  <a:chOff x="8863" y="3121"/>
                  <a:chExt cx="829" cy="899"/>
                </a:xfrm>
              </p:grpSpPr>
              <p:sp>
                <p:nvSpPr>
                  <p:cNvPr id="61297" name="AutoShape 88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975" y="3777"/>
                    <a:ext cx="65" cy="66"/>
                  </a:xfrm>
                  <a:prstGeom prst="rtTriangle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298" name="Rectangle 882"/>
                  <p:cNvSpPr>
                    <a:spLocks noChangeArrowheads="1"/>
                  </p:cNvSpPr>
                  <p:nvPr/>
                </p:nvSpPr>
                <p:spPr bwMode="auto">
                  <a:xfrm>
                    <a:off x="9555" y="3242"/>
                    <a:ext cx="124" cy="759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299" name="AutoShape 883"/>
                  <p:cNvSpPr>
                    <a:spLocks noChangeArrowheads="1"/>
                  </p:cNvSpPr>
                  <p:nvPr/>
                </p:nvSpPr>
                <p:spPr bwMode="auto">
                  <a:xfrm rot="20456760" flipV="1">
                    <a:off x="9411" y="3225"/>
                    <a:ext cx="194" cy="192"/>
                  </a:xfrm>
                  <a:prstGeom prst="flowChartDelay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00" name="Rectangle 884"/>
                  <p:cNvSpPr>
                    <a:spLocks noChangeArrowheads="1"/>
                  </p:cNvSpPr>
                  <p:nvPr/>
                </p:nvSpPr>
                <p:spPr bwMode="auto">
                  <a:xfrm>
                    <a:off x="8895" y="3248"/>
                    <a:ext cx="567" cy="127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61301" name="AutoShape 88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123" y="3893"/>
                    <a:ext cx="50" cy="8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02" name="AutoShape 88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293" y="3787"/>
                    <a:ext cx="24" cy="60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03" name="AutoShape 88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405" y="3747"/>
                    <a:ext cx="51" cy="38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04" name="AutoShape 88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412" y="3356"/>
                    <a:ext cx="39" cy="38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1305" name="AutoShape 889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8868" y="3316"/>
                    <a:ext cx="58" cy="55"/>
                  </a:xfrm>
                  <a:prstGeom prst="flowChartDelay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06" name="AutoShape 890"/>
                  <p:cNvSpPr>
                    <a:spLocks noChangeArrowheads="1"/>
                  </p:cNvSpPr>
                  <p:nvPr/>
                </p:nvSpPr>
                <p:spPr bwMode="auto">
                  <a:xfrm>
                    <a:off x="8988" y="3879"/>
                    <a:ext cx="482" cy="12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8D8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07" name="Rectangle 891"/>
                  <p:cNvSpPr>
                    <a:spLocks noChangeArrowheads="1"/>
                  </p:cNvSpPr>
                  <p:nvPr/>
                </p:nvSpPr>
                <p:spPr bwMode="auto">
                  <a:xfrm rot="2760000">
                    <a:off x="8966" y="3848"/>
                    <a:ext cx="252" cy="91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08" name="Rectangle 892"/>
                  <p:cNvSpPr>
                    <a:spLocks noChangeArrowheads="1"/>
                  </p:cNvSpPr>
                  <p:nvPr/>
                </p:nvSpPr>
                <p:spPr bwMode="auto">
                  <a:xfrm rot="-1511141">
                    <a:off x="9101" y="3822"/>
                    <a:ext cx="422" cy="102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09" name="Rectangle 893"/>
                  <p:cNvSpPr>
                    <a:spLocks noChangeArrowheads="1"/>
                  </p:cNvSpPr>
                  <p:nvPr/>
                </p:nvSpPr>
                <p:spPr bwMode="auto">
                  <a:xfrm>
                    <a:off x="9430" y="3369"/>
                    <a:ext cx="148" cy="630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10" name="AutoShape 89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8873" y="3140"/>
                    <a:ext cx="60" cy="80"/>
                  </a:xfrm>
                  <a:prstGeom prst="rtTriangle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11" name="Rectangle 895"/>
                  <p:cNvSpPr>
                    <a:spLocks noChangeArrowheads="1"/>
                  </p:cNvSpPr>
                  <p:nvPr/>
                </p:nvSpPr>
                <p:spPr bwMode="auto">
                  <a:xfrm>
                    <a:off x="8931" y="3154"/>
                    <a:ext cx="755" cy="88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12" name="Arc 896"/>
                  <p:cNvSpPr>
                    <a:spLocks/>
                  </p:cNvSpPr>
                  <p:nvPr/>
                </p:nvSpPr>
                <p:spPr bwMode="auto">
                  <a:xfrm rot="16200000" flipH="1">
                    <a:off x="8863" y="3337"/>
                    <a:ext cx="46" cy="4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13" name="Arc 897"/>
                  <p:cNvSpPr>
                    <a:spLocks/>
                  </p:cNvSpPr>
                  <p:nvPr/>
                </p:nvSpPr>
                <p:spPr bwMode="auto">
                  <a:xfrm>
                    <a:off x="9416" y="3240"/>
                    <a:ext cx="151" cy="15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61314" name="AutoShape 8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899" y="3381"/>
                    <a:ext cx="489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1315" name="Arc 899"/>
                  <p:cNvSpPr>
                    <a:spLocks/>
                  </p:cNvSpPr>
                  <p:nvPr/>
                </p:nvSpPr>
                <p:spPr bwMode="auto">
                  <a:xfrm rot="16200000" flipV="1">
                    <a:off x="9382" y="3377"/>
                    <a:ext cx="46" cy="4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61316" name="AutoShape 90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428" y="3417"/>
                    <a:ext cx="2" cy="31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17" name="AutoShape 90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032" y="3240"/>
                    <a:ext cx="403" cy="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1318" name="Rectangle 902"/>
                  <p:cNvSpPr>
                    <a:spLocks noChangeArrowheads="1"/>
                  </p:cNvSpPr>
                  <p:nvPr/>
                </p:nvSpPr>
                <p:spPr bwMode="auto">
                  <a:xfrm>
                    <a:off x="8876" y="3206"/>
                    <a:ext cx="162" cy="119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19" name="AutoShape 903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8974" y="3707"/>
                    <a:ext cx="83" cy="74"/>
                  </a:xfrm>
                  <a:prstGeom prst="flowChartDelay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20" name="Rectangle 904"/>
                  <p:cNvSpPr>
                    <a:spLocks noChangeArrowheads="1"/>
                  </p:cNvSpPr>
                  <p:nvPr/>
                </p:nvSpPr>
                <p:spPr bwMode="auto">
                  <a:xfrm>
                    <a:off x="9298" y="3764"/>
                    <a:ext cx="151" cy="54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21" name="Rectangle 905"/>
                  <p:cNvSpPr>
                    <a:spLocks noChangeArrowheads="1"/>
                  </p:cNvSpPr>
                  <p:nvPr/>
                </p:nvSpPr>
                <p:spPr bwMode="auto">
                  <a:xfrm>
                    <a:off x="9460" y="3752"/>
                    <a:ext cx="150" cy="54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22" name="AutoShape 906"/>
                  <p:cNvSpPr>
                    <a:spLocks noChangeArrowheads="1"/>
                  </p:cNvSpPr>
                  <p:nvPr/>
                </p:nvSpPr>
                <p:spPr bwMode="auto">
                  <a:xfrm rot="2971633">
                    <a:off x="9262" y="3207"/>
                    <a:ext cx="464" cy="291"/>
                  </a:xfrm>
                  <a:custGeom>
                    <a:avLst/>
                    <a:gdLst>
                      <a:gd name="G0" fmla="+- 5565 0 0"/>
                      <a:gd name="G1" fmla="+- -9209031 0 0"/>
                      <a:gd name="G2" fmla="+- 0 0 -9209031"/>
                      <a:gd name="T0" fmla="*/ 0 256 1"/>
                      <a:gd name="T1" fmla="*/ 180 256 1"/>
                      <a:gd name="G3" fmla="+- -9209031 T0 T1"/>
                      <a:gd name="T2" fmla="*/ 0 256 1"/>
                      <a:gd name="T3" fmla="*/ 90 256 1"/>
                      <a:gd name="G4" fmla="+- -9209031 T2 T3"/>
                      <a:gd name="G5" fmla="*/ G4 2 1"/>
                      <a:gd name="T4" fmla="*/ 90 256 1"/>
                      <a:gd name="T5" fmla="*/ 0 256 1"/>
                      <a:gd name="G6" fmla="+- -9209031 T4 T5"/>
                      <a:gd name="G7" fmla="*/ G6 2 1"/>
                      <a:gd name="G8" fmla="abs -9209031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5565"/>
                      <a:gd name="G18" fmla="*/ 5565 1 2"/>
                      <a:gd name="G19" fmla="+- G18 5400 0"/>
                      <a:gd name="G20" fmla="cos G19 -9209031"/>
                      <a:gd name="G21" fmla="sin G19 -9209031"/>
                      <a:gd name="G22" fmla="+- G20 10800 0"/>
                      <a:gd name="G23" fmla="+- G21 10800 0"/>
                      <a:gd name="G24" fmla="+- 10800 0 G20"/>
                      <a:gd name="G25" fmla="+- 5565 10800 0"/>
                      <a:gd name="G26" fmla="?: G9 G17 G25"/>
                      <a:gd name="G27" fmla="?: G9 0 21600"/>
                      <a:gd name="G28" fmla="cos 10800 -9209031"/>
                      <a:gd name="G29" fmla="sin 10800 -9209031"/>
                      <a:gd name="G30" fmla="sin 5565 -9209031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9209031 G34 0"/>
                      <a:gd name="G36" fmla="?: G6 G35 G31"/>
                      <a:gd name="G37" fmla="+- 21600 0 G36"/>
                      <a:gd name="G38" fmla="?: G4 0 G33"/>
                      <a:gd name="G39" fmla="?: -9209031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4484 w 21600"/>
                      <a:gd name="T15" fmla="*/ 5597 h 21600"/>
                      <a:gd name="T16" fmla="*/ 10800 w 21600"/>
                      <a:gd name="T17" fmla="*/ 5235 h 21600"/>
                      <a:gd name="T18" fmla="*/ 17116 w 21600"/>
                      <a:gd name="T19" fmla="*/ 5597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6504" y="7261"/>
                        </a:moveTo>
                        <a:cubicBezTo>
                          <a:pt x="7561" y="5978"/>
                          <a:pt x="9137" y="5234"/>
                          <a:pt x="10800" y="5235"/>
                        </a:cubicBezTo>
                        <a:cubicBezTo>
                          <a:pt x="12462" y="5235"/>
                          <a:pt x="14038" y="5978"/>
                          <a:pt x="15095" y="7261"/>
                        </a:cubicBezTo>
                        <a:lnTo>
                          <a:pt x="19135" y="3933"/>
                        </a:lnTo>
                        <a:cubicBezTo>
                          <a:pt x="17084" y="1442"/>
                          <a:pt x="14026" y="-1"/>
                          <a:pt x="10799" y="0"/>
                        </a:cubicBezTo>
                        <a:cubicBezTo>
                          <a:pt x="7573" y="0"/>
                          <a:pt x="4515" y="1442"/>
                          <a:pt x="2464" y="3933"/>
                        </a:cubicBezTo>
                        <a:close/>
                      </a:path>
                    </a:pathLst>
                  </a:cu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61323" name="AutoShape 9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038" y="3752"/>
                    <a:ext cx="279" cy="0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</p:spPr>
              </p:cxnSp>
              <p:cxnSp>
                <p:nvCxnSpPr>
                  <p:cNvPr id="61324" name="AutoShape 90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9032" y="3753"/>
                    <a:ext cx="289" cy="0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</p:spPr>
              </p:cxnSp>
              <p:cxnSp>
                <p:nvCxnSpPr>
                  <p:cNvPr id="61325" name="AutoShape 90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570" y="3379"/>
                    <a:ext cx="0" cy="312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26" name="AutoShape 9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692" y="3150"/>
                    <a:ext cx="0" cy="86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1327" name="Arc 911"/>
                  <p:cNvSpPr>
                    <a:spLocks/>
                  </p:cNvSpPr>
                  <p:nvPr/>
                </p:nvSpPr>
                <p:spPr bwMode="auto">
                  <a:xfrm rot="16200000" flipV="1">
                    <a:off x="8987" y="3681"/>
                    <a:ext cx="53" cy="86"/>
                  </a:xfrm>
                  <a:custGeom>
                    <a:avLst/>
                    <a:gdLst>
                      <a:gd name="G0" fmla="+- 3524 0 0"/>
                      <a:gd name="G1" fmla="+- 21600 0 0"/>
                      <a:gd name="G2" fmla="+- 21600 0 0"/>
                      <a:gd name="T0" fmla="*/ 3524 w 25124"/>
                      <a:gd name="T1" fmla="*/ 0 h 43200"/>
                      <a:gd name="T2" fmla="*/ 0 w 25124"/>
                      <a:gd name="T3" fmla="*/ 42911 h 43200"/>
                      <a:gd name="T4" fmla="*/ 3524 w 25124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5124" h="43200" fill="none" extrusionOk="0">
                        <a:moveTo>
                          <a:pt x="3523" y="0"/>
                        </a:moveTo>
                        <a:cubicBezTo>
                          <a:pt x="15453" y="0"/>
                          <a:pt x="25124" y="9670"/>
                          <a:pt x="25124" y="21600"/>
                        </a:cubicBezTo>
                        <a:cubicBezTo>
                          <a:pt x="25124" y="33529"/>
                          <a:pt x="15453" y="43200"/>
                          <a:pt x="3524" y="43200"/>
                        </a:cubicBezTo>
                        <a:cubicBezTo>
                          <a:pt x="2343" y="43200"/>
                          <a:pt x="1164" y="43103"/>
                          <a:pt x="0" y="42910"/>
                        </a:cubicBezTo>
                      </a:path>
                      <a:path w="25124" h="43200" stroke="0" extrusionOk="0">
                        <a:moveTo>
                          <a:pt x="3523" y="0"/>
                        </a:moveTo>
                        <a:cubicBezTo>
                          <a:pt x="15453" y="0"/>
                          <a:pt x="25124" y="9670"/>
                          <a:pt x="25124" y="21600"/>
                        </a:cubicBezTo>
                        <a:cubicBezTo>
                          <a:pt x="25124" y="33529"/>
                          <a:pt x="15453" y="43200"/>
                          <a:pt x="3524" y="43200"/>
                        </a:cubicBezTo>
                        <a:cubicBezTo>
                          <a:pt x="2343" y="43200"/>
                          <a:pt x="1164" y="43103"/>
                          <a:pt x="0" y="42910"/>
                        </a:cubicBezTo>
                        <a:lnTo>
                          <a:pt x="3524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61328" name="AutoShape 9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973" y="3750"/>
                    <a:ext cx="0" cy="26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29" name="AutoShape 91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295" y="3760"/>
                    <a:ext cx="8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1330" name="Arc 914"/>
                  <p:cNvSpPr>
                    <a:spLocks/>
                  </p:cNvSpPr>
                  <p:nvPr/>
                </p:nvSpPr>
                <p:spPr bwMode="auto">
                  <a:xfrm rot="5400000">
                    <a:off x="9382" y="3714"/>
                    <a:ext cx="46" cy="4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61331" name="AutoShape 9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865" y="3198"/>
                    <a:ext cx="0" cy="81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33" name="AutoShape 91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8865" y="3154"/>
                    <a:ext cx="65" cy="4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1334" name="Oval 918"/>
                  <p:cNvSpPr>
                    <a:spLocks noChangeArrowheads="1"/>
                  </p:cNvSpPr>
                  <p:nvPr/>
                </p:nvSpPr>
                <p:spPr bwMode="auto">
                  <a:xfrm>
                    <a:off x="9057" y="3635"/>
                    <a:ext cx="238" cy="23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</p:grpSp>
            <p:sp>
              <p:nvSpPr>
                <p:cNvPr id="61335" name="Arc 919"/>
                <p:cNvSpPr>
                  <a:spLocks/>
                </p:cNvSpPr>
                <p:nvPr/>
              </p:nvSpPr>
              <p:spPr bwMode="auto">
                <a:xfrm flipH="1" flipV="1">
                  <a:off x="6012122" y="2089570"/>
                  <a:ext cx="127708" cy="109601"/>
                </a:xfrm>
                <a:custGeom>
                  <a:avLst/>
                  <a:gdLst>
                    <a:gd name="G0" fmla="+- 0 0 0"/>
                    <a:gd name="G1" fmla="+- 18439 0 0"/>
                    <a:gd name="G2" fmla="+- 21600 0 0"/>
                    <a:gd name="T0" fmla="*/ 11249 w 21600"/>
                    <a:gd name="T1" fmla="*/ 0 h 18439"/>
                    <a:gd name="T2" fmla="*/ 21600 w 21600"/>
                    <a:gd name="T3" fmla="*/ 18439 h 18439"/>
                    <a:gd name="T4" fmla="*/ 0 w 21600"/>
                    <a:gd name="T5" fmla="*/ 18439 h 18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8439" fill="none" extrusionOk="0">
                      <a:moveTo>
                        <a:pt x="11249" y="-1"/>
                      </a:moveTo>
                      <a:cubicBezTo>
                        <a:pt x="17677" y="3921"/>
                        <a:pt x="21600" y="10908"/>
                        <a:pt x="21600" y="18439"/>
                      </a:cubicBezTo>
                    </a:path>
                    <a:path w="21600" h="18439" stroke="0" extrusionOk="0">
                      <a:moveTo>
                        <a:pt x="11249" y="-1"/>
                      </a:moveTo>
                      <a:cubicBezTo>
                        <a:pt x="17677" y="3921"/>
                        <a:pt x="21600" y="10908"/>
                        <a:pt x="21600" y="18439"/>
                      </a:cubicBezTo>
                      <a:lnTo>
                        <a:pt x="0" y="18439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336" name="AutoShape 9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70894" y="2350486"/>
                  <a:ext cx="0" cy="25113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337" name="Arc 921"/>
                <p:cNvSpPr>
                  <a:spLocks/>
                </p:cNvSpPr>
                <p:nvPr/>
              </p:nvSpPr>
              <p:spPr bwMode="auto">
                <a:xfrm>
                  <a:off x="6042034" y="2252967"/>
                  <a:ext cx="126845" cy="109601"/>
                </a:xfrm>
                <a:custGeom>
                  <a:avLst/>
                  <a:gdLst>
                    <a:gd name="G0" fmla="+- 0 0 0"/>
                    <a:gd name="G1" fmla="+- 18439 0 0"/>
                    <a:gd name="G2" fmla="+- 21600 0 0"/>
                    <a:gd name="T0" fmla="*/ 11249 w 21600"/>
                    <a:gd name="T1" fmla="*/ 0 h 18439"/>
                    <a:gd name="T2" fmla="*/ 21600 w 21600"/>
                    <a:gd name="T3" fmla="*/ 18439 h 18439"/>
                    <a:gd name="T4" fmla="*/ 0 w 21600"/>
                    <a:gd name="T5" fmla="*/ 18439 h 18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8439" fill="none" extrusionOk="0">
                      <a:moveTo>
                        <a:pt x="11249" y="-1"/>
                      </a:moveTo>
                      <a:cubicBezTo>
                        <a:pt x="17677" y="3921"/>
                        <a:pt x="21600" y="10908"/>
                        <a:pt x="21600" y="18439"/>
                      </a:cubicBezTo>
                    </a:path>
                    <a:path w="21600" h="18439" stroke="0" extrusionOk="0">
                      <a:moveTo>
                        <a:pt x="11249" y="-1"/>
                      </a:moveTo>
                      <a:cubicBezTo>
                        <a:pt x="17677" y="3921"/>
                        <a:pt x="21600" y="10908"/>
                        <a:pt x="21600" y="18439"/>
                      </a:cubicBezTo>
                      <a:lnTo>
                        <a:pt x="0" y="18439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338" name="AutoShape 922"/>
                <p:cNvCxnSpPr>
                  <a:cxnSpLocks noChangeShapeType="1"/>
                </p:cNvCxnSpPr>
                <p:nvPr/>
              </p:nvCxnSpPr>
              <p:spPr bwMode="auto">
                <a:xfrm>
                  <a:off x="6040308" y="2157807"/>
                  <a:ext cx="100095" cy="1259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339" name="Arc 923"/>
                <p:cNvSpPr>
                  <a:spLocks/>
                </p:cNvSpPr>
                <p:nvPr/>
              </p:nvSpPr>
              <p:spPr bwMode="auto">
                <a:xfrm rot="10800000" flipH="1" flipV="1">
                  <a:off x="5629862" y="2276268"/>
                  <a:ext cx="110450" cy="110464"/>
                </a:xfrm>
                <a:custGeom>
                  <a:avLst/>
                  <a:gdLst>
                    <a:gd name="G0" fmla="+- 0 0 0"/>
                    <a:gd name="G1" fmla="+- 21592 0 0"/>
                    <a:gd name="G2" fmla="+- 21600 0 0"/>
                    <a:gd name="T0" fmla="*/ 595 w 21600"/>
                    <a:gd name="T1" fmla="*/ 0 h 21592"/>
                    <a:gd name="T2" fmla="*/ 21600 w 21600"/>
                    <a:gd name="T3" fmla="*/ 21592 h 21592"/>
                    <a:gd name="T4" fmla="*/ 0 w 21600"/>
                    <a:gd name="T5" fmla="*/ 21592 h 21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2" fill="none" extrusionOk="0">
                      <a:moveTo>
                        <a:pt x="594" y="0"/>
                      </a:moveTo>
                      <a:cubicBezTo>
                        <a:pt x="12288" y="322"/>
                        <a:pt x="21600" y="9894"/>
                        <a:pt x="21600" y="21592"/>
                      </a:cubicBezTo>
                    </a:path>
                    <a:path w="21600" h="21592" stroke="0" extrusionOk="0">
                      <a:moveTo>
                        <a:pt x="594" y="0"/>
                      </a:moveTo>
                      <a:cubicBezTo>
                        <a:pt x="12288" y="322"/>
                        <a:pt x="21600" y="9894"/>
                        <a:pt x="21600" y="21592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340" name="AutoShape 92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534945" y="2277131"/>
                  <a:ext cx="10095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341" name="AutoShape 925"/>
                <p:cNvCxnSpPr>
                  <a:cxnSpLocks noChangeShapeType="1"/>
                </p:cNvCxnSpPr>
                <p:nvPr/>
              </p:nvCxnSpPr>
              <p:spPr bwMode="auto">
                <a:xfrm>
                  <a:off x="5742038" y="2376376"/>
                  <a:ext cx="0" cy="25027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343" name="AutoShape 927"/>
                <p:cNvCxnSpPr>
                  <a:cxnSpLocks noChangeShapeType="1"/>
                </p:cNvCxnSpPr>
                <p:nvPr/>
              </p:nvCxnSpPr>
              <p:spPr bwMode="auto">
                <a:xfrm>
                  <a:off x="6028228" y="2551565"/>
                  <a:ext cx="13633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61344" name="Group 928"/>
                <p:cNvGrpSpPr>
                  <a:grpSpLocks/>
                </p:cNvGrpSpPr>
                <p:nvPr/>
              </p:nvGrpSpPr>
              <p:grpSpPr bwMode="auto">
                <a:xfrm flipV="1">
                  <a:off x="5806755" y="3691587"/>
                  <a:ext cx="199327" cy="217476"/>
                  <a:chOff x="8863" y="3121"/>
                  <a:chExt cx="829" cy="899"/>
                </a:xfrm>
              </p:grpSpPr>
              <p:sp>
                <p:nvSpPr>
                  <p:cNvPr id="61345" name="AutoShape 92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975" y="3777"/>
                    <a:ext cx="65" cy="66"/>
                  </a:xfrm>
                  <a:prstGeom prst="rtTriangle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46" name="Rectangle 930"/>
                  <p:cNvSpPr>
                    <a:spLocks noChangeArrowheads="1"/>
                  </p:cNvSpPr>
                  <p:nvPr/>
                </p:nvSpPr>
                <p:spPr bwMode="auto">
                  <a:xfrm>
                    <a:off x="9555" y="3242"/>
                    <a:ext cx="124" cy="759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47" name="AutoShape 931"/>
                  <p:cNvSpPr>
                    <a:spLocks noChangeArrowheads="1"/>
                  </p:cNvSpPr>
                  <p:nvPr/>
                </p:nvSpPr>
                <p:spPr bwMode="auto">
                  <a:xfrm rot="20456760" flipV="1">
                    <a:off x="9411" y="3225"/>
                    <a:ext cx="194" cy="192"/>
                  </a:xfrm>
                  <a:prstGeom prst="flowChartDelay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48" name="Rectangle 932"/>
                  <p:cNvSpPr>
                    <a:spLocks noChangeArrowheads="1"/>
                  </p:cNvSpPr>
                  <p:nvPr/>
                </p:nvSpPr>
                <p:spPr bwMode="auto">
                  <a:xfrm>
                    <a:off x="8895" y="3248"/>
                    <a:ext cx="567" cy="127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61349" name="AutoShape 93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123" y="3893"/>
                    <a:ext cx="50" cy="8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50" name="AutoShape 93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293" y="3787"/>
                    <a:ext cx="24" cy="60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51" name="AutoShape 93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405" y="3747"/>
                    <a:ext cx="51" cy="38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52" name="AutoShape 9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412" y="3356"/>
                    <a:ext cx="39" cy="38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1353" name="AutoShape 937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8868" y="3316"/>
                    <a:ext cx="58" cy="55"/>
                  </a:xfrm>
                  <a:prstGeom prst="flowChartDelay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54" name="AutoShape 938"/>
                  <p:cNvSpPr>
                    <a:spLocks noChangeArrowheads="1"/>
                  </p:cNvSpPr>
                  <p:nvPr/>
                </p:nvSpPr>
                <p:spPr bwMode="auto">
                  <a:xfrm>
                    <a:off x="8988" y="3879"/>
                    <a:ext cx="482" cy="12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8D8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55" name="Rectangle 939"/>
                  <p:cNvSpPr>
                    <a:spLocks noChangeArrowheads="1"/>
                  </p:cNvSpPr>
                  <p:nvPr/>
                </p:nvSpPr>
                <p:spPr bwMode="auto">
                  <a:xfrm rot="2760000">
                    <a:off x="8966" y="3848"/>
                    <a:ext cx="252" cy="91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56" name="Rectangle 940"/>
                  <p:cNvSpPr>
                    <a:spLocks noChangeArrowheads="1"/>
                  </p:cNvSpPr>
                  <p:nvPr/>
                </p:nvSpPr>
                <p:spPr bwMode="auto">
                  <a:xfrm rot="-1511141">
                    <a:off x="9101" y="3822"/>
                    <a:ext cx="422" cy="102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57" name="Rectangle 941"/>
                  <p:cNvSpPr>
                    <a:spLocks noChangeArrowheads="1"/>
                  </p:cNvSpPr>
                  <p:nvPr/>
                </p:nvSpPr>
                <p:spPr bwMode="auto">
                  <a:xfrm>
                    <a:off x="9430" y="3369"/>
                    <a:ext cx="148" cy="630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58" name="AutoShape 94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8873" y="3140"/>
                    <a:ext cx="60" cy="80"/>
                  </a:xfrm>
                  <a:prstGeom prst="rtTriangle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59" name="Rectangle 943"/>
                  <p:cNvSpPr>
                    <a:spLocks noChangeArrowheads="1"/>
                  </p:cNvSpPr>
                  <p:nvPr/>
                </p:nvSpPr>
                <p:spPr bwMode="auto">
                  <a:xfrm>
                    <a:off x="8931" y="3154"/>
                    <a:ext cx="755" cy="88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60" name="Arc 944"/>
                  <p:cNvSpPr>
                    <a:spLocks/>
                  </p:cNvSpPr>
                  <p:nvPr/>
                </p:nvSpPr>
                <p:spPr bwMode="auto">
                  <a:xfrm rot="16200000" flipH="1">
                    <a:off x="8863" y="3337"/>
                    <a:ext cx="46" cy="4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61" name="Arc 945"/>
                  <p:cNvSpPr>
                    <a:spLocks/>
                  </p:cNvSpPr>
                  <p:nvPr/>
                </p:nvSpPr>
                <p:spPr bwMode="auto">
                  <a:xfrm>
                    <a:off x="9416" y="3240"/>
                    <a:ext cx="151" cy="15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61362" name="AutoShape 9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899" y="3381"/>
                    <a:ext cx="489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1363" name="Arc 947"/>
                  <p:cNvSpPr>
                    <a:spLocks/>
                  </p:cNvSpPr>
                  <p:nvPr/>
                </p:nvSpPr>
                <p:spPr bwMode="auto">
                  <a:xfrm rot="16200000" flipV="1">
                    <a:off x="9382" y="3377"/>
                    <a:ext cx="46" cy="4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61364" name="AutoShape 94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428" y="3417"/>
                    <a:ext cx="2" cy="31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65" name="AutoShape 9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032" y="3240"/>
                    <a:ext cx="403" cy="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1366" name="Rectangle 950"/>
                  <p:cNvSpPr>
                    <a:spLocks noChangeArrowheads="1"/>
                  </p:cNvSpPr>
                  <p:nvPr/>
                </p:nvSpPr>
                <p:spPr bwMode="auto">
                  <a:xfrm>
                    <a:off x="8876" y="3206"/>
                    <a:ext cx="162" cy="119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67" name="AutoShape 951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8974" y="3707"/>
                    <a:ext cx="83" cy="74"/>
                  </a:xfrm>
                  <a:prstGeom prst="flowChartDelay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68" name="Rectangle 952"/>
                  <p:cNvSpPr>
                    <a:spLocks noChangeArrowheads="1"/>
                  </p:cNvSpPr>
                  <p:nvPr/>
                </p:nvSpPr>
                <p:spPr bwMode="auto">
                  <a:xfrm>
                    <a:off x="9298" y="3764"/>
                    <a:ext cx="151" cy="54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69" name="Rectangle 953"/>
                  <p:cNvSpPr>
                    <a:spLocks noChangeArrowheads="1"/>
                  </p:cNvSpPr>
                  <p:nvPr/>
                </p:nvSpPr>
                <p:spPr bwMode="auto">
                  <a:xfrm>
                    <a:off x="9460" y="3752"/>
                    <a:ext cx="150" cy="54"/>
                  </a:xfrm>
                  <a:prstGeom prst="rect">
                    <a:avLst/>
                  </a:pr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1370" name="AutoShape 954"/>
                  <p:cNvSpPr>
                    <a:spLocks noChangeArrowheads="1"/>
                  </p:cNvSpPr>
                  <p:nvPr/>
                </p:nvSpPr>
                <p:spPr bwMode="auto">
                  <a:xfrm rot="2971633">
                    <a:off x="9262" y="3207"/>
                    <a:ext cx="464" cy="291"/>
                  </a:xfrm>
                  <a:custGeom>
                    <a:avLst/>
                    <a:gdLst>
                      <a:gd name="G0" fmla="+- 5565 0 0"/>
                      <a:gd name="G1" fmla="+- -9209031 0 0"/>
                      <a:gd name="G2" fmla="+- 0 0 -9209031"/>
                      <a:gd name="T0" fmla="*/ 0 256 1"/>
                      <a:gd name="T1" fmla="*/ 180 256 1"/>
                      <a:gd name="G3" fmla="+- -9209031 T0 T1"/>
                      <a:gd name="T2" fmla="*/ 0 256 1"/>
                      <a:gd name="T3" fmla="*/ 90 256 1"/>
                      <a:gd name="G4" fmla="+- -9209031 T2 T3"/>
                      <a:gd name="G5" fmla="*/ G4 2 1"/>
                      <a:gd name="T4" fmla="*/ 90 256 1"/>
                      <a:gd name="T5" fmla="*/ 0 256 1"/>
                      <a:gd name="G6" fmla="+- -9209031 T4 T5"/>
                      <a:gd name="G7" fmla="*/ G6 2 1"/>
                      <a:gd name="G8" fmla="abs -9209031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5565"/>
                      <a:gd name="G18" fmla="*/ 5565 1 2"/>
                      <a:gd name="G19" fmla="+- G18 5400 0"/>
                      <a:gd name="G20" fmla="cos G19 -9209031"/>
                      <a:gd name="G21" fmla="sin G19 -9209031"/>
                      <a:gd name="G22" fmla="+- G20 10800 0"/>
                      <a:gd name="G23" fmla="+- G21 10800 0"/>
                      <a:gd name="G24" fmla="+- 10800 0 G20"/>
                      <a:gd name="G25" fmla="+- 5565 10800 0"/>
                      <a:gd name="G26" fmla="?: G9 G17 G25"/>
                      <a:gd name="G27" fmla="?: G9 0 21600"/>
                      <a:gd name="G28" fmla="cos 10800 -9209031"/>
                      <a:gd name="G29" fmla="sin 10800 -9209031"/>
                      <a:gd name="G30" fmla="sin 5565 -9209031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9209031 G34 0"/>
                      <a:gd name="G36" fmla="?: G6 G35 G31"/>
                      <a:gd name="G37" fmla="+- 21600 0 G36"/>
                      <a:gd name="G38" fmla="?: G4 0 G33"/>
                      <a:gd name="G39" fmla="?: -9209031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4484 w 21600"/>
                      <a:gd name="T15" fmla="*/ 5597 h 21600"/>
                      <a:gd name="T16" fmla="*/ 10800 w 21600"/>
                      <a:gd name="T17" fmla="*/ 5235 h 21600"/>
                      <a:gd name="T18" fmla="*/ 17116 w 21600"/>
                      <a:gd name="T19" fmla="*/ 5597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6504" y="7261"/>
                        </a:moveTo>
                        <a:cubicBezTo>
                          <a:pt x="7561" y="5978"/>
                          <a:pt x="9137" y="5234"/>
                          <a:pt x="10800" y="5235"/>
                        </a:cubicBezTo>
                        <a:cubicBezTo>
                          <a:pt x="12462" y="5235"/>
                          <a:pt x="14038" y="5978"/>
                          <a:pt x="15095" y="7261"/>
                        </a:cubicBezTo>
                        <a:lnTo>
                          <a:pt x="19135" y="3933"/>
                        </a:lnTo>
                        <a:cubicBezTo>
                          <a:pt x="17084" y="1442"/>
                          <a:pt x="14026" y="-1"/>
                          <a:pt x="10799" y="0"/>
                        </a:cubicBezTo>
                        <a:cubicBezTo>
                          <a:pt x="7573" y="0"/>
                          <a:pt x="4515" y="1442"/>
                          <a:pt x="2464" y="3933"/>
                        </a:cubicBezTo>
                        <a:close/>
                      </a:path>
                    </a:pathLst>
                  </a:custGeom>
                  <a:solidFill>
                    <a:srgbClr val="D8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61371" name="AutoShape 95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038" y="3752"/>
                    <a:ext cx="279" cy="0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</p:spPr>
              </p:cxnSp>
              <p:cxnSp>
                <p:nvCxnSpPr>
                  <p:cNvPr id="61372" name="AutoShape 95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9032" y="3753"/>
                    <a:ext cx="289" cy="0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</p:spPr>
              </p:cxnSp>
              <p:cxnSp>
                <p:nvCxnSpPr>
                  <p:cNvPr id="61373" name="AutoShape 9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570" y="3379"/>
                    <a:ext cx="0" cy="312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74" name="AutoShape 95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692" y="3150"/>
                    <a:ext cx="0" cy="86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1375" name="Arc 959"/>
                  <p:cNvSpPr>
                    <a:spLocks/>
                  </p:cNvSpPr>
                  <p:nvPr/>
                </p:nvSpPr>
                <p:spPr bwMode="auto">
                  <a:xfrm rot="16200000" flipV="1">
                    <a:off x="8987" y="3681"/>
                    <a:ext cx="53" cy="86"/>
                  </a:xfrm>
                  <a:custGeom>
                    <a:avLst/>
                    <a:gdLst>
                      <a:gd name="G0" fmla="+- 3524 0 0"/>
                      <a:gd name="G1" fmla="+- 21600 0 0"/>
                      <a:gd name="G2" fmla="+- 21600 0 0"/>
                      <a:gd name="T0" fmla="*/ 3524 w 25124"/>
                      <a:gd name="T1" fmla="*/ 0 h 43200"/>
                      <a:gd name="T2" fmla="*/ 0 w 25124"/>
                      <a:gd name="T3" fmla="*/ 42911 h 43200"/>
                      <a:gd name="T4" fmla="*/ 3524 w 25124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5124" h="43200" fill="none" extrusionOk="0">
                        <a:moveTo>
                          <a:pt x="3523" y="0"/>
                        </a:moveTo>
                        <a:cubicBezTo>
                          <a:pt x="15453" y="0"/>
                          <a:pt x="25124" y="9670"/>
                          <a:pt x="25124" y="21600"/>
                        </a:cubicBezTo>
                        <a:cubicBezTo>
                          <a:pt x="25124" y="33529"/>
                          <a:pt x="15453" y="43200"/>
                          <a:pt x="3524" y="43200"/>
                        </a:cubicBezTo>
                        <a:cubicBezTo>
                          <a:pt x="2343" y="43200"/>
                          <a:pt x="1164" y="43103"/>
                          <a:pt x="0" y="42910"/>
                        </a:cubicBezTo>
                      </a:path>
                      <a:path w="25124" h="43200" stroke="0" extrusionOk="0">
                        <a:moveTo>
                          <a:pt x="3523" y="0"/>
                        </a:moveTo>
                        <a:cubicBezTo>
                          <a:pt x="15453" y="0"/>
                          <a:pt x="25124" y="9670"/>
                          <a:pt x="25124" y="21600"/>
                        </a:cubicBezTo>
                        <a:cubicBezTo>
                          <a:pt x="25124" y="33529"/>
                          <a:pt x="15453" y="43200"/>
                          <a:pt x="3524" y="43200"/>
                        </a:cubicBezTo>
                        <a:cubicBezTo>
                          <a:pt x="2343" y="43200"/>
                          <a:pt x="1164" y="43103"/>
                          <a:pt x="0" y="42910"/>
                        </a:cubicBezTo>
                        <a:lnTo>
                          <a:pt x="3524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61376" name="AutoShape 9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973" y="3750"/>
                    <a:ext cx="0" cy="26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77" name="AutoShape 96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295" y="3760"/>
                    <a:ext cx="8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1378" name="Arc 962"/>
                  <p:cNvSpPr>
                    <a:spLocks/>
                  </p:cNvSpPr>
                  <p:nvPr/>
                </p:nvSpPr>
                <p:spPr bwMode="auto">
                  <a:xfrm rot="5400000">
                    <a:off x="9382" y="3714"/>
                    <a:ext cx="46" cy="4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61379" name="AutoShape 96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865" y="3198"/>
                    <a:ext cx="0" cy="81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381" name="AutoShape 96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8865" y="3154"/>
                    <a:ext cx="65" cy="4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1382" name="Oval 966"/>
                  <p:cNvSpPr>
                    <a:spLocks noChangeArrowheads="1"/>
                  </p:cNvSpPr>
                  <p:nvPr/>
                </p:nvSpPr>
                <p:spPr bwMode="auto">
                  <a:xfrm>
                    <a:off x="9057" y="3635"/>
                    <a:ext cx="238" cy="23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</p:grpSp>
            <p:sp>
              <p:nvSpPr>
                <p:cNvPr id="61383" name="Arc 967"/>
                <p:cNvSpPr>
                  <a:spLocks/>
                </p:cNvSpPr>
                <p:nvPr/>
              </p:nvSpPr>
              <p:spPr bwMode="auto">
                <a:xfrm flipH="1">
                  <a:off x="6000042" y="4112731"/>
                  <a:ext cx="127708" cy="109601"/>
                </a:xfrm>
                <a:custGeom>
                  <a:avLst/>
                  <a:gdLst>
                    <a:gd name="G0" fmla="+- 0 0 0"/>
                    <a:gd name="G1" fmla="+- 18439 0 0"/>
                    <a:gd name="G2" fmla="+- 21600 0 0"/>
                    <a:gd name="T0" fmla="*/ 11249 w 21600"/>
                    <a:gd name="T1" fmla="*/ 0 h 18439"/>
                    <a:gd name="T2" fmla="*/ 21600 w 21600"/>
                    <a:gd name="T3" fmla="*/ 18439 h 18439"/>
                    <a:gd name="T4" fmla="*/ 0 w 21600"/>
                    <a:gd name="T5" fmla="*/ 18439 h 18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8439" fill="none" extrusionOk="0">
                      <a:moveTo>
                        <a:pt x="11249" y="-1"/>
                      </a:moveTo>
                      <a:cubicBezTo>
                        <a:pt x="17677" y="3921"/>
                        <a:pt x="21600" y="10908"/>
                        <a:pt x="21600" y="18439"/>
                      </a:cubicBezTo>
                    </a:path>
                    <a:path w="21600" h="18439" stroke="0" extrusionOk="0">
                      <a:moveTo>
                        <a:pt x="11249" y="-1"/>
                      </a:moveTo>
                      <a:cubicBezTo>
                        <a:pt x="17677" y="3921"/>
                        <a:pt x="21600" y="10908"/>
                        <a:pt x="21600" y="18439"/>
                      </a:cubicBezTo>
                      <a:lnTo>
                        <a:pt x="0" y="18439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384" name="AutoShape 968"/>
                <p:cNvCxnSpPr>
                  <a:cxnSpLocks noChangeShapeType="1"/>
                </p:cNvCxnSpPr>
                <p:nvPr/>
              </p:nvCxnSpPr>
              <p:spPr bwMode="auto">
                <a:xfrm>
                  <a:off x="6158813" y="3676916"/>
                  <a:ext cx="863" cy="277886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385" name="Arc 969"/>
                <p:cNvSpPr>
                  <a:spLocks/>
                </p:cNvSpPr>
                <p:nvPr/>
              </p:nvSpPr>
              <p:spPr bwMode="auto">
                <a:xfrm flipV="1">
                  <a:off x="6031106" y="3943583"/>
                  <a:ext cx="127708" cy="108738"/>
                </a:xfrm>
                <a:custGeom>
                  <a:avLst/>
                  <a:gdLst>
                    <a:gd name="G0" fmla="+- 0 0 0"/>
                    <a:gd name="G1" fmla="+- 18439 0 0"/>
                    <a:gd name="G2" fmla="+- 21600 0 0"/>
                    <a:gd name="T0" fmla="*/ 11249 w 21600"/>
                    <a:gd name="T1" fmla="*/ 0 h 18439"/>
                    <a:gd name="T2" fmla="*/ 21600 w 21600"/>
                    <a:gd name="T3" fmla="*/ 18439 h 18439"/>
                    <a:gd name="T4" fmla="*/ 0 w 21600"/>
                    <a:gd name="T5" fmla="*/ 18439 h 18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8439" fill="none" extrusionOk="0">
                      <a:moveTo>
                        <a:pt x="11249" y="-1"/>
                      </a:moveTo>
                      <a:cubicBezTo>
                        <a:pt x="17677" y="3921"/>
                        <a:pt x="21600" y="10908"/>
                        <a:pt x="21600" y="18439"/>
                      </a:cubicBezTo>
                    </a:path>
                    <a:path w="21600" h="18439" stroke="0" extrusionOk="0">
                      <a:moveTo>
                        <a:pt x="11249" y="-1"/>
                      </a:moveTo>
                      <a:cubicBezTo>
                        <a:pt x="17677" y="3921"/>
                        <a:pt x="21600" y="10908"/>
                        <a:pt x="21600" y="18439"/>
                      </a:cubicBezTo>
                      <a:lnTo>
                        <a:pt x="0" y="18439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386" name="AutoShape 97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22477" y="4029020"/>
                  <a:ext cx="100095" cy="12513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387" name="Arc 971"/>
                <p:cNvSpPr>
                  <a:spLocks/>
                </p:cNvSpPr>
                <p:nvPr/>
              </p:nvSpPr>
              <p:spPr bwMode="auto">
                <a:xfrm rot="10800000" flipH="1">
                  <a:off x="5617782" y="3919419"/>
                  <a:ext cx="110450" cy="110464"/>
                </a:xfrm>
                <a:custGeom>
                  <a:avLst/>
                  <a:gdLst>
                    <a:gd name="G0" fmla="+- 0 0 0"/>
                    <a:gd name="G1" fmla="+- 21592 0 0"/>
                    <a:gd name="G2" fmla="+- 21600 0 0"/>
                    <a:gd name="T0" fmla="*/ 595 w 21600"/>
                    <a:gd name="T1" fmla="*/ 0 h 21592"/>
                    <a:gd name="T2" fmla="*/ 21600 w 21600"/>
                    <a:gd name="T3" fmla="*/ 21592 h 21592"/>
                    <a:gd name="T4" fmla="*/ 0 w 21600"/>
                    <a:gd name="T5" fmla="*/ 21592 h 21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2" fill="none" extrusionOk="0">
                      <a:moveTo>
                        <a:pt x="594" y="0"/>
                      </a:moveTo>
                      <a:cubicBezTo>
                        <a:pt x="12288" y="322"/>
                        <a:pt x="21600" y="9894"/>
                        <a:pt x="21600" y="21592"/>
                      </a:cubicBezTo>
                    </a:path>
                    <a:path w="21600" h="21592" stroke="0" extrusionOk="0">
                      <a:moveTo>
                        <a:pt x="594" y="0"/>
                      </a:moveTo>
                      <a:cubicBezTo>
                        <a:pt x="12288" y="322"/>
                        <a:pt x="21600" y="9894"/>
                        <a:pt x="21600" y="21592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388" name="AutoShape 97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39259" y="4032578"/>
                  <a:ext cx="84563" cy="86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389" name="AutoShape 97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8232" y="3679505"/>
                  <a:ext cx="0" cy="25027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391" name="AutoShape 97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15574" y="3754586"/>
                  <a:ext cx="13633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392" name="AutoShape 976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24875" y="1585005"/>
                  <a:ext cx="38830" cy="6731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393" name="AutoShape 97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17109" y="1577238"/>
                  <a:ext cx="107861" cy="18727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394" name="AutoShape 97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09343" y="1585005"/>
                  <a:ext cx="169989" cy="29342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395" name="AutoShape 9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24875" y="1630744"/>
                  <a:ext cx="183795" cy="31844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396" name="AutoShape 98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24875" y="1728263"/>
                  <a:ext cx="183795" cy="31844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397" name="AutoShape 981"/>
                <p:cNvCxnSpPr>
                  <a:cxnSpLocks noChangeShapeType="1"/>
                </p:cNvCxnSpPr>
                <p:nvPr/>
              </p:nvCxnSpPr>
              <p:spPr bwMode="auto">
                <a:xfrm flipH="1">
                  <a:off x="5721329" y="1825782"/>
                  <a:ext cx="287342" cy="49708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398" name="AutoShape 98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746352" y="1923301"/>
                  <a:ext cx="262318" cy="45307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399" name="AutoShape 983"/>
                <p:cNvCxnSpPr>
                  <a:cxnSpLocks noChangeShapeType="1"/>
                </p:cNvCxnSpPr>
                <p:nvPr/>
              </p:nvCxnSpPr>
              <p:spPr bwMode="auto">
                <a:xfrm flipH="1">
                  <a:off x="5797263" y="2020820"/>
                  <a:ext cx="211408" cy="36418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00" name="AutoShape 9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5087" y="2132147"/>
                  <a:ext cx="85426" cy="14671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01" name="AutoShape 985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32169" y="2136462"/>
                  <a:ext cx="75353" cy="12941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02" name="AutoShape 9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5561694" y="2140777"/>
                  <a:ext cx="82837" cy="14153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03" name="AutoShape 98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542711" y="2138188"/>
                  <a:ext cx="46596" cy="7939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04" name="AutoShape 98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53351" y="2116613"/>
                  <a:ext cx="155320" cy="27011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05" name="AutoShape 98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916341" y="2163215"/>
                  <a:ext cx="124256" cy="21488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06" name="AutoShape 99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969841" y="2201187"/>
                  <a:ext cx="107861" cy="1855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07" name="AutoShape 99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016437" y="2240022"/>
                  <a:ext cx="93192" cy="16138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08" name="AutoShape 99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025065" y="2286624"/>
                  <a:ext cx="115627" cy="20107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09" name="AutoShape 99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048363" y="2347897"/>
                  <a:ext cx="114764" cy="20107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10" name="AutoShape 99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095822" y="2425567"/>
                  <a:ext cx="75071" cy="1303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11" name="AutoShape 995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09343" y="3754586"/>
                  <a:ext cx="312366" cy="53678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12" name="AutoShape 9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13658" y="3797736"/>
                  <a:ext cx="334801" cy="5756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13" name="AutoShape 99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18835" y="3881447"/>
                  <a:ext cx="338252" cy="58338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14" name="AutoShape 99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11069" y="4240455"/>
                  <a:ext cx="191561" cy="32966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15" name="AutoShape 99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11069" y="4328481"/>
                  <a:ext cx="191561" cy="32966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16" name="AutoShape 100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11069" y="4417370"/>
                  <a:ext cx="191561" cy="32966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17" name="AutoShape 1001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65431" y="4505396"/>
                  <a:ext cx="137199" cy="23732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18" name="AutoShape 100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922382" y="4607230"/>
                  <a:ext cx="77660" cy="13376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19" name="AutoShape 1003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18835" y="3915104"/>
                  <a:ext cx="154457" cy="26666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20" name="AutoShape 10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767925" y="3909063"/>
                  <a:ext cx="150143" cy="26062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21" name="AutoShape 1005"/>
                <p:cNvCxnSpPr>
                  <a:cxnSpLocks noChangeShapeType="1"/>
                </p:cNvCxnSpPr>
                <p:nvPr/>
              </p:nvCxnSpPr>
              <p:spPr bwMode="auto">
                <a:xfrm flipH="1">
                  <a:off x="5717014" y="3902159"/>
                  <a:ext cx="155320" cy="27011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22" name="AutoShape 1006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64378" y="3915967"/>
                  <a:ext cx="144965" cy="25199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23" name="AutoShape 100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13467" y="3915104"/>
                  <a:ext cx="144965" cy="25113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24" name="AutoShape 100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562557" y="4029020"/>
                  <a:ext cx="79386" cy="1363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25" name="AutoShape 100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008671" y="3749408"/>
                  <a:ext cx="62128" cy="10701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26" name="AutoShape 10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553065" y="4027294"/>
                  <a:ext cx="40556" cy="6904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27" name="AutoShape 1011"/>
                <p:cNvCxnSpPr>
                  <a:cxnSpLocks noChangeShapeType="1"/>
                </p:cNvCxnSpPr>
                <p:nvPr/>
              </p:nvCxnSpPr>
              <p:spPr bwMode="auto">
                <a:xfrm>
                  <a:off x="7401373" y="2638728"/>
                  <a:ext cx="863" cy="99590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28" name="AutoShape 1012"/>
                <p:cNvCxnSpPr>
                  <a:cxnSpLocks noChangeShapeType="1"/>
                </p:cNvCxnSpPr>
                <p:nvPr/>
              </p:nvCxnSpPr>
              <p:spPr bwMode="auto">
                <a:xfrm>
                  <a:off x="6332254" y="2427293"/>
                  <a:ext cx="180344" cy="18036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29" name="AutoShape 101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47011" y="3618232"/>
                  <a:ext cx="54362" cy="4142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30" name="AutoShape 101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357366" y="2613701"/>
                  <a:ext cx="54362" cy="396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31" name="AutoShape 1015"/>
                <p:cNvCxnSpPr>
                  <a:cxnSpLocks noChangeShapeType="1"/>
                </p:cNvCxnSpPr>
                <p:nvPr/>
              </p:nvCxnSpPr>
              <p:spPr bwMode="auto">
                <a:xfrm>
                  <a:off x="7399647" y="2685330"/>
                  <a:ext cx="8542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32" name="AutoShape 1016"/>
                <p:cNvCxnSpPr>
                  <a:cxnSpLocks noChangeShapeType="1"/>
                </p:cNvCxnSpPr>
                <p:nvPr/>
              </p:nvCxnSpPr>
              <p:spPr bwMode="auto">
                <a:xfrm>
                  <a:off x="7402236" y="3590906"/>
                  <a:ext cx="8542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433" name="Arc 1017"/>
                <p:cNvSpPr>
                  <a:spLocks/>
                </p:cNvSpPr>
                <p:nvPr/>
              </p:nvSpPr>
              <p:spPr bwMode="auto">
                <a:xfrm>
                  <a:off x="7192554" y="3855557"/>
                  <a:ext cx="106135" cy="10701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434" name="Arc 1018"/>
                <p:cNvSpPr>
                  <a:spLocks/>
                </p:cNvSpPr>
                <p:nvPr/>
              </p:nvSpPr>
              <p:spPr bwMode="auto">
                <a:xfrm flipV="1">
                  <a:off x="7177022" y="2322870"/>
                  <a:ext cx="106998" cy="10528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435" name="AutoShape 1019"/>
                <p:cNvCxnSpPr>
                  <a:cxnSpLocks noChangeShapeType="1"/>
                </p:cNvCxnSpPr>
                <p:nvPr/>
              </p:nvCxnSpPr>
              <p:spPr bwMode="auto">
                <a:xfrm>
                  <a:off x="6246828" y="2416074"/>
                  <a:ext cx="1726" cy="145070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436" name="Arc 1020"/>
                <p:cNvSpPr>
                  <a:spLocks/>
                </p:cNvSpPr>
                <p:nvPr/>
              </p:nvSpPr>
              <p:spPr bwMode="auto">
                <a:xfrm flipH="1">
                  <a:off x="7281432" y="1973355"/>
                  <a:ext cx="106135" cy="10701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437" name="Arc 1021"/>
                <p:cNvSpPr>
                  <a:spLocks/>
                </p:cNvSpPr>
                <p:nvPr/>
              </p:nvSpPr>
              <p:spPr bwMode="auto">
                <a:xfrm flipH="1" flipV="1">
                  <a:off x="7298689" y="4225784"/>
                  <a:ext cx="106998" cy="10614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438" name="AutoShape 1022"/>
                <p:cNvCxnSpPr>
                  <a:cxnSpLocks noChangeShapeType="1"/>
                </p:cNvCxnSpPr>
                <p:nvPr/>
              </p:nvCxnSpPr>
              <p:spPr bwMode="auto">
                <a:xfrm>
                  <a:off x="7474719" y="2131284"/>
                  <a:ext cx="232117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39" name="AutoShape 1023"/>
                <p:cNvCxnSpPr>
                  <a:cxnSpLocks noChangeShapeType="1"/>
                </p:cNvCxnSpPr>
                <p:nvPr/>
              </p:nvCxnSpPr>
              <p:spPr bwMode="auto">
                <a:xfrm>
                  <a:off x="7474719" y="4182634"/>
                  <a:ext cx="180344" cy="1726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40" name="AutoShape 1024"/>
                <p:cNvCxnSpPr>
                  <a:cxnSpLocks noChangeShapeType="1"/>
                </p:cNvCxnSpPr>
                <p:nvPr/>
              </p:nvCxnSpPr>
              <p:spPr bwMode="auto">
                <a:xfrm>
                  <a:off x="7284883" y="2057066"/>
                  <a:ext cx="0" cy="28479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41" name="AutoShape 1025"/>
                <p:cNvCxnSpPr>
                  <a:cxnSpLocks noChangeShapeType="1"/>
                </p:cNvCxnSpPr>
                <p:nvPr/>
              </p:nvCxnSpPr>
              <p:spPr bwMode="auto">
                <a:xfrm>
                  <a:off x="7378938" y="1971629"/>
                  <a:ext cx="308051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42" name="AutoShape 1026"/>
                <p:cNvCxnSpPr>
                  <a:cxnSpLocks noChangeShapeType="1"/>
                </p:cNvCxnSpPr>
                <p:nvPr/>
              </p:nvCxnSpPr>
              <p:spPr bwMode="auto">
                <a:xfrm>
                  <a:off x="7400510" y="4331070"/>
                  <a:ext cx="30632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43" name="AutoShape 1027"/>
                <p:cNvCxnSpPr>
                  <a:cxnSpLocks noChangeShapeType="1"/>
                </p:cNvCxnSpPr>
                <p:nvPr/>
              </p:nvCxnSpPr>
              <p:spPr bwMode="auto">
                <a:xfrm>
                  <a:off x="7486799" y="2120065"/>
                  <a:ext cx="0" cy="207465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44" name="AutoShape 1028"/>
                <p:cNvCxnSpPr>
                  <a:cxnSpLocks noChangeShapeType="1"/>
                </p:cNvCxnSpPr>
                <p:nvPr/>
              </p:nvCxnSpPr>
              <p:spPr bwMode="auto">
                <a:xfrm>
                  <a:off x="7296101" y="3934090"/>
                  <a:ext cx="0" cy="29687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445" name="Freeform 1029"/>
                <p:cNvSpPr>
                  <a:spLocks/>
                </p:cNvSpPr>
                <p:nvPr/>
              </p:nvSpPr>
              <p:spPr bwMode="auto">
                <a:xfrm>
                  <a:off x="7625724" y="1961273"/>
                  <a:ext cx="149280" cy="2367208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119" y="259"/>
                    </a:cxn>
                    <a:cxn ang="0">
                      <a:pos x="47" y="676"/>
                    </a:cxn>
                    <a:cxn ang="0">
                      <a:pos x="107" y="1092"/>
                    </a:cxn>
                    <a:cxn ang="0">
                      <a:pos x="59" y="1706"/>
                    </a:cxn>
                    <a:cxn ang="0">
                      <a:pos x="71" y="2293"/>
                    </a:cxn>
                    <a:cxn ang="0">
                      <a:pos x="22" y="2404"/>
                    </a:cxn>
                    <a:cxn ang="0">
                      <a:pos x="35" y="2477"/>
                    </a:cxn>
                    <a:cxn ang="0">
                      <a:pos x="47" y="2624"/>
                    </a:cxn>
                    <a:cxn ang="0">
                      <a:pos x="71" y="2697"/>
                    </a:cxn>
                    <a:cxn ang="0">
                      <a:pos x="93" y="2743"/>
                    </a:cxn>
                  </a:cxnLst>
                  <a:rect l="0" t="0" r="r" b="b"/>
                  <a:pathLst>
                    <a:path w="173" h="2743">
                      <a:moveTo>
                        <a:pt x="59" y="0"/>
                      </a:moveTo>
                      <a:cubicBezTo>
                        <a:pt x="111" y="83"/>
                        <a:pt x="52" y="186"/>
                        <a:pt x="119" y="259"/>
                      </a:cubicBezTo>
                      <a:cubicBezTo>
                        <a:pt x="112" y="441"/>
                        <a:pt x="157" y="556"/>
                        <a:pt x="47" y="676"/>
                      </a:cubicBezTo>
                      <a:cubicBezTo>
                        <a:pt x="0" y="816"/>
                        <a:pt x="7" y="985"/>
                        <a:pt x="107" y="1092"/>
                      </a:cubicBezTo>
                      <a:cubicBezTo>
                        <a:pt x="102" y="1323"/>
                        <a:pt x="173" y="1525"/>
                        <a:pt x="59" y="1706"/>
                      </a:cubicBezTo>
                      <a:cubicBezTo>
                        <a:pt x="66" y="1911"/>
                        <a:pt x="90" y="2091"/>
                        <a:pt x="71" y="2293"/>
                      </a:cubicBezTo>
                      <a:cubicBezTo>
                        <a:pt x="67" y="2333"/>
                        <a:pt x="35" y="2366"/>
                        <a:pt x="22" y="2404"/>
                      </a:cubicBezTo>
                      <a:cubicBezTo>
                        <a:pt x="26" y="2428"/>
                        <a:pt x="31" y="2452"/>
                        <a:pt x="35" y="2477"/>
                      </a:cubicBezTo>
                      <a:cubicBezTo>
                        <a:pt x="40" y="2525"/>
                        <a:pt x="38" y="2576"/>
                        <a:pt x="47" y="2624"/>
                      </a:cubicBezTo>
                      <a:cubicBezTo>
                        <a:pt x="50" y="2650"/>
                        <a:pt x="71" y="2697"/>
                        <a:pt x="71" y="2697"/>
                      </a:cubicBezTo>
                      <a:cubicBezTo>
                        <a:pt x="74" y="2722"/>
                        <a:pt x="93" y="2743"/>
                        <a:pt x="93" y="2743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446" name="AutoShape 1030"/>
                <p:cNvCxnSpPr>
                  <a:cxnSpLocks noChangeShapeType="1"/>
                </p:cNvCxnSpPr>
                <p:nvPr/>
              </p:nvCxnSpPr>
              <p:spPr bwMode="auto">
                <a:xfrm>
                  <a:off x="6251142" y="2452320"/>
                  <a:ext cx="154457" cy="15447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47" name="AutoShape 1031"/>
                <p:cNvCxnSpPr>
                  <a:cxnSpLocks noChangeShapeType="1"/>
                </p:cNvCxnSpPr>
                <p:nvPr/>
              </p:nvCxnSpPr>
              <p:spPr bwMode="auto">
                <a:xfrm>
                  <a:off x="6440115" y="2430745"/>
                  <a:ext cx="175166" cy="175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48" name="AutoShape 1032"/>
                <p:cNvCxnSpPr>
                  <a:cxnSpLocks noChangeShapeType="1"/>
                </p:cNvCxnSpPr>
                <p:nvPr/>
              </p:nvCxnSpPr>
              <p:spPr bwMode="auto">
                <a:xfrm>
                  <a:off x="6548839" y="2433334"/>
                  <a:ext cx="169126" cy="17001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49" name="AutoShape 1033"/>
                <p:cNvCxnSpPr>
                  <a:cxnSpLocks noChangeShapeType="1"/>
                </p:cNvCxnSpPr>
                <p:nvPr/>
              </p:nvCxnSpPr>
              <p:spPr bwMode="auto">
                <a:xfrm>
                  <a:off x="6656700" y="2435923"/>
                  <a:ext cx="169126" cy="17001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50" name="AutoShape 1034"/>
                <p:cNvCxnSpPr>
                  <a:cxnSpLocks noChangeShapeType="1"/>
                </p:cNvCxnSpPr>
                <p:nvPr/>
              </p:nvCxnSpPr>
              <p:spPr bwMode="auto">
                <a:xfrm>
                  <a:off x="6764561" y="2438512"/>
                  <a:ext cx="169989" cy="17001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51" name="AutoShape 1035"/>
                <p:cNvCxnSpPr>
                  <a:cxnSpLocks noChangeShapeType="1"/>
                </p:cNvCxnSpPr>
                <p:nvPr/>
              </p:nvCxnSpPr>
              <p:spPr bwMode="auto">
                <a:xfrm>
                  <a:off x="6872422" y="2442827"/>
                  <a:ext cx="169989" cy="1691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52" name="AutoShape 1036"/>
                <p:cNvCxnSpPr>
                  <a:cxnSpLocks noChangeShapeType="1"/>
                </p:cNvCxnSpPr>
                <p:nvPr/>
              </p:nvCxnSpPr>
              <p:spPr bwMode="auto">
                <a:xfrm>
                  <a:off x="6981146" y="2435060"/>
                  <a:ext cx="169126" cy="1691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53" name="AutoShape 1037"/>
                <p:cNvCxnSpPr>
                  <a:cxnSpLocks noChangeShapeType="1"/>
                </p:cNvCxnSpPr>
                <p:nvPr/>
              </p:nvCxnSpPr>
              <p:spPr bwMode="auto">
                <a:xfrm>
                  <a:off x="7089007" y="2427293"/>
                  <a:ext cx="184658" cy="1855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54" name="AutoShape 1038"/>
                <p:cNvCxnSpPr>
                  <a:cxnSpLocks noChangeShapeType="1"/>
                </p:cNvCxnSpPr>
                <p:nvPr/>
              </p:nvCxnSpPr>
              <p:spPr bwMode="auto">
                <a:xfrm>
                  <a:off x="7196006" y="2420389"/>
                  <a:ext cx="190698" cy="19072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55" name="AutoShape 1039"/>
                <p:cNvCxnSpPr>
                  <a:cxnSpLocks noChangeShapeType="1"/>
                </p:cNvCxnSpPr>
                <p:nvPr/>
              </p:nvCxnSpPr>
              <p:spPr bwMode="auto">
                <a:xfrm>
                  <a:off x="7262448" y="2371198"/>
                  <a:ext cx="210545" cy="21057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56" name="AutoShape 1040"/>
                <p:cNvCxnSpPr>
                  <a:cxnSpLocks noChangeShapeType="1"/>
                </p:cNvCxnSpPr>
                <p:nvPr/>
              </p:nvCxnSpPr>
              <p:spPr bwMode="auto">
                <a:xfrm>
                  <a:off x="7284020" y="2276268"/>
                  <a:ext cx="200190" cy="20021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57" name="AutoShape 1041"/>
                <p:cNvCxnSpPr>
                  <a:cxnSpLocks noChangeShapeType="1"/>
                </p:cNvCxnSpPr>
                <p:nvPr/>
              </p:nvCxnSpPr>
              <p:spPr bwMode="auto">
                <a:xfrm>
                  <a:off x="7284020" y="2159763"/>
                  <a:ext cx="210545" cy="2122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58" name="AutoShape 1042"/>
                <p:cNvCxnSpPr>
                  <a:cxnSpLocks noChangeShapeType="1"/>
                </p:cNvCxnSpPr>
                <p:nvPr/>
              </p:nvCxnSpPr>
              <p:spPr bwMode="auto">
                <a:xfrm>
                  <a:off x="7284020" y="2056203"/>
                  <a:ext cx="210545" cy="21057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59" name="AutoShape 1043"/>
                <p:cNvCxnSpPr>
                  <a:cxnSpLocks noChangeShapeType="1"/>
                </p:cNvCxnSpPr>
                <p:nvPr/>
              </p:nvCxnSpPr>
              <p:spPr bwMode="auto">
                <a:xfrm>
                  <a:off x="7325439" y="1994067"/>
                  <a:ext cx="157909" cy="15706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60" name="AutoShape 1044"/>
                <p:cNvCxnSpPr>
                  <a:cxnSpLocks noChangeShapeType="1"/>
                </p:cNvCxnSpPr>
                <p:nvPr/>
              </p:nvCxnSpPr>
              <p:spPr bwMode="auto">
                <a:xfrm>
                  <a:off x="7409139" y="1971629"/>
                  <a:ext cx="157909" cy="1579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61" name="AutoShape 1045"/>
                <p:cNvCxnSpPr>
                  <a:cxnSpLocks noChangeShapeType="1"/>
                </p:cNvCxnSpPr>
                <p:nvPr/>
              </p:nvCxnSpPr>
              <p:spPr bwMode="auto">
                <a:xfrm>
                  <a:off x="7510097" y="1967314"/>
                  <a:ext cx="168263" cy="1674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62" name="AutoShape 1046"/>
                <p:cNvCxnSpPr>
                  <a:cxnSpLocks noChangeShapeType="1"/>
                </p:cNvCxnSpPr>
                <p:nvPr/>
              </p:nvCxnSpPr>
              <p:spPr bwMode="auto">
                <a:xfrm>
                  <a:off x="7608466" y="1971629"/>
                  <a:ext cx="82837" cy="828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63" name="AutoShape 1047"/>
                <p:cNvCxnSpPr>
                  <a:cxnSpLocks noChangeShapeType="1"/>
                </p:cNvCxnSpPr>
                <p:nvPr/>
              </p:nvCxnSpPr>
              <p:spPr bwMode="auto">
                <a:xfrm>
                  <a:off x="6327076" y="3661382"/>
                  <a:ext cx="185521" cy="1855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64" name="AutoShape 1048"/>
                <p:cNvCxnSpPr>
                  <a:cxnSpLocks noChangeShapeType="1"/>
                </p:cNvCxnSpPr>
                <p:nvPr/>
              </p:nvCxnSpPr>
              <p:spPr bwMode="auto">
                <a:xfrm>
                  <a:off x="6245965" y="3685546"/>
                  <a:ext cx="159634" cy="15965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65" name="AutoShape 1049"/>
                <p:cNvCxnSpPr>
                  <a:cxnSpLocks noChangeShapeType="1"/>
                </p:cNvCxnSpPr>
                <p:nvPr/>
              </p:nvCxnSpPr>
              <p:spPr bwMode="auto">
                <a:xfrm>
                  <a:off x="6434938" y="3663971"/>
                  <a:ext cx="181207" cy="18036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66" name="AutoShape 1050"/>
                <p:cNvCxnSpPr>
                  <a:cxnSpLocks noChangeShapeType="1"/>
                </p:cNvCxnSpPr>
                <p:nvPr/>
              </p:nvCxnSpPr>
              <p:spPr bwMode="auto">
                <a:xfrm>
                  <a:off x="6542799" y="3666560"/>
                  <a:ext cx="186384" cy="1855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67" name="AutoShape 1051"/>
                <p:cNvCxnSpPr>
                  <a:cxnSpLocks noChangeShapeType="1"/>
                </p:cNvCxnSpPr>
                <p:nvPr/>
              </p:nvCxnSpPr>
              <p:spPr bwMode="auto">
                <a:xfrm>
                  <a:off x="6646345" y="3664834"/>
                  <a:ext cx="184658" cy="18640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68" name="AutoShape 1052"/>
                <p:cNvCxnSpPr>
                  <a:cxnSpLocks noChangeShapeType="1"/>
                </p:cNvCxnSpPr>
                <p:nvPr/>
              </p:nvCxnSpPr>
              <p:spPr bwMode="auto">
                <a:xfrm>
                  <a:off x="6757658" y="3673464"/>
                  <a:ext cx="169989" cy="1691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69" name="AutoShape 1053"/>
                <p:cNvCxnSpPr>
                  <a:cxnSpLocks noChangeShapeType="1"/>
                </p:cNvCxnSpPr>
                <p:nvPr/>
              </p:nvCxnSpPr>
              <p:spPr bwMode="auto">
                <a:xfrm>
                  <a:off x="6856027" y="3665697"/>
                  <a:ext cx="179481" cy="17950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70" name="AutoShape 1054"/>
                <p:cNvCxnSpPr>
                  <a:cxnSpLocks noChangeShapeType="1"/>
                </p:cNvCxnSpPr>
                <p:nvPr/>
              </p:nvCxnSpPr>
              <p:spPr bwMode="auto">
                <a:xfrm>
                  <a:off x="6968203" y="3672601"/>
                  <a:ext cx="175166" cy="175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71" name="AutoShape 1055"/>
                <p:cNvCxnSpPr>
                  <a:cxnSpLocks noChangeShapeType="1"/>
                </p:cNvCxnSpPr>
                <p:nvPr/>
              </p:nvCxnSpPr>
              <p:spPr bwMode="auto">
                <a:xfrm>
                  <a:off x="7070887" y="3670875"/>
                  <a:ext cx="413324" cy="41337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72" name="AutoShape 1056"/>
                <p:cNvCxnSpPr>
                  <a:cxnSpLocks noChangeShapeType="1"/>
                </p:cNvCxnSpPr>
                <p:nvPr/>
              </p:nvCxnSpPr>
              <p:spPr bwMode="auto">
                <a:xfrm>
                  <a:off x="7174433" y="3668286"/>
                  <a:ext cx="302011" cy="30205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73" name="AutoShape 1057"/>
                <p:cNvCxnSpPr>
                  <a:cxnSpLocks noChangeShapeType="1"/>
                </p:cNvCxnSpPr>
                <p:nvPr/>
              </p:nvCxnSpPr>
              <p:spPr bwMode="auto">
                <a:xfrm>
                  <a:off x="7282294" y="3671738"/>
                  <a:ext cx="201916" cy="20194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74" name="AutoShape 1058"/>
                <p:cNvCxnSpPr>
                  <a:cxnSpLocks noChangeShapeType="1"/>
                </p:cNvCxnSpPr>
                <p:nvPr/>
              </p:nvCxnSpPr>
              <p:spPr bwMode="auto">
                <a:xfrm>
                  <a:off x="7379801" y="3664834"/>
                  <a:ext cx="101821" cy="10183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75" name="AutoShape 1059"/>
                <p:cNvCxnSpPr>
                  <a:cxnSpLocks noChangeShapeType="1"/>
                </p:cNvCxnSpPr>
                <p:nvPr/>
              </p:nvCxnSpPr>
              <p:spPr bwMode="auto">
                <a:xfrm>
                  <a:off x="7299552" y="4003993"/>
                  <a:ext cx="317543" cy="32794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76" name="AutoShape 1060"/>
                <p:cNvCxnSpPr>
                  <a:cxnSpLocks noChangeShapeType="1"/>
                </p:cNvCxnSpPr>
                <p:nvPr/>
              </p:nvCxnSpPr>
              <p:spPr bwMode="auto">
                <a:xfrm>
                  <a:off x="7290060" y="4104101"/>
                  <a:ext cx="226940" cy="22696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77" name="AutoShape 1061"/>
                <p:cNvCxnSpPr>
                  <a:cxnSpLocks noChangeShapeType="1"/>
                </p:cNvCxnSpPr>
                <p:nvPr/>
              </p:nvCxnSpPr>
              <p:spPr bwMode="auto">
                <a:xfrm>
                  <a:off x="7296101" y="4194716"/>
                  <a:ext cx="137199" cy="13721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78" name="AutoShape 1062"/>
                <p:cNvCxnSpPr>
                  <a:cxnSpLocks noChangeShapeType="1"/>
                </p:cNvCxnSpPr>
                <p:nvPr/>
              </p:nvCxnSpPr>
              <p:spPr bwMode="auto">
                <a:xfrm>
                  <a:off x="7569636" y="4184360"/>
                  <a:ext cx="117353" cy="11736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79" name="AutoShape 1063"/>
                <p:cNvCxnSpPr>
                  <a:cxnSpLocks noChangeShapeType="1"/>
                </p:cNvCxnSpPr>
                <p:nvPr/>
              </p:nvCxnSpPr>
              <p:spPr bwMode="auto">
                <a:xfrm>
                  <a:off x="6244239" y="2428156"/>
                  <a:ext cx="944000" cy="86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80" name="AutoShape 1064"/>
                <p:cNvCxnSpPr>
                  <a:cxnSpLocks noChangeShapeType="1"/>
                </p:cNvCxnSpPr>
                <p:nvPr/>
              </p:nvCxnSpPr>
              <p:spPr bwMode="auto">
                <a:xfrm>
                  <a:off x="6237336" y="2616290"/>
                  <a:ext cx="1256366" cy="1726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81" name="AutoShape 1065"/>
                <p:cNvCxnSpPr>
                  <a:cxnSpLocks noChangeShapeType="1"/>
                </p:cNvCxnSpPr>
                <p:nvPr/>
              </p:nvCxnSpPr>
              <p:spPr bwMode="auto">
                <a:xfrm>
                  <a:off x="6237336" y="3662245"/>
                  <a:ext cx="1256366" cy="1726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82" name="AutoShape 1066"/>
                <p:cNvCxnSpPr>
                  <a:cxnSpLocks noChangeShapeType="1"/>
                </p:cNvCxnSpPr>
                <p:nvPr/>
              </p:nvCxnSpPr>
              <p:spPr bwMode="auto">
                <a:xfrm>
                  <a:off x="6425446" y="2879505"/>
                  <a:ext cx="120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83" name="AutoShape 1067"/>
                <p:cNvCxnSpPr>
                  <a:cxnSpLocks noChangeShapeType="1"/>
                </p:cNvCxnSpPr>
                <p:nvPr/>
              </p:nvCxnSpPr>
              <p:spPr bwMode="auto">
                <a:xfrm>
                  <a:off x="6232159" y="2713809"/>
                  <a:ext cx="189836" cy="86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84" name="AutoShape 1068"/>
                <p:cNvCxnSpPr>
                  <a:cxnSpLocks noChangeShapeType="1"/>
                </p:cNvCxnSpPr>
                <p:nvPr/>
              </p:nvCxnSpPr>
              <p:spPr bwMode="auto">
                <a:xfrm>
                  <a:off x="6232159" y="3572783"/>
                  <a:ext cx="189836" cy="86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85" name="AutoShape 1069"/>
                <p:cNvCxnSpPr>
                  <a:cxnSpLocks noChangeShapeType="1"/>
                </p:cNvCxnSpPr>
                <p:nvPr/>
              </p:nvCxnSpPr>
              <p:spPr bwMode="auto">
                <a:xfrm>
                  <a:off x="6437526" y="3590906"/>
                  <a:ext cx="976790" cy="172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86" name="AutoShape 1070"/>
                <p:cNvCxnSpPr>
                  <a:cxnSpLocks noChangeShapeType="1"/>
                </p:cNvCxnSpPr>
                <p:nvPr/>
              </p:nvCxnSpPr>
              <p:spPr bwMode="auto">
                <a:xfrm>
                  <a:off x="6248554" y="3854694"/>
                  <a:ext cx="943138" cy="86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87" name="AutoShape 1071"/>
                <p:cNvCxnSpPr>
                  <a:cxnSpLocks noChangeShapeType="1"/>
                </p:cNvCxnSpPr>
                <p:nvPr/>
              </p:nvCxnSpPr>
              <p:spPr bwMode="auto">
                <a:xfrm>
                  <a:off x="7357366" y="2611975"/>
                  <a:ext cx="863" cy="105544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88" name="AutoShape 1072"/>
                <p:cNvCxnSpPr>
                  <a:cxnSpLocks noChangeShapeType="1"/>
                </p:cNvCxnSpPr>
                <p:nvPr/>
              </p:nvCxnSpPr>
              <p:spPr bwMode="auto">
                <a:xfrm>
                  <a:off x="6428897" y="2605934"/>
                  <a:ext cx="863" cy="105458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89" name="AutoShape 1073"/>
                <p:cNvCxnSpPr>
                  <a:cxnSpLocks noChangeShapeType="1"/>
                </p:cNvCxnSpPr>
                <p:nvPr/>
              </p:nvCxnSpPr>
              <p:spPr bwMode="auto">
                <a:xfrm>
                  <a:off x="3367368" y="476914"/>
                  <a:ext cx="0" cy="27011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90" name="AutoShape 1074"/>
                <p:cNvCxnSpPr>
                  <a:cxnSpLocks noChangeShapeType="1"/>
                </p:cNvCxnSpPr>
                <p:nvPr/>
              </p:nvCxnSpPr>
              <p:spPr bwMode="auto">
                <a:xfrm>
                  <a:off x="3634001" y="511834"/>
                  <a:ext cx="0" cy="24814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491" name="Arc 1075"/>
                <p:cNvSpPr>
                  <a:spLocks/>
                </p:cNvSpPr>
                <p:nvPr/>
              </p:nvSpPr>
              <p:spPr bwMode="auto">
                <a:xfrm flipH="1" flipV="1">
                  <a:off x="3634000" y="743581"/>
                  <a:ext cx="110450" cy="106149"/>
                </a:xfrm>
                <a:custGeom>
                  <a:avLst/>
                  <a:gdLst>
                    <a:gd name="G0" fmla="+- 0 0 0"/>
                    <a:gd name="G1" fmla="+- 20857 0 0"/>
                    <a:gd name="G2" fmla="+- 21600 0 0"/>
                    <a:gd name="T0" fmla="*/ 5615 w 21600"/>
                    <a:gd name="T1" fmla="*/ 0 h 20857"/>
                    <a:gd name="T2" fmla="*/ 21600 w 21600"/>
                    <a:gd name="T3" fmla="*/ 20857 h 20857"/>
                    <a:gd name="T4" fmla="*/ 0 w 21600"/>
                    <a:gd name="T5" fmla="*/ 20857 h 208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857" fill="none" extrusionOk="0">
                      <a:moveTo>
                        <a:pt x="5615" y="-1"/>
                      </a:moveTo>
                      <a:cubicBezTo>
                        <a:pt x="15046" y="2538"/>
                        <a:pt x="21600" y="11090"/>
                        <a:pt x="21600" y="20857"/>
                      </a:cubicBezTo>
                    </a:path>
                    <a:path w="21600" h="20857" stroke="0" extrusionOk="0">
                      <a:moveTo>
                        <a:pt x="5615" y="-1"/>
                      </a:moveTo>
                      <a:cubicBezTo>
                        <a:pt x="15046" y="2538"/>
                        <a:pt x="21600" y="11090"/>
                        <a:pt x="21600" y="20857"/>
                      </a:cubicBezTo>
                      <a:lnTo>
                        <a:pt x="0" y="2085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492" name="Arc 1076"/>
                <p:cNvSpPr>
                  <a:spLocks/>
                </p:cNvSpPr>
                <p:nvPr/>
              </p:nvSpPr>
              <p:spPr bwMode="auto">
                <a:xfrm flipV="1">
                  <a:off x="3241386" y="730636"/>
                  <a:ext cx="126845" cy="124272"/>
                </a:xfrm>
                <a:custGeom>
                  <a:avLst/>
                  <a:gdLst>
                    <a:gd name="G0" fmla="+- 0 0 0"/>
                    <a:gd name="G1" fmla="+- 20925 0 0"/>
                    <a:gd name="G2" fmla="+- 21600 0 0"/>
                    <a:gd name="T0" fmla="*/ 5359 w 21600"/>
                    <a:gd name="T1" fmla="*/ 0 h 20925"/>
                    <a:gd name="T2" fmla="*/ 21600 w 21600"/>
                    <a:gd name="T3" fmla="*/ 20925 h 20925"/>
                    <a:gd name="T4" fmla="*/ 0 w 21600"/>
                    <a:gd name="T5" fmla="*/ 20925 h 20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925" fill="none" extrusionOk="0">
                      <a:moveTo>
                        <a:pt x="5358" y="0"/>
                      </a:moveTo>
                      <a:cubicBezTo>
                        <a:pt x="14915" y="2447"/>
                        <a:pt x="21600" y="11059"/>
                        <a:pt x="21600" y="20925"/>
                      </a:cubicBezTo>
                    </a:path>
                    <a:path w="21600" h="20925" stroke="0" extrusionOk="0">
                      <a:moveTo>
                        <a:pt x="5358" y="0"/>
                      </a:moveTo>
                      <a:cubicBezTo>
                        <a:pt x="14915" y="2447"/>
                        <a:pt x="21600" y="11059"/>
                        <a:pt x="21600" y="20925"/>
                      </a:cubicBezTo>
                      <a:lnTo>
                        <a:pt x="0" y="20925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493" name="AutoShape 107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71302" y="849730"/>
                  <a:ext cx="323583" cy="5436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94" name="AutoShape 1078"/>
                <p:cNvCxnSpPr>
                  <a:cxnSpLocks noChangeShapeType="1"/>
                </p:cNvCxnSpPr>
                <p:nvPr/>
              </p:nvCxnSpPr>
              <p:spPr bwMode="auto">
                <a:xfrm>
                  <a:off x="3686637" y="839374"/>
                  <a:ext cx="323583" cy="5436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95" name="AutoShape 107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30549" y="1792125"/>
                  <a:ext cx="1726" cy="269256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496" name="Arc 1080"/>
                <p:cNvSpPr>
                  <a:spLocks/>
                </p:cNvSpPr>
                <p:nvPr/>
              </p:nvSpPr>
              <p:spPr bwMode="auto">
                <a:xfrm flipH="1">
                  <a:off x="3630549" y="1702373"/>
                  <a:ext cx="110450" cy="106149"/>
                </a:xfrm>
                <a:custGeom>
                  <a:avLst/>
                  <a:gdLst>
                    <a:gd name="G0" fmla="+- 0 0 0"/>
                    <a:gd name="G1" fmla="+- 20857 0 0"/>
                    <a:gd name="G2" fmla="+- 21600 0 0"/>
                    <a:gd name="T0" fmla="*/ 5615 w 21600"/>
                    <a:gd name="T1" fmla="*/ 0 h 20857"/>
                    <a:gd name="T2" fmla="*/ 21600 w 21600"/>
                    <a:gd name="T3" fmla="*/ 20857 h 20857"/>
                    <a:gd name="T4" fmla="*/ 0 w 21600"/>
                    <a:gd name="T5" fmla="*/ 20857 h 208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857" fill="none" extrusionOk="0">
                      <a:moveTo>
                        <a:pt x="5615" y="-1"/>
                      </a:moveTo>
                      <a:cubicBezTo>
                        <a:pt x="15046" y="2538"/>
                        <a:pt x="21600" y="11090"/>
                        <a:pt x="21600" y="20857"/>
                      </a:cubicBezTo>
                    </a:path>
                    <a:path w="21600" h="20857" stroke="0" extrusionOk="0">
                      <a:moveTo>
                        <a:pt x="5615" y="-1"/>
                      </a:moveTo>
                      <a:cubicBezTo>
                        <a:pt x="15046" y="2538"/>
                        <a:pt x="21600" y="11090"/>
                        <a:pt x="21600" y="20857"/>
                      </a:cubicBezTo>
                      <a:lnTo>
                        <a:pt x="0" y="2085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497" name="Arc 1081"/>
                <p:cNvSpPr>
                  <a:spLocks/>
                </p:cNvSpPr>
                <p:nvPr/>
              </p:nvSpPr>
              <p:spPr bwMode="auto">
                <a:xfrm>
                  <a:off x="3237071" y="1697195"/>
                  <a:ext cx="127708" cy="124272"/>
                </a:xfrm>
                <a:custGeom>
                  <a:avLst/>
                  <a:gdLst>
                    <a:gd name="G0" fmla="+- 0 0 0"/>
                    <a:gd name="G1" fmla="+- 20925 0 0"/>
                    <a:gd name="G2" fmla="+- 21600 0 0"/>
                    <a:gd name="T0" fmla="*/ 5359 w 21600"/>
                    <a:gd name="T1" fmla="*/ 0 h 20925"/>
                    <a:gd name="T2" fmla="*/ 21600 w 21600"/>
                    <a:gd name="T3" fmla="*/ 20925 h 20925"/>
                    <a:gd name="T4" fmla="*/ 0 w 21600"/>
                    <a:gd name="T5" fmla="*/ 20925 h 20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925" fill="none" extrusionOk="0">
                      <a:moveTo>
                        <a:pt x="5358" y="0"/>
                      </a:moveTo>
                      <a:cubicBezTo>
                        <a:pt x="14915" y="2447"/>
                        <a:pt x="21600" y="11059"/>
                        <a:pt x="21600" y="20925"/>
                      </a:cubicBezTo>
                    </a:path>
                    <a:path w="21600" h="20925" stroke="0" extrusionOk="0">
                      <a:moveTo>
                        <a:pt x="5358" y="0"/>
                      </a:moveTo>
                      <a:cubicBezTo>
                        <a:pt x="14915" y="2447"/>
                        <a:pt x="21600" y="11059"/>
                        <a:pt x="21600" y="20925"/>
                      </a:cubicBezTo>
                      <a:lnTo>
                        <a:pt x="0" y="20925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498" name="AutoShape 108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66987" y="1648004"/>
                  <a:ext cx="324446" cy="5436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499" name="AutoShape 108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82322" y="1658360"/>
                  <a:ext cx="324446" cy="5436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500" name="Arc 1084"/>
                <p:cNvSpPr>
                  <a:spLocks/>
                </p:cNvSpPr>
                <p:nvPr/>
              </p:nvSpPr>
              <p:spPr bwMode="auto">
                <a:xfrm flipH="1" flipV="1">
                  <a:off x="3627386" y="2040669"/>
                  <a:ext cx="110450" cy="106149"/>
                </a:xfrm>
                <a:custGeom>
                  <a:avLst/>
                  <a:gdLst>
                    <a:gd name="G0" fmla="+- 0 0 0"/>
                    <a:gd name="G1" fmla="+- 20857 0 0"/>
                    <a:gd name="G2" fmla="+- 21600 0 0"/>
                    <a:gd name="T0" fmla="*/ 5615 w 21600"/>
                    <a:gd name="T1" fmla="*/ 0 h 20857"/>
                    <a:gd name="T2" fmla="*/ 21600 w 21600"/>
                    <a:gd name="T3" fmla="*/ 20857 h 20857"/>
                    <a:gd name="T4" fmla="*/ 0 w 21600"/>
                    <a:gd name="T5" fmla="*/ 20857 h 208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857" fill="none" extrusionOk="0">
                      <a:moveTo>
                        <a:pt x="5615" y="-1"/>
                      </a:moveTo>
                      <a:cubicBezTo>
                        <a:pt x="15046" y="2538"/>
                        <a:pt x="21600" y="11090"/>
                        <a:pt x="21600" y="20857"/>
                      </a:cubicBezTo>
                    </a:path>
                    <a:path w="21600" h="20857" stroke="0" extrusionOk="0">
                      <a:moveTo>
                        <a:pt x="5615" y="-1"/>
                      </a:moveTo>
                      <a:cubicBezTo>
                        <a:pt x="15046" y="2538"/>
                        <a:pt x="21600" y="11090"/>
                        <a:pt x="21600" y="20857"/>
                      </a:cubicBezTo>
                      <a:lnTo>
                        <a:pt x="0" y="2085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501" name="Arc 1085"/>
                <p:cNvSpPr>
                  <a:spLocks/>
                </p:cNvSpPr>
                <p:nvPr/>
              </p:nvSpPr>
              <p:spPr bwMode="auto">
                <a:xfrm flipV="1">
                  <a:off x="3239660" y="2027724"/>
                  <a:ext cx="127708" cy="124272"/>
                </a:xfrm>
                <a:custGeom>
                  <a:avLst/>
                  <a:gdLst>
                    <a:gd name="G0" fmla="+- 0 0 0"/>
                    <a:gd name="G1" fmla="+- 20925 0 0"/>
                    <a:gd name="G2" fmla="+- 21600 0 0"/>
                    <a:gd name="T0" fmla="*/ 5359 w 21600"/>
                    <a:gd name="T1" fmla="*/ 0 h 20925"/>
                    <a:gd name="T2" fmla="*/ 21600 w 21600"/>
                    <a:gd name="T3" fmla="*/ 20925 h 20925"/>
                    <a:gd name="T4" fmla="*/ 0 w 21600"/>
                    <a:gd name="T5" fmla="*/ 20925 h 20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925" fill="none" extrusionOk="0">
                      <a:moveTo>
                        <a:pt x="5358" y="0"/>
                      </a:moveTo>
                      <a:cubicBezTo>
                        <a:pt x="14915" y="2447"/>
                        <a:pt x="21600" y="11059"/>
                        <a:pt x="21600" y="20925"/>
                      </a:cubicBezTo>
                    </a:path>
                    <a:path w="21600" h="20925" stroke="0" extrusionOk="0">
                      <a:moveTo>
                        <a:pt x="5358" y="0"/>
                      </a:moveTo>
                      <a:cubicBezTo>
                        <a:pt x="14915" y="2447"/>
                        <a:pt x="21600" y="11059"/>
                        <a:pt x="21600" y="20925"/>
                      </a:cubicBezTo>
                      <a:lnTo>
                        <a:pt x="0" y="20925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502" name="AutoShape 10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69576" y="2146818"/>
                  <a:ext cx="324446" cy="5436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03" name="AutoShape 1087"/>
                <p:cNvCxnSpPr>
                  <a:cxnSpLocks noChangeShapeType="1"/>
                </p:cNvCxnSpPr>
                <p:nvPr/>
              </p:nvCxnSpPr>
              <p:spPr bwMode="auto">
                <a:xfrm>
                  <a:off x="3684911" y="2142213"/>
                  <a:ext cx="324446" cy="5436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04" name="AutoShape 1088"/>
                <p:cNvCxnSpPr>
                  <a:cxnSpLocks noChangeShapeType="1"/>
                </p:cNvCxnSpPr>
                <p:nvPr/>
              </p:nvCxnSpPr>
              <p:spPr bwMode="auto">
                <a:xfrm>
                  <a:off x="3368231" y="1810248"/>
                  <a:ext cx="0" cy="22438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505" name="Arc 1089"/>
                <p:cNvSpPr>
                  <a:spLocks/>
                </p:cNvSpPr>
                <p:nvPr/>
              </p:nvSpPr>
              <p:spPr bwMode="auto">
                <a:xfrm>
                  <a:off x="3753079" y="3037433"/>
                  <a:ext cx="124256" cy="2485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506" name="Arc 1090"/>
                <p:cNvSpPr>
                  <a:spLocks/>
                </p:cNvSpPr>
                <p:nvPr/>
              </p:nvSpPr>
              <p:spPr bwMode="auto">
                <a:xfrm flipH="1">
                  <a:off x="3050687" y="3038296"/>
                  <a:ext cx="124256" cy="2485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507" name="AutoShape 1091"/>
                <p:cNvCxnSpPr>
                  <a:cxnSpLocks noChangeShapeType="1"/>
                </p:cNvCxnSpPr>
                <p:nvPr/>
              </p:nvCxnSpPr>
              <p:spPr bwMode="auto">
                <a:xfrm>
                  <a:off x="3150783" y="3037433"/>
                  <a:ext cx="60229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08" name="AutoShape 1092"/>
                <p:cNvCxnSpPr>
                  <a:cxnSpLocks noChangeShapeType="1"/>
                </p:cNvCxnSpPr>
                <p:nvPr/>
              </p:nvCxnSpPr>
              <p:spPr bwMode="auto">
                <a:xfrm>
                  <a:off x="3155960" y="3289429"/>
                  <a:ext cx="60229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509" name="Oval 1093"/>
                <p:cNvSpPr>
                  <a:spLocks noChangeArrowheads="1"/>
                </p:cNvSpPr>
                <p:nvPr/>
              </p:nvSpPr>
              <p:spPr bwMode="auto">
                <a:xfrm>
                  <a:off x="1872844" y="2237433"/>
                  <a:ext cx="246786" cy="246818"/>
                </a:xfrm>
                <a:prstGeom prst="ellipse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510" name="Oval 1094"/>
                <p:cNvSpPr>
                  <a:spLocks noChangeArrowheads="1"/>
                </p:cNvSpPr>
                <p:nvPr/>
              </p:nvSpPr>
              <p:spPr bwMode="auto">
                <a:xfrm>
                  <a:off x="1871118" y="3802051"/>
                  <a:ext cx="247649" cy="247681"/>
                </a:xfrm>
                <a:prstGeom prst="ellipse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511" name="AutoShape 1095"/>
                <p:cNvCxnSpPr>
                  <a:cxnSpLocks noChangeShapeType="1"/>
                </p:cNvCxnSpPr>
                <p:nvPr/>
              </p:nvCxnSpPr>
              <p:spPr bwMode="auto">
                <a:xfrm>
                  <a:off x="1757217" y="2138188"/>
                  <a:ext cx="0" cy="2027186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12" name="AutoShape 1096"/>
                <p:cNvCxnSpPr>
                  <a:cxnSpLocks noChangeShapeType="1"/>
                </p:cNvCxnSpPr>
                <p:nvPr/>
              </p:nvCxnSpPr>
              <p:spPr bwMode="auto">
                <a:xfrm>
                  <a:off x="2227492" y="2141640"/>
                  <a:ext cx="0" cy="202632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13" name="AutoShape 1097"/>
                <p:cNvCxnSpPr>
                  <a:cxnSpLocks noChangeShapeType="1"/>
                </p:cNvCxnSpPr>
                <p:nvPr/>
              </p:nvCxnSpPr>
              <p:spPr bwMode="auto">
                <a:xfrm>
                  <a:off x="1751466" y="2605934"/>
                  <a:ext cx="47804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14" name="AutoShape 1098"/>
                <p:cNvCxnSpPr>
                  <a:cxnSpLocks noChangeShapeType="1"/>
                </p:cNvCxnSpPr>
                <p:nvPr/>
              </p:nvCxnSpPr>
              <p:spPr bwMode="auto">
                <a:xfrm>
                  <a:off x="1753766" y="3675190"/>
                  <a:ext cx="47890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15" name="AutoShape 1099"/>
                <p:cNvCxnSpPr>
                  <a:cxnSpLocks noChangeShapeType="1"/>
                </p:cNvCxnSpPr>
                <p:nvPr/>
              </p:nvCxnSpPr>
              <p:spPr bwMode="auto">
                <a:xfrm>
                  <a:off x="2086841" y="2441101"/>
                  <a:ext cx="148417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16" name="AutoShape 1100"/>
                <p:cNvCxnSpPr>
                  <a:cxnSpLocks noChangeShapeType="1"/>
                </p:cNvCxnSpPr>
                <p:nvPr/>
              </p:nvCxnSpPr>
              <p:spPr bwMode="auto">
                <a:xfrm>
                  <a:off x="2084252" y="2290076"/>
                  <a:ext cx="148417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17" name="AutoShape 1101"/>
                <p:cNvCxnSpPr>
                  <a:cxnSpLocks noChangeShapeType="1"/>
                </p:cNvCxnSpPr>
                <p:nvPr/>
              </p:nvCxnSpPr>
              <p:spPr bwMode="auto">
                <a:xfrm>
                  <a:off x="2096332" y="3853831"/>
                  <a:ext cx="132022" cy="86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18" name="AutoShape 1102"/>
                <p:cNvCxnSpPr>
                  <a:cxnSpLocks noChangeShapeType="1"/>
                </p:cNvCxnSpPr>
                <p:nvPr/>
              </p:nvCxnSpPr>
              <p:spPr bwMode="auto">
                <a:xfrm>
                  <a:off x="2089429" y="3998815"/>
                  <a:ext cx="148417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19" name="AutoShape 1103"/>
                <p:cNvCxnSpPr>
                  <a:cxnSpLocks noChangeShapeType="1"/>
                </p:cNvCxnSpPr>
                <p:nvPr/>
              </p:nvCxnSpPr>
              <p:spPr bwMode="auto">
                <a:xfrm>
                  <a:off x="1751177" y="2435060"/>
                  <a:ext cx="148417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20" name="AutoShape 1104"/>
                <p:cNvCxnSpPr>
                  <a:cxnSpLocks noChangeShapeType="1"/>
                </p:cNvCxnSpPr>
                <p:nvPr/>
              </p:nvCxnSpPr>
              <p:spPr bwMode="auto">
                <a:xfrm>
                  <a:off x="1757217" y="2292665"/>
                  <a:ext cx="148417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21" name="AutoShape 1105"/>
                <p:cNvCxnSpPr>
                  <a:cxnSpLocks noChangeShapeType="1"/>
                </p:cNvCxnSpPr>
                <p:nvPr/>
              </p:nvCxnSpPr>
              <p:spPr bwMode="auto">
                <a:xfrm>
                  <a:off x="1747725" y="3998815"/>
                  <a:ext cx="14928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22" name="AutoShape 1106"/>
                <p:cNvCxnSpPr>
                  <a:cxnSpLocks noChangeShapeType="1"/>
                </p:cNvCxnSpPr>
                <p:nvPr/>
              </p:nvCxnSpPr>
              <p:spPr bwMode="auto">
                <a:xfrm>
                  <a:off x="1750314" y="3856420"/>
                  <a:ext cx="148417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23" name="AutoShape 110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49451" y="2153722"/>
                  <a:ext cx="67305" cy="6731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24" name="AutoShape 110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57217" y="2142503"/>
                  <a:ext cx="127708" cy="12772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25" name="AutoShape 110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805539" y="2142503"/>
                  <a:ext cx="143240" cy="1441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26" name="AutoShape 11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870256" y="2142503"/>
                  <a:ext cx="144102" cy="1441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27" name="AutoShape 11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98826" y="2142503"/>
                  <a:ext cx="79386" cy="7939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28" name="AutoShape 11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45422" y="2142503"/>
                  <a:ext cx="95781" cy="9665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29" name="AutoShape 111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81663" y="2151996"/>
                  <a:ext cx="116490" cy="11564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30" name="AutoShape 11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135162" y="2183064"/>
                  <a:ext cx="95781" cy="9579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31" name="AutoShape 11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49451" y="3997089"/>
                  <a:ext cx="72483" cy="7249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32" name="AutoShape 111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64983" y="3997089"/>
                  <a:ext cx="112176" cy="11305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33" name="AutoShape 111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73612" y="4021253"/>
                  <a:ext cx="144102" cy="1441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34" name="AutoShape 11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838329" y="4045417"/>
                  <a:ext cx="119942" cy="1199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35" name="AutoShape 11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885788" y="4045417"/>
                  <a:ext cx="137199" cy="1363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36" name="AutoShape 11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65173" y="3994500"/>
                  <a:ext cx="169989" cy="1691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37" name="AutoShape 11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17810" y="4002267"/>
                  <a:ext cx="169989" cy="1691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38" name="AutoShape 11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78212" y="4025568"/>
                  <a:ext cx="145828" cy="14584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39" name="AutoShape 11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137751" y="4073896"/>
                  <a:ext cx="97506" cy="9751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40" name="AutoShape 1124"/>
                <p:cNvCxnSpPr>
                  <a:cxnSpLocks noChangeShapeType="1"/>
                </p:cNvCxnSpPr>
                <p:nvPr/>
              </p:nvCxnSpPr>
              <p:spPr bwMode="auto">
                <a:xfrm>
                  <a:off x="1757217" y="2536031"/>
                  <a:ext cx="71620" cy="716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41" name="AutoShape 1125"/>
                <p:cNvCxnSpPr>
                  <a:cxnSpLocks noChangeShapeType="1"/>
                </p:cNvCxnSpPr>
                <p:nvPr/>
              </p:nvCxnSpPr>
              <p:spPr bwMode="auto">
                <a:xfrm>
                  <a:off x="1749451" y="2463539"/>
                  <a:ext cx="136336" cy="1441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42" name="AutoShape 1126"/>
                <p:cNvCxnSpPr>
                  <a:cxnSpLocks noChangeShapeType="1"/>
                </p:cNvCxnSpPr>
                <p:nvPr/>
              </p:nvCxnSpPr>
              <p:spPr bwMode="auto">
                <a:xfrm>
                  <a:off x="1782241" y="2439375"/>
                  <a:ext cx="160497" cy="16051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43" name="AutoShape 1127"/>
                <p:cNvCxnSpPr>
                  <a:cxnSpLocks noChangeShapeType="1"/>
                </p:cNvCxnSpPr>
                <p:nvPr/>
              </p:nvCxnSpPr>
              <p:spPr bwMode="auto">
                <a:xfrm>
                  <a:off x="1842643" y="2439375"/>
                  <a:ext cx="160497" cy="16051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44" name="AutoShape 1128"/>
                <p:cNvCxnSpPr>
                  <a:cxnSpLocks noChangeShapeType="1"/>
                </p:cNvCxnSpPr>
                <p:nvPr/>
              </p:nvCxnSpPr>
              <p:spPr bwMode="auto">
                <a:xfrm>
                  <a:off x="1902182" y="2439375"/>
                  <a:ext cx="160497" cy="16051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45" name="AutoShape 1129"/>
                <p:cNvCxnSpPr>
                  <a:cxnSpLocks noChangeShapeType="1"/>
                </p:cNvCxnSpPr>
                <p:nvPr/>
              </p:nvCxnSpPr>
              <p:spPr bwMode="auto">
                <a:xfrm>
                  <a:off x="2001415" y="2479073"/>
                  <a:ext cx="121667" cy="12082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46" name="AutoShape 1130"/>
                <p:cNvCxnSpPr>
                  <a:cxnSpLocks noChangeShapeType="1"/>
                </p:cNvCxnSpPr>
                <p:nvPr/>
              </p:nvCxnSpPr>
              <p:spPr bwMode="auto">
                <a:xfrm>
                  <a:off x="2046285" y="2463539"/>
                  <a:ext cx="136336" cy="1363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47" name="AutoShape 1131"/>
                <p:cNvCxnSpPr>
                  <a:cxnSpLocks noChangeShapeType="1"/>
                </p:cNvCxnSpPr>
                <p:nvPr/>
              </p:nvCxnSpPr>
              <p:spPr bwMode="auto">
                <a:xfrm>
                  <a:off x="2082526" y="2439375"/>
                  <a:ext cx="130761" cy="13077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48" name="AutoShape 1132"/>
                <p:cNvCxnSpPr>
                  <a:cxnSpLocks noChangeShapeType="1"/>
                </p:cNvCxnSpPr>
                <p:nvPr/>
              </p:nvCxnSpPr>
              <p:spPr bwMode="auto">
                <a:xfrm>
                  <a:off x="2142928" y="2439375"/>
                  <a:ext cx="86289" cy="8716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49" name="AutoShape 1133"/>
                <p:cNvCxnSpPr>
                  <a:cxnSpLocks noChangeShapeType="1"/>
                </p:cNvCxnSpPr>
                <p:nvPr/>
              </p:nvCxnSpPr>
              <p:spPr bwMode="auto">
                <a:xfrm>
                  <a:off x="1757217" y="3772709"/>
                  <a:ext cx="79386" cy="7939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50" name="AutoShape 1134"/>
                <p:cNvCxnSpPr>
                  <a:cxnSpLocks noChangeShapeType="1"/>
                </p:cNvCxnSpPr>
                <p:nvPr/>
              </p:nvCxnSpPr>
              <p:spPr bwMode="auto">
                <a:xfrm>
                  <a:off x="1757217" y="3714025"/>
                  <a:ext cx="136336" cy="1363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51" name="AutoShape 1135"/>
                <p:cNvCxnSpPr>
                  <a:cxnSpLocks noChangeShapeType="1"/>
                </p:cNvCxnSpPr>
                <p:nvPr/>
              </p:nvCxnSpPr>
              <p:spPr bwMode="auto">
                <a:xfrm>
                  <a:off x="1781378" y="3683820"/>
                  <a:ext cx="136336" cy="1363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52" name="AutoShape 1136"/>
                <p:cNvCxnSpPr>
                  <a:cxnSpLocks noChangeShapeType="1"/>
                </p:cNvCxnSpPr>
                <p:nvPr/>
              </p:nvCxnSpPr>
              <p:spPr bwMode="auto">
                <a:xfrm>
                  <a:off x="1821934" y="3667423"/>
                  <a:ext cx="143240" cy="1441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53" name="AutoShape 1137"/>
                <p:cNvCxnSpPr>
                  <a:cxnSpLocks noChangeShapeType="1"/>
                </p:cNvCxnSpPr>
                <p:nvPr/>
              </p:nvCxnSpPr>
              <p:spPr bwMode="auto">
                <a:xfrm>
                  <a:off x="1878884" y="3667423"/>
                  <a:ext cx="119942" cy="1199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54" name="AutoShape 1138"/>
                <p:cNvCxnSpPr>
                  <a:cxnSpLocks noChangeShapeType="1"/>
                </p:cNvCxnSpPr>
                <p:nvPr/>
              </p:nvCxnSpPr>
              <p:spPr bwMode="auto">
                <a:xfrm>
                  <a:off x="1942738" y="3676916"/>
                  <a:ext cx="176029" cy="175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55" name="AutoShape 1139"/>
                <p:cNvCxnSpPr>
                  <a:cxnSpLocks noChangeShapeType="1"/>
                </p:cNvCxnSpPr>
                <p:nvPr/>
              </p:nvCxnSpPr>
              <p:spPr bwMode="auto">
                <a:xfrm>
                  <a:off x="1995374" y="3669149"/>
                  <a:ext cx="176029" cy="175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56" name="AutoShape 1140"/>
                <p:cNvCxnSpPr>
                  <a:cxnSpLocks noChangeShapeType="1"/>
                </p:cNvCxnSpPr>
                <p:nvPr/>
              </p:nvCxnSpPr>
              <p:spPr bwMode="auto">
                <a:xfrm>
                  <a:off x="2058365" y="3669149"/>
                  <a:ext cx="176029" cy="175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57" name="AutoShape 1141"/>
                <p:cNvCxnSpPr>
                  <a:cxnSpLocks noChangeShapeType="1"/>
                </p:cNvCxnSpPr>
                <p:nvPr/>
              </p:nvCxnSpPr>
              <p:spPr bwMode="auto">
                <a:xfrm>
                  <a:off x="2114453" y="3669149"/>
                  <a:ext cx="110450" cy="1104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58" name="AutoShape 1142"/>
                <p:cNvCxnSpPr>
                  <a:cxnSpLocks noChangeShapeType="1"/>
                </p:cNvCxnSpPr>
                <p:nvPr/>
              </p:nvCxnSpPr>
              <p:spPr bwMode="auto">
                <a:xfrm>
                  <a:off x="2169678" y="3669149"/>
                  <a:ext cx="53499" cy="535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59" name="AutoShape 1143"/>
                <p:cNvCxnSpPr>
                  <a:cxnSpLocks noChangeShapeType="1"/>
                </p:cNvCxnSpPr>
                <p:nvPr/>
              </p:nvCxnSpPr>
              <p:spPr bwMode="auto">
                <a:xfrm>
                  <a:off x="1836603" y="2359116"/>
                  <a:ext cx="322720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61560" name="AutoShape 114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37445" y="2380691"/>
                  <a:ext cx="321899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61561" name="AutoShape 1145"/>
                <p:cNvCxnSpPr>
                  <a:cxnSpLocks noChangeShapeType="1"/>
                </p:cNvCxnSpPr>
                <p:nvPr/>
              </p:nvCxnSpPr>
              <p:spPr bwMode="auto">
                <a:xfrm>
                  <a:off x="1816756" y="3921145"/>
                  <a:ext cx="322720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61562" name="AutoShape 114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7090" y="3877995"/>
                  <a:ext cx="322762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61563" name="AutoShape 1147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75718" y="2240022"/>
                  <a:ext cx="53499" cy="535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64" name="AutoShape 114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033518" y="3694898"/>
                  <a:ext cx="0" cy="6730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65" name="AutoShape 114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929197" y="4170552"/>
                  <a:ext cx="366728" cy="36763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66" name="AutoShape 115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063807" y="4186949"/>
                  <a:ext cx="649755" cy="64983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67" name="AutoShape 1151"/>
                <p:cNvCxnSpPr>
                  <a:cxnSpLocks noChangeShapeType="1"/>
                </p:cNvCxnSpPr>
                <p:nvPr/>
              </p:nvCxnSpPr>
              <p:spPr bwMode="auto">
                <a:xfrm>
                  <a:off x="5750667" y="4180045"/>
                  <a:ext cx="1726" cy="65242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69" name="AutoShape 11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50667" y="4742720"/>
                  <a:ext cx="253689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70" name="AutoShape 1154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04356" y="4198168"/>
                  <a:ext cx="0" cy="55318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571" name="Arc 1155"/>
                <p:cNvSpPr>
                  <a:spLocks/>
                </p:cNvSpPr>
                <p:nvPr/>
              </p:nvSpPr>
              <p:spPr bwMode="auto">
                <a:xfrm>
                  <a:off x="5297076" y="4542795"/>
                  <a:ext cx="106135" cy="105286"/>
                </a:xfrm>
                <a:custGeom>
                  <a:avLst/>
                  <a:gdLst>
                    <a:gd name="G0" fmla="+- 0 0 0"/>
                    <a:gd name="G1" fmla="+- 21491 0 0"/>
                    <a:gd name="G2" fmla="+- 21600 0 0"/>
                    <a:gd name="T0" fmla="*/ 2166 w 21600"/>
                    <a:gd name="T1" fmla="*/ 0 h 21491"/>
                    <a:gd name="T2" fmla="*/ 21600 w 21600"/>
                    <a:gd name="T3" fmla="*/ 21491 h 21491"/>
                    <a:gd name="T4" fmla="*/ 0 w 21600"/>
                    <a:gd name="T5" fmla="*/ 21491 h 21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491" fill="none" extrusionOk="0">
                      <a:moveTo>
                        <a:pt x="2166" y="-1"/>
                      </a:moveTo>
                      <a:cubicBezTo>
                        <a:pt x="13200" y="1112"/>
                        <a:pt x="21600" y="10400"/>
                        <a:pt x="21600" y="21491"/>
                      </a:cubicBezTo>
                    </a:path>
                    <a:path w="21600" h="21491" stroke="0" extrusionOk="0">
                      <a:moveTo>
                        <a:pt x="2166" y="-1"/>
                      </a:moveTo>
                      <a:cubicBezTo>
                        <a:pt x="13200" y="1112"/>
                        <a:pt x="21600" y="10400"/>
                        <a:pt x="21600" y="21491"/>
                      </a:cubicBezTo>
                      <a:lnTo>
                        <a:pt x="0" y="21491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572" name="Arc 1156"/>
                <p:cNvSpPr>
                  <a:spLocks/>
                </p:cNvSpPr>
                <p:nvPr/>
              </p:nvSpPr>
              <p:spPr bwMode="auto">
                <a:xfrm rot="5400000" flipV="1">
                  <a:off x="4850378" y="4354378"/>
                  <a:ext cx="106149" cy="10699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573" name="Arc 1157"/>
                <p:cNvSpPr>
                  <a:spLocks/>
                </p:cNvSpPr>
                <p:nvPr/>
              </p:nvSpPr>
              <p:spPr bwMode="auto">
                <a:xfrm rot="16200000">
                  <a:off x="5649702" y="4829890"/>
                  <a:ext cx="107012" cy="10699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574" name="AutoShape 1158"/>
                <p:cNvCxnSpPr>
                  <a:cxnSpLocks noChangeShapeType="1"/>
                </p:cNvCxnSpPr>
                <p:nvPr/>
              </p:nvCxnSpPr>
              <p:spPr bwMode="auto">
                <a:xfrm>
                  <a:off x="5653734" y="4914457"/>
                  <a:ext cx="0" cy="49795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75" name="AutoShape 1159"/>
                <p:cNvCxnSpPr>
                  <a:cxnSpLocks noChangeShapeType="1"/>
                </p:cNvCxnSpPr>
                <p:nvPr/>
              </p:nvCxnSpPr>
              <p:spPr bwMode="auto">
                <a:xfrm>
                  <a:off x="5407237" y="4637434"/>
                  <a:ext cx="0" cy="78533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76" name="AutoShape 1160"/>
                <p:cNvCxnSpPr>
                  <a:cxnSpLocks noChangeShapeType="1"/>
                </p:cNvCxnSpPr>
                <p:nvPr/>
              </p:nvCxnSpPr>
              <p:spPr bwMode="auto">
                <a:xfrm>
                  <a:off x="4914527" y="4457931"/>
                  <a:ext cx="420227" cy="9147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577" name="Freeform 1161"/>
                <p:cNvSpPr>
                  <a:spLocks/>
                </p:cNvSpPr>
                <p:nvPr/>
              </p:nvSpPr>
              <p:spPr bwMode="auto">
                <a:xfrm flipV="1">
                  <a:off x="5398608" y="5399463"/>
                  <a:ext cx="249375" cy="5954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87" y="14"/>
                    </a:cxn>
                    <a:cxn ang="0">
                      <a:pos x="166" y="40"/>
                    </a:cxn>
                  </a:cxnLst>
                  <a:rect l="0" t="0" r="r" b="b"/>
                  <a:pathLst>
                    <a:path w="166" h="40">
                      <a:moveTo>
                        <a:pt x="0" y="23"/>
                      </a:moveTo>
                      <a:cubicBezTo>
                        <a:pt x="64" y="1"/>
                        <a:pt x="35" y="0"/>
                        <a:pt x="87" y="14"/>
                      </a:cubicBezTo>
                      <a:cubicBezTo>
                        <a:pt x="114" y="39"/>
                        <a:pt x="129" y="40"/>
                        <a:pt x="166" y="40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578" name="AutoShape 116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842908" y="4319851"/>
                  <a:ext cx="150143" cy="14929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79" name="AutoShape 116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842045" y="4213702"/>
                  <a:ext cx="282165" cy="2830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80" name="AutoShape 116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176846" y="4181771"/>
                  <a:ext cx="575547" cy="5756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81" name="AutoShape 116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282118" y="4169689"/>
                  <a:ext cx="470274" cy="47033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82" name="AutoShape 116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12414" y="4181771"/>
                  <a:ext cx="327035" cy="32707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83" name="AutoShape 116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30630" y="4181771"/>
                  <a:ext cx="221762" cy="22179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84" name="AutoShape 116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622096" y="4169689"/>
                  <a:ext cx="130296" cy="1303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85" name="AutoShape 116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09826" y="4649516"/>
                  <a:ext cx="238157" cy="23818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86" name="AutoShape 117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12414" y="4771199"/>
                  <a:ext cx="221762" cy="22179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87" name="AutoShape 117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06374" y="4879937"/>
                  <a:ext cx="232980" cy="23387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88" name="AutoShape 117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14140" y="4989538"/>
                  <a:ext cx="221762" cy="22179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89" name="AutoShape 117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21043" y="5099139"/>
                  <a:ext cx="221762" cy="22179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90" name="AutoShape 117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13277" y="5193206"/>
                  <a:ext cx="210545" cy="21057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91" name="AutoShape 117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08963" y="5304533"/>
                  <a:ext cx="117353" cy="11736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592" name="Rectangle 1176"/>
                <p:cNvSpPr>
                  <a:spLocks noChangeArrowheads="1"/>
                </p:cNvSpPr>
                <p:nvPr/>
              </p:nvSpPr>
              <p:spPr bwMode="auto">
                <a:xfrm>
                  <a:off x="5593139" y="2611975"/>
                  <a:ext cx="651100" cy="1073571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594" name="Oval 1178"/>
                <p:cNvSpPr>
                  <a:spLocks noChangeArrowheads="1"/>
                </p:cNvSpPr>
                <p:nvPr/>
              </p:nvSpPr>
              <p:spPr bwMode="auto">
                <a:xfrm>
                  <a:off x="5181160" y="2247789"/>
                  <a:ext cx="247649" cy="246818"/>
                </a:xfrm>
                <a:prstGeom prst="ellipse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595" name="Oval 1179"/>
                <p:cNvSpPr>
                  <a:spLocks noChangeArrowheads="1"/>
                </p:cNvSpPr>
                <p:nvPr/>
              </p:nvSpPr>
              <p:spPr bwMode="auto">
                <a:xfrm>
                  <a:off x="5180297" y="3812407"/>
                  <a:ext cx="246786" cy="247681"/>
                </a:xfrm>
                <a:prstGeom prst="ellipse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598" name="AutoShape 1182"/>
                <p:cNvCxnSpPr>
                  <a:cxnSpLocks noChangeShapeType="1"/>
                </p:cNvCxnSpPr>
                <p:nvPr/>
              </p:nvCxnSpPr>
              <p:spPr bwMode="auto">
                <a:xfrm>
                  <a:off x="5066396" y="2616290"/>
                  <a:ext cx="47717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99" name="AutoShape 1183"/>
                <p:cNvCxnSpPr>
                  <a:cxnSpLocks noChangeShapeType="1"/>
                </p:cNvCxnSpPr>
                <p:nvPr/>
              </p:nvCxnSpPr>
              <p:spPr bwMode="auto">
                <a:xfrm>
                  <a:off x="5062944" y="3685546"/>
                  <a:ext cx="478040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00" name="AutoShape 1184"/>
                <p:cNvCxnSpPr>
                  <a:cxnSpLocks noChangeShapeType="1"/>
                </p:cNvCxnSpPr>
                <p:nvPr/>
              </p:nvCxnSpPr>
              <p:spPr bwMode="auto">
                <a:xfrm>
                  <a:off x="5396019" y="2451457"/>
                  <a:ext cx="147554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01" name="AutoShape 1185"/>
                <p:cNvCxnSpPr>
                  <a:cxnSpLocks noChangeShapeType="1"/>
                </p:cNvCxnSpPr>
                <p:nvPr/>
              </p:nvCxnSpPr>
              <p:spPr bwMode="auto">
                <a:xfrm>
                  <a:off x="5392568" y="2300432"/>
                  <a:ext cx="148417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02" name="AutoShape 1186"/>
                <p:cNvCxnSpPr>
                  <a:cxnSpLocks noChangeShapeType="1"/>
                </p:cNvCxnSpPr>
                <p:nvPr/>
              </p:nvCxnSpPr>
              <p:spPr bwMode="auto">
                <a:xfrm>
                  <a:off x="5393431" y="3864187"/>
                  <a:ext cx="148417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03" name="AutoShape 1187"/>
                <p:cNvCxnSpPr>
                  <a:cxnSpLocks noChangeShapeType="1"/>
                </p:cNvCxnSpPr>
                <p:nvPr/>
              </p:nvCxnSpPr>
              <p:spPr bwMode="auto">
                <a:xfrm>
                  <a:off x="5402923" y="4009172"/>
                  <a:ext cx="133289" cy="66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04" name="AutoShape 1188"/>
                <p:cNvCxnSpPr>
                  <a:cxnSpLocks noChangeShapeType="1"/>
                </p:cNvCxnSpPr>
                <p:nvPr/>
              </p:nvCxnSpPr>
              <p:spPr bwMode="auto">
                <a:xfrm>
                  <a:off x="5060356" y="2445416"/>
                  <a:ext cx="148417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05" name="AutoShape 1189"/>
                <p:cNvCxnSpPr>
                  <a:cxnSpLocks noChangeShapeType="1"/>
                </p:cNvCxnSpPr>
                <p:nvPr/>
              </p:nvCxnSpPr>
              <p:spPr bwMode="auto">
                <a:xfrm>
                  <a:off x="5066396" y="2303021"/>
                  <a:ext cx="148417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06" name="AutoShape 1190"/>
                <p:cNvCxnSpPr>
                  <a:cxnSpLocks noChangeShapeType="1"/>
                </p:cNvCxnSpPr>
                <p:nvPr/>
              </p:nvCxnSpPr>
              <p:spPr bwMode="auto">
                <a:xfrm>
                  <a:off x="5066581" y="4008408"/>
                  <a:ext cx="138740" cy="76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07" name="AutoShape 11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70117" y="3866776"/>
                  <a:ext cx="132615" cy="74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08" name="AutoShape 119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53453" y="2132147"/>
                  <a:ext cx="97506" cy="992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09" name="AutoShape 1193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66396" y="2141640"/>
                  <a:ext cx="138062" cy="13894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10" name="AutoShape 119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113855" y="2152859"/>
                  <a:ext cx="144102" cy="1441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11" name="AutoShape 1195"/>
                <p:cNvCxnSpPr>
                  <a:cxnSpLocks noChangeShapeType="1"/>
                </p:cNvCxnSpPr>
                <p:nvPr/>
              </p:nvCxnSpPr>
              <p:spPr bwMode="auto">
                <a:xfrm flipH="1">
                  <a:off x="5174257" y="2141640"/>
                  <a:ext cx="154457" cy="15534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12" name="AutoShape 11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07142" y="2142503"/>
                  <a:ext cx="89740" cy="8975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13" name="AutoShape 119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53738" y="2152859"/>
                  <a:ext cx="95781" cy="9665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14" name="AutoShape 119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84802" y="2134736"/>
                  <a:ext cx="149280" cy="14929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15" name="AutoShape 119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43478" y="2193420"/>
                  <a:ext cx="95781" cy="9579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16" name="AutoShape 120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58630" y="4007445"/>
                  <a:ext cx="71620" cy="7249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17" name="AutoShape 1201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74162" y="4007445"/>
                  <a:ext cx="112176" cy="11305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18" name="AutoShape 120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82791" y="4031609"/>
                  <a:ext cx="144102" cy="1441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19" name="AutoShape 1203"/>
                <p:cNvCxnSpPr>
                  <a:cxnSpLocks noChangeShapeType="1"/>
                </p:cNvCxnSpPr>
                <p:nvPr/>
              </p:nvCxnSpPr>
              <p:spPr bwMode="auto">
                <a:xfrm flipH="1">
                  <a:off x="5147507" y="4055773"/>
                  <a:ext cx="119079" cy="1199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20" name="AutoShape 12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194966" y="4055773"/>
                  <a:ext cx="136336" cy="1363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21" name="AutoShape 1205"/>
                <p:cNvCxnSpPr>
                  <a:cxnSpLocks noChangeShapeType="1"/>
                </p:cNvCxnSpPr>
                <p:nvPr/>
              </p:nvCxnSpPr>
              <p:spPr bwMode="auto">
                <a:xfrm flipH="1">
                  <a:off x="5274352" y="4004856"/>
                  <a:ext cx="169126" cy="1691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22" name="AutoShape 1206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26988" y="4012623"/>
                  <a:ext cx="169126" cy="1691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23" name="AutoShape 120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86528" y="4019527"/>
                  <a:ext cx="162223" cy="16224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24" name="AutoShape 120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46930" y="4084252"/>
                  <a:ext cx="96644" cy="9751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25" name="AutoShape 1209"/>
                <p:cNvCxnSpPr>
                  <a:cxnSpLocks noChangeShapeType="1"/>
                </p:cNvCxnSpPr>
                <p:nvPr/>
              </p:nvCxnSpPr>
              <p:spPr bwMode="auto">
                <a:xfrm>
                  <a:off x="5066396" y="2546387"/>
                  <a:ext cx="71620" cy="716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26" name="AutoShape 1210"/>
                <p:cNvCxnSpPr>
                  <a:cxnSpLocks noChangeShapeType="1"/>
                </p:cNvCxnSpPr>
                <p:nvPr/>
              </p:nvCxnSpPr>
              <p:spPr bwMode="auto">
                <a:xfrm>
                  <a:off x="5058630" y="2473895"/>
                  <a:ext cx="136336" cy="1441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27" name="AutoShape 1211"/>
                <p:cNvCxnSpPr>
                  <a:cxnSpLocks noChangeShapeType="1"/>
                </p:cNvCxnSpPr>
                <p:nvPr/>
              </p:nvCxnSpPr>
              <p:spPr bwMode="auto">
                <a:xfrm>
                  <a:off x="5091420" y="2449731"/>
                  <a:ext cx="160497" cy="16051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28" name="AutoShape 1212"/>
                <p:cNvCxnSpPr>
                  <a:cxnSpLocks noChangeShapeType="1"/>
                </p:cNvCxnSpPr>
                <p:nvPr/>
              </p:nvCxnSpPr>
              <p:spPr bwMode="auto">
                <a:xfrm>
                  <a:off x="5151822" y="2449731"/>
                  <a:ext cx="159634" cy="16051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29" name="AutoShape 1213"/>
                <p:cNvCxnSpPr>
                  <a:cxnSpLocks noChangeShapeType="1"/>
                </p:cNvCxnSpPr>
                <p:nvPr/>
              </p:nvCxnSpPr>
              <p:spPr bwMode="auto">
                <a:xfrm>
                  <a:off x="5211361" y="2449731"/>
                  <a:ext cx="160497" cy="16051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30" name="AutoShape 1214"/>
                <p:cNvCxnSpPr>
                  <a:cxnSpLocks noChangeShapeType="1"/>
                </p:cNvCxnSpPr>
                <p:nvPr/>
              </p:nvCxnSpPr>
              <p:spPr bwMode="auto">
                <a:xfrm>
                  <a:off x="5310593" y="2489429"/>
                  <a:ext cx="120804" cy="12082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31" name="AutoShape 1215"/>
                <p:cNvCxnSpPr>
                  <a:cxnSpLocks noChangeShapeType="1"/>
                </p:cNvCxnSpPr>
                <p:nvPr/>
              </p:nvCxnSpPr>
              <p:spPr bwMode="auto">
                <a:xfrm>
                  <a:off x="5355464" y="2473895"/>
                  <a:ext cx="136336" cy="1363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32" name="AutoShape 1216"/>
                <p:cNvCxnSpPr>
                  <a:cxnSpLocks noChangeShapeType="1"/>
                </p:cNvCxnSpPr>
                <p:nvPr/>
              </p:nvCxnSpPr>
              <p:spPr bwMode="auto">
                <a:xfrm>
                  <a:off x="5390842" y="2449731"/>
                  <a:ext cx="160497" cy="16051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33" name="AutoShape 1217"/>
                <p:cNvCxnSpPr>
                  <a:cxnSpLocks noChangeShapeType="1"/>
                </p:cNvCxnSpPr>
                <p:nvPr/>
              </p:nvCxnSpPr>
              <p:spPr bwMode="auto">
                <a:xfrm>
                  <a:off x="5451244" y="2449731"/>
                  <a:ext cx="86289" cy="8716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34" name="AutoShape 1218"/>
                <p:cNvCxnSpPr>
                  <a:cxnSpLocks noChangeShapeType="1"/>
                </p:cNvCxnSpPr>
                <p:nvPr/>
              </p:nvCxnSpPr>
              <p:spPr bwMode="auto">
                <a:xfrm>
                  <a:off x="5066396" y="3783065"/>
                  <a:ext cx="79386" cy="7939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35" name="AutoShape 1219"/>
                <p:cNvCxnSpPr>
                  <a:cxnSpLocks noChangeShapeType="1"/>
                </p:cNvCxnSpPr>
                <p:nvPr/>
              </p:nvCxnSpPr>
              <p:spPr bwMode="auto">
                <a:xfrm>
                  <a:off x="5066396" y="3724381"/>
                  <a:ext cx="136336" cy="1363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36" name="AutoShape 1220"/>
                <p:cNvCxnSpPr>
                  <a:cxnSpLocks noChangeShapeType="1"/>
                </p:cNvCxnSpPr>
                <p:nvPr/>
              </p:nvCxnSpPr>
              <p:spPr bwMode="auto">
                <a:xfrm>
                  <a:off x="5090557" y="3694176"/>
                  <a:ext cx="136336" cy="1363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37" name="AutoShape 1221"/>
                <p:cNvCxnSpPr>
                  <a:cxnSpLocks noChangeShapeType="1"/>
                </p:cNvCxnSpPr>
                <p:nvPr/>
              </p:nvCxnSpPr>
              <p:spPr bwMode="auto">
                <a:xfrm>
                  <a:off x="5130250" y="3677779"/>
                  <a:ext cx="144102" cy="1441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38" name="AutoShape 1222"/>
                <p:cNvCxnSpPr>
                  <a:cxnSpLocks noChangeShapeType="1"/>
                </p:cNvCxnSpPr>
                <p:nvPr/>
              </p:nvCxnSpPr>
              <p:spPr bwMode="auto">
                <a:xfrm>
                  <a:off x="5187200" y="3677779"/>
                  <a:ext cx="119942" cy="1199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39" name="AutoShape 1223"/>
                <p:cNvCxnSpPr>
                  <a:cxnSpLocks noChangeShapeType="1"/>
                </p:cNvCxnSpPr>
                <p:nvPr/>
              </p:nvCxnSpPr>
              <p:spPr bwMode="auto">
                <a:xfrm>
                  <a:off x="5251917" y="3687272"/>
                  <a:ext cx="175166" cy="175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40" name="AutoShape 1224"/>
                <p:cNvCxnSpPr>
                  <a:cxnSpLocks noChangeShapeType="1"/>
                </p:cNvCxnSpPr>
                <p:nvPr/>
              </p:nvCxnSpPr>
              <p:spPr bwMode="auto">
                <a:xfrm>
                  <a:off x="5304553" y="3679505"/>
                  <a:ext cx="175166" cy="175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41" name="AutoShape 1225"/>
                <p:cNvCxnSpPr>
                  <a:cxnSpLocks noChangeShapeType="1"/>
                </p:cNvCxnSpPr>
                <p:nvPr/>
              </p:nvCxnSpPr>
              <p:spPr bwMode="auto">
                <a:xfrm>
                  <a:off x="5367544" y="3679505"/>
                  <a:ext cx="175166" cy="175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42" name="AutoShape 1226"/>
                <p:cNvCxnSpPr>
                  <a:cxnSpLocks noChangeShapeType="1"/>
                </p:cNvCxnSpPr>
                <p:nvPr/>
              </p:nvCxnSpPr>
              <p:spPr bwMode="auto">
                <a:xfrm>
                  <a:off x="5422769" y="3679505"/>
                  <a:ext cx="110450" cy="1104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43" name="AutoShape 1227"/>
                <p:cNvCxnSpPr>
                  <a:cxnSpLocks noChangeShapeType="1"/>
                </p:cNvCxnSpPr>
                <p:nvPr/>
              </p:nvCxnSpPr>
              <p:spPr bwMode="auto">
                <a:xfrm>
                  <a:off x="5477994" y="3679505"/>
                  <a:ext cx="53499" cy="535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44" name="AutoShape 1228"/>
                <p:cNvCxnSpPr>
                  <a:cxnSpLocks noChangeShapeType="1"/>
                </p:cNvCxnSpPr>
                <p:nvPr/>
              </p:nvCxnSpPr>
              <p:spPr bwMode="auto">
                <a:xfrm>
                  <a:off x="5145782" y="2369472"/>
                  <a:ext cx="321858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61645" name="AutoShape 122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45761" y="2391047"/>
                  <a:ext cx="321899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61646" name="AutoShape 1230"/>
                <p:cNvCxnSpPr>
                  <a:cxnSpLocks noChangeShapeType="1"/>
                </p:cNvCxnSpPr>
                <p:nvPr/>
              </p:nvCxnSpPr>
              <p:spPr bwMode="auto">
                <a:xfrm>
                  <a:off x="5125935" y="3931501"/>
                  <a:ext cx="321858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61647" name="AutoShape 12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35406" y="3888351"/>
                  <a:ext cx="322762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61648" name="AutoShape 1232"/>
                <p:cNvCxnSpPr>
                  <a:cxnSpLocks noChangeShapeType="1"/>
                </p:cNvCxnSpPr>
                <p:nvPr/>
              </p:nvCxnSpPr>
              <p:spPr bwMode="auto">
                <a:xfrm>
                  <a:off x="5056904" y="2139051"/>
                  <a:ext cx="77056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49" name="AutoShape 123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65533" y="2057929"/>
                  <a:ext cx="0" cy="9924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50" name="AutoShape 12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42045" y="2130421"/>
                  <a:ext cx="16308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51" name="AutoShape 1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54981" y="1486623"/>
                  <a:ext cx="1726" cy="65242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53" name="AutoShape 1237"/>
                <p:cNvCxnSpPr>
                  <a:cxnSpLocks noChangeShapeType="1"/>
                </p:cNvCxnSpPr>
                <p:nvPr/>
              </p:nvCxnSpPr>
              <p:spPr bwMode="auto">
                <a:xfrm>
                  <a:off x="5754981" y="1577238"/>
                  <a:ext cx="253689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54" name="AutoShape 1238"/>
                <p:cNvCxnSpPr>
                  <a:cxnSpLocks noChangeShapeType="1"/>
                </p:cNvCxnSpPr>
                <p:nvPr/>
              </p:nvCxnSpPr>
              <p:spPr bwMode="auto">
                <a:xfrm>
                  <a:off x="6014422" y="1567745"/>
                  <a:ext cx="0" cy="55318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655" name="Arc 1239"/>
                <p:cNvSpPr>
                  <a:spLocks/>
                </p:cNvSpPr>
                <p:nvPr/>
              </p:nvSpPr>
              <p:spPr bwMode="auto">
                <a:xfrm flipV="1">
                  <a:off x="5312893" y="1666127"/>
                  <a:ext cx="106135" cy="106149"/>
                </a:xfrm>
                <a:custGeom>
                  <a:avLst/>
                  <a:gdLst>
                    <a:gd name="G0" fmla="+- 0 0 0"/>
                    <a:gd name="G1" fmla="+- 21582 0 0"/>
                    <a:gd name="G2" fmla="+- 21600 0 0"/>
                    <a:gd name="T0" fmla="*/ 870 w 21600"/>
                    <a:gd name="T1" fmla="*/ 0 h 21582"/>
                    <a:gd name="T2" fmla="*/ 21600 w 21600"/>
                    <a:gd name="T3" fmla="*/ 21582 h 21582"/>
                    <a:gd name="T4" fmla="*/ 0 w 21600"/>
                    <a:gd name="T5" fmla="*/ 21582 h 21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82" fill="none" extrusionOk="0">
                      <a:moveTo>
                        <a:pt x="870" y="-1"/>
                      </a:moveTo>
                      <a:cubicBezTo>
                        <a:pt x="12451" y="466"/>
                        <a:pt x="21600" y="9991"/>
                        <a:pt x="21600" y="21582"/>
                      </a:cubicBezTo>
                    </a:path>
                    <a:path w="21600" h="21582" stroke="0" extrusionOk="0">
                      <a:moveTo>
                        <a:pt x="870" y="-1"/>
                      </a:moveTo>
                      <a:cubicBezTo>
                        <a:pt x="12451" y="466"/>
                        <a:pt x="21600" y="9991"/>
                        <a:pt x="21600" y="21582"/>
                      </a:cubicBezTo>
                      <a:lnTo>
                        <a:pt x="0" y="21582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656" name="Arc 1240"/>
                <p:cNvSpPr>
                  <a:spLocks/>
                </p:cNvSpPr>
                <p:nvPr/>
              </p:nvSpPr>
              <p:spPr bwMode="auto">
                <a:xfrm rot="16200000">
                  <a:off x="4846353" y="1861172"/>
                  <a:ext cx="104423" cy="10613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160"/>
                    <a:gd name="T1" fmla="*/ 0 h 21600"/>
                    <a:gd name="T2" fmla="*/ 21160 w 21160"/>
                    <a:gd name="T3" fmla="*/ 17263 h 21600"/>
                    <a:gd name="T4" fmla="*/ 0 w 2116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160" h="21600" fill="none" extrusionOk="0">
                      <a:moveTo>
                        <a:pt x="-1" y="0"/>
                      </a:moveTo>
                      <a:cubicBezTo>
                        <a:pt x="10257" y="0"/>
                        <a:pt x="19100" y="7214"/>
                        <a:pt x="21160" y="17262"/>
                      </a:cubicBezTo>
                    </a:path>
                    <a:path w="21160" h="21600" stroke="0" extrusionOk="0">
                      <a:moveTo>
                        <a:pt x="-1" y="0"/>
                      </a:moveTo>
                      <a:cubicBezTo>
                        <a:pt x="10257" y="0"/>
                        <a:pt x="19100" y="7214"/>
                        <a:pt x="21160" y="1726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1657" name="Arc 1241"/>
                <p:cNvSpPr>
                  <a:spLocks/>
                </p:cNvSpPr>
                <p:nvPr/>
              </p:nvSpPr>
              <p:spPr bwMode="auto">
                <a:xfrm rot="5400000" flipV="1">
                  <a:off x="5659767" y="1377029"/>
                  <a:ext cx="107012" cy="10699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658" name="AutoShape 12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56612" y="906688"/>
                  <a:ext cx="0" cy="49795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59" name="AutoShape 12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16729" y="906688"/>
                  <a:ext cx="0" cy="78533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60" name="AutoShape 124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18842" y="1770550"/>
                  <a:ext cx="419364" cy="9147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661" name="Freeform 1245"/>
                <p:cNvSpPr>
                  <a:spLocks/>
                </p:cNvSpPr>
                <p:nvPr/>
              </p:nvSpPr>
              <p:spPr bwMode="auto">
                <a:xfrm rot="21403770">
                  <a:off x="5408100" y="860086"/>
                  <a:ext cx="248512" cy="60410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87" y="14"/>
                    </a:cxn>
                    <a:cxn ang="0">
                      <a:pos x="166" y="40"/>
                    </a:cxn>
                  </a:cxnLst>
                  <a:rect l="0" t="0" r="r" b="b"/>
                  <a:pathLst>
                    <a:path w="166" h="40">
                      <a:moveTo>
                        <a:pt x="0" y="23"/>
                      </a:moveTo>
                      <a:cubicBezTo>
                        <a:pt x="64" y="1"/>
                        <a:pt x="35" y="0"/>
                        <a:pt x="87" y="14"/>
                      </a:cubicBezTo>
                      <a:cubicBezTo>
                        <a:pt x="114" y="39"/>
                        <a:pt x="129" y="40"/>
                        <a:pt x="166" y="40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662" name="AutoShape 124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40319" y="1849946"/>
                  <a:ext cx="156183" cy="15620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63" name="AutoShape 124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45496" y="1823193"/>
                  <a:ext cx="283028" cy="28220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64" name="AutoShape 124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965438" y="1776591"/>
                  <a:ext cx="339978" cy="3400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65" name="AutoShape 124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62944" y="1482308"/>
                  <a:ext cx="654933" cy="65501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66" name="AutoShape 125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181160" y="1561704"/>
                  <a:ext cx="575547" cy="5756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67" name="AutoShape 1251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01965" y="1679072"/>
                  <a:ext cx="454742" cy="45393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68" name="AutoShape 12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16729" y="1811111"/>
                  <a:ext cx="326172" cy="32621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69" name="AutoShape 1253"/>
                <p:cNvCxnSpPr>
                  <a:cxnSpLocks noChangeShapeType="1"/>
                </p:cNvCxnSpPr>
                <p:nvPr/>
              </p:nvCxnSpPr>
              <p:spPr bwMode="auto">
                <a:xfrm flipH="1">
                  <a:off x="5534945" y="1915534"/>
                  <a:ext cx="221762" cy="22179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70" name="AutoShape 12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37628" y="2019094"/>
                  <a:ext cx="119079" cy="1190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71" name="AutoShape 1255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29672" y="1431391"/>
                  <a:ext cx="221762" cy="22179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72" name="AutoShape 12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16729" y="1314886"/>
                  <a:ext cx="232980" cy="23387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73" name="AutoShape 12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10689" y="1195793"/>
                  <a:ext cx="243335" cy="24336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74" name="AutoShape 12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17592" y="1102589"/>
                  <a:ext cx="227803" cy="22696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75" name="AutoShape 12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25358" y="998166"/>
                  <a:ext cx="221762" cy="22179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76" name="AutoShape 12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22769" y="920496"/>
                  <a:ext cx="200190" cy="20021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77" name="AutoShape 1261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13277" y="891154"/>
                  <a:ext cx="123393" cy="12340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78" name="AutoShape 1262"/>
                <p:cNvCxnSpPr>
                  <a:cxnSpLocks noChangeShapeType="1"/>
                </p:cNvCxnSpPr>
                <p:nvPr/>
              </p:nvCxnSpPr>
              <p:spPr bwMode="auto">
                <a:xfrm>
                  <a:off x="5000816" y="2065696"/>
                  <a:ext cx="7334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79" name="AutoShape 12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89211" y="2246063"/>
                  <a:ext cx="53499" cy="535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80" name="AutoShape 1264"/>
                <p:cNvCxnSpPr>
                  <a:cxnSpLocks noChangeShapeType="1"/>
                </p:cNvCxnSpPr>
                <p:nvPr/>
              </p:nvCxnSpPr>
              <p:spPr bwMode="auto">
                <a:xfrm>
                  <a:off x="6250279" y="2555880"/>
                  <a:ext cx="61265" cy="6127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81" name="AutoShape 1265"/>
                <p:cNvCxnSpPr>
                  <a:cxnSpLocks noChangeShapeType="1"/>
                </p:cNvCxnSpPr>
                <p:nvPr/>
              </p:nvCxnSpPr>
              <p:spPr bwMode="auto">
                <a:xfrm>
                  <a:off x="6425446" y="2687056"/>
                  <a:ext cx="976790" cy="172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682" name="AutoShape 1266"/>
                <p:cNvCxnSpPr>
                  <a:cxnSpLocks noChangeShapeType="1"/>
                </p:cNvCxnSpPr>
                <p:nvPr/>
              </p:nvCxnSpPr>
              <p:spPr bwMode="auto">
                <a:xfrm>
                  <a:off x="6250279" y="3782202"/>
                  <a:ext cx="67305" cy="6731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1290" name="Grupa 1289"/>
                <p:cNvGrpSpPr/>
                <p:nvPr/>
              </p:nvGrpSpPr>
              <p:grpSpPr>
                <a:xfrm>
                  <a:off x="4051495" y="2353939"/>
                  <a:ext cx="303018" cy="147764"/>
                  <a:chOff x="4051495" y="2353939"/>
                  <a:chExt cx="303018" cy="147764"/>
                </a:xfrm>
              </p:grpSpPr>
              <p:cxnSp>
                <p:nvCxnSpPr>
                  <p:cNvPr id="61241" name="AutoShape 82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051495" y="2353939"/>
                    <a:ext cx="303018" cy="5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71" name="Łącznik prosty 1270"/>
                  <p:cNvCxnSpPr/>
                  <p:nvPr/>
                </p:nvCxnSpPr>
                <p:spPr>
                  <a:xfrm flipH="1">
                    <a:off x="4065564" y="2353994"/>
                    <a:ext cx="32824" cy="3282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3" name="Łącznik prosty 1272"/>
                  <p:cNvCxnSpPr/>
                  <p:nvPr/>
                </p:nvCxnSpPr>
                <p:spPr>
                  <a:xfrm flipH="1">
                    <a:off x="4065563" y="2353994"/>
                    <a:ext cx="70339" cy="70339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5" name="Łącznik prosty 1274"/>
                  <p:cNvCxnSpPr/>
                  <p:nvPr/>
                </p:nvCxnSpPr>
                <p:spPr>
                  <a:xfrm flipH="1">
                    <a:off x="4060874" y="2353994"/>
                    <a:ext cx="112542" cy="112542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6" name="Łącznik prosty 1275"/>
                  <p:cNvCxnSpPr/>
                  <p:nvPr/>
                </p:nvCxnSpPr>
                <p:spPr>
                  <a:xfrm flipH="1">
                    <a:off x="4074942" y="2356338"/>
                    <a:ext cx="138333" cy="138333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8" name="Łącznik prosty 1277"/>
                  <p:cNvCxnSpPr/>
                  <p:nvPr/>
                </p:nvCxnSpPr>
                <p:spPr>
                  <a:xfrm flipH="1">
                    <a:off x="4112455" y="2358682"/>
                    <a:ext cx="138333" cy="138333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9" name="Łącznik prosty 1278"/>
                  <p:cNvCxnSpPr/>
                  <p:nvPr/>
                </p:nvCxnSpPr>
                <p:spPr>
                  <a:xfrm flipH="1">
                    <a:off x="4154657" y="2361026"/>
                    <a:ext cx="138333" cy="138333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0" name="Łącznik prosty 1279"/>
                  <p:cNvCxnSpPr/>
                  <p:nvPr/>
                </p:nvCxnSpPr>
                <p:spPr>
                  <a:xfrm flipH="1">
                    <a:off x="4192170" y="2363370"/>
                    <a:ext cx="138333" cy="138333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1" name="Łącznik prosty 1280"/>
                  <p:cNvCxnSpPr/>
                  <p:nvPr/>
                </p:nvCxnSpPr>
                <p:spPr>
                  <a:xfrm flipH="1">
                    <a:off x="4241408" y="2393848"/>
                    <a:ext cx="105509" cy="10551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2" name="Łącznik prosty 1281"/>
                  <p:cNvCxnSpPr/>
                  <p:nvPr/>
                </p:nvCxnSpPr>
                <p:spPr>
                  <a:xfrm flipH="1">
                    <a:off x="4281267" y="2436051"/>
                    <a:ext cx="60961" cy="60962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3" name="Łącznik prosty 1282"/>
                  <p:cNvCxnSpPr/>
                  <p:nvPr/>
                </p:nvCxnSpPr>
                <p:spPr>
                  <a:xfrm flipH="1">
                    <a:off x="4325815" y="2482943"/>
                    <a:ext cx="16413" cy="1641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93" name="Łącznik prosty 1292"/>
                <p:cNvCxnSpPr/>
                <p:nvPr/>
              </p:nvCxnSpPr>
              <p:spPr>
                <a:xfrm flipH="1">
                  <a:off x="4072597" y="3800621"/>
                  <a:ext cx="32824" cy="3282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Łącznik prosty 1293"/>
                <p:cNvCxnSpPr/>
                <p:nvPr/>
              </p:nvCxnSpPr>
              <p:spPr>
                <a:xfrm flipH="1">
                  <a:off x="4072596" y="3800621"/>
                  <a:ext cx="70339" cy="7033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5" name="Łącznik prosty 1294"/>
                <p:cNvCxnSpPr/>
                <p:nvPr/>
              </p:nvCxnSpPr>
              <p:spPr>
                <a:xfrm flipH="1">
                  <a:off x="4071465" y="3800621"/>
                  <a:ext cx="112542" cy="11254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Łącznik prosty 1295"/>
                <p:cNvCxnSpPr/>
                <p:nvPr/>
              </p:nvCxnSpPr>
              <p:spPr>
                <a:xfrm flipH="1">
                  <a:off x="4066803" y="3802965"/>
                  <a:ext cx="157064" cy="15706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7" name="Łącznik prosty 1296"/>
                <p:cNvCxnSpPr/>
                <p:nvPr/>
              </p:nvCxnSpPr>
              <p:spPr>
                <a:xfrm flipH="1">
                  <a:off x="4105420" y="3798249"/>
                  <a:ext cx="164152" cy="16415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Łącznik prosty 1297"/>
                <p:cNvCxnSpPr/>
                <p:nvPr/>
              </p:nvCxnSpPr>
              <p:spPr>
                <a:xfrm flipH="1">
                  <a:off x="4155718" y="3802525"/>
                  <a:ext cx="149434" cy="14943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9" name="Łącznik prosty 1298"/>
                <p:cNvCxnSpPr/>
                <p:nvPr/>
              </p:nvCxnSpPr>
              <p:spPr>
                <a:xfrm flipH="1">
                  <a:off x="4196776" y="3813555"/>
                  <a:ext cx="138333" cy="13833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Łącznik prosty 1299"/>
                <p:cNvCxnSpPr/>
                <p:nvPr/>
              </p:nvCxnSpPr>
              <p:spPr>
                <a:xfrm flipH="1">
                  <a:off x="4230434" y="3840475"/>
                  <a:ext cx="118828" cy="11882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1" name="Łącznik prosty 1300"/>
                <p:cNvCxnSpPr/>
                <p:nvPr/>
              </p:nvCxnSpPr>
              <p:spPr>
                <a:xfrm flipH="1">
                  <a:off x="4280246" y="3882678"/>
                  <a:ext cx="69016" cy="6901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Łącznik prosty 1301"/>
                <p:cNvCxnSpPr/>
                <p:nvPr/>
              </p:nvCxnSpPr>
              <p:spPr>
                <a:xfrm flipH="1">
                  <a:off x="4318616" y="3936686"/>
                  <a:ext cx="16413" cy="1641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277" name="Rectangle 861"/>
                <p:cNvSpPr>
                  <a:spLocks noChangeArrowheads="1"/>
                </p:cNvSpPr>
                <p:nvPr/>
              </p:nvSpPr>
              <p:spPr bwMode="auto">
                <a:xfrm>
                  <a:off x="4566783" y="2616290"/>
                  <a:ext cx="971375" cy="1073571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1593" name="AutoShape 1177"/>
                <p:cNvCxnSpPr>
                  <a:cxnSpLocks noChangeShapeType="1"/>
                </p:cNvCxnSpPr>
                <p:nvPr/>
              </p:nvCxnSpPr>
              <p:spPr bwMode="auto">
                <a:xfrm>
                  <a:off x="1757217" y="3163431"/>
                  <a:ext cx="5752017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61597" name="AutoShape 1181"/>
                <p:cNvCxnSpPr>
                  <a:cxnSpLocks noChangeShapeType="1"/>
                </p:cNvCxnSpPr>
                <p:nvPr/>
              </p:nvCxnSpPr>
              <p:spPr bwMode="auto">
                <a:xfrm>
                  <a:off x="5536212" y="2138344"/>
                  <a:ext cx="4773" cy="203997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65" name="AutoShape 849"/>
                <p:cNvCxnSpPr>
                  <a:cxnSpLocks noChangeShapeType="1"/>
                </p:cNvCxnSpPr>
                <p:nvPr/>
              </p:nvCxnSpPr>
              <p:spPr bwMode="auto">
                <a:xfrm>
                  <a:off x="4032081" y="3743367"/>
                  <a:ext cx="0" cy="225243"/>
                </a:xfrm>
                <a:prstGeom prst="straightConnector1">
                  <a:avLst/>
                </a:prstGeom>
                <a:noFill/>
                <a:ln w="38100">
                  <a:pattFill prst="ltDnDiag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</p:spPr>
            </p:cxnSp>
            <p:cxnSp>
              <p:nvCxnSpPr>
                <p:cNvPr id="61257" name="AutoShape 841"/>
                <p:cNvCxnSpPr>
                  <a:cxnSpLocks noChangeShapeType="1"/>
                </p:cNvCxnSpPr>
                <p:nvPr/>
              </p:nvCxnSpPr>
              <p:spPr bwMode="auto">
                <a:xfrm>
                  <a:off x="4010220" y="3720929"/>
                  <a:ext cx="0" cy="139460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264" name="AutoShape 848"/>
                <p:cNvCxnSpPr>
                  <a:cxnSpLocks noChangeShapeType="1"/>
                </p:cNvCxnSpPr>
                <p:nvPr/>
              </p:nvCxnSpPr>
              <p:spPr bwMode="auto">
                <a:xfrm>
                  <a:off x="4061993" y="3720929"/>
                  <a:ext cx="1726" cy="24768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335" name="pole tekstowe 1334"/>
              <p:cNvSpPr txBox="1"/>
              <p:nvPr/>
            </p:nvSpPr>
            <p:spPr>
              <a:xfrm>
                <a:off x="2220686" y="377371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i="1" dirty="0" smtClean="0"/>
                  <a:t>z</a:t>
                </a:r>
                <a:r>
                  <a:rPr lang="pl-PL" baseline="-25000" dirty="0" smtClean="0"/>
                  <a:t>3</a:t>
                </a:r>
                <a:endParaRPr lang="pl-PL" dirty="0"/>
              </a:p>
            </p:txBody>
          </p:sp>
          <p:sp>
            <p:nvSpPr>
              <p:cNvPr id="1336" name="pole tekstowe 1335"/>
              <p:cNvSpPr txBox="1"/>
              <p:nvPr/>
            </p:nvSpPr>
            <p:spPr>
              <a:xfrm>
                <a:off x="2213428" y="1153886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i="1" dirty="0" smtClean="0"/>
                  <a:t>z</a:t>
                </a:r>
                <a:r>
                  <a:rPr lang="pl-PL" baseline="-25000" dirty="0" smtClean="0"/>
                  <a:t>4</a:t>
                </a:r>
                <a:endParaRPr lang="pl-PL" dirty="0"/>
              </a:p>
            </p:txBody>
          </p:sp>
          <p:cxnSp>
            <p:nvCxnSpPr>
              <p:cNvPr id="1338" name="Łącznik prosty 1337"/>
              <p:cNvCxnSpPr/>
              <p:nvPr/>
            </p:nvCxnSpPr>
            <p:spPr>
              <a:xfrm flipH="1" flipV="1">
                <a:off x="2569029" y="725714"/>
                <a:ext cx="522514" cy="2757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0" name="Łącznik prosty 1339"/>
              <p:cNvCxnSpPr/>
              <p:nvPr/>
            </p:nvCxnSpPr>
            <p:spPr>
              <a:xfrm flipH="1" flipV="1">
                <a:off x="2569029" y="1451429"/>
                <a:ext cx="522514" cy="5805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1" name="pole tekstowe 1340"/>
              <p:cNvSpPr txBox="1"/>
              <p:nvPr/>
            </p:nvSpPr>
            <p:spPr>
              <a:xfrm>
                <a:off x="7402275" y="449946"/>
                <a:ext cx="149497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/>
                  <a:t>fragment sprzęgła zębatego </a:t>
                </a:r>
                <a:endParaRPr lang="pl-PL" sz="2000" i="1" dirty="0"/>
              </a:p>
            </p:txBody>
          </p:sp>
          <p:cxnSp>
            <p:nvCxnSpPr>
              <p:cNvPr id="1343" name="Łącznik prosty 1342"/>
              <p:cNvCxnSpPr/>
              <p:nvPr/>
            </p:nvCxnSpPr>
            <p:spPr>
              <a:xfrm flipV="1">
                <a:off x="7460343" y="1494971"/>
                <a:ext cx="188686" cy="59508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7" name="pole tekstowe 656"/>
              <p:cNvSpPr txBox="1"/>
              <p:nvPr/>
            </p:nvSpPr>
            <p:spPr>
              <a:xfrm>
                <a:off x="6291931" y="4825997"/>
                <a:ext cx="22134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/>
                  <a:t>dolna część korpusu przekładni</a:t>
                </a:r>
                <a:endParaRPr lang="pl-PL" sz="2000" i="1" dirty="0"/>
              </a:p>
            </p:txBody>
          </p:sp>
          <p:sp>
            <p:nvSpPr>
              <p:cNvPr id="658" name="pole tekstowe 657"/>
              <p:cNvSpPr txBox="1"/>
              <p:nvPr/>
            </p:nvSpPr>
            <p:spPr>
              <a:xfrm>
                <a:off x="4688103" y="101599"/>
                <a:ext cx="22134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/>
                  <a:t>górna część korpusu przekładni</a:t>
                </a:r>
                <a:endParaRPr lang="pl-PL" sz="2000" i="1" dirty="0"/>
              </a:p>
            </p:txBody>
          </p:sp>
          <p:cxnSp>
            <p:nvCxnSpPr>
              <p:cNvPr id="660" name="Łącznik prosty 659"/>
              <p:cNvCxnSpPr/>
              <p:nvPr/>
            </p:nvCxnSpPr>
            <p:spPr>
              <a:xfrm flipH="1" flipV="1">
                <a:off x="5021943" y="754743"/>
                <a:ext cx="493486" cy="3338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Łącznik prosty 661"/>
              <p:cNvCxnSpPr/>
              <p:nvPr/>
            </p:nvCxnSpPr>
            <p:spPr>
              <a:xfrm flipV="1">
                <a:off x="5558971" y="5065486"/>
                <a:ext cx="769258" cy="14514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7" name="Łącznik prosty 666"/>
            <p:cNvCxnSpPr/>
            <p:nvPr/>
          </p:nvCxnSpPr>
          <p:spPr>
            <a:xfrm flipH="1" flipV="1">
              <a:off x="5519772" y="2396129"/>
              <a:ext cx="279237" cy="2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Łącznik prosty 667"/>
            <p:cNvCxnSpPr/>
            <p:nvPr/>
          </p:nvCxnSpPr>
          <p:spPr>
            <a:xfrm flipH="1" flipV="1">
              <a:off x="5516897" y="3900001"/>
              <a:ext cx="279237" cy="2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pl-PL" sz="3600" b="1" dirty="0">
                <a:solidFill>
                  <a:srgbClr val="6666FF"/>
                </a:solidFill>
              </a:rPr>
              <a:t>PROGRAM  PRZEDMIOTU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5493" y="729348"/>
            <a:ext cx="9507071" cy="5867400"/>
          </a:xfrm>
          <a:ln/>
        </p:spPr>
        <p:txBody>
          <a:bodyPr/>
          <a:lstStyle/>
          <a:p>
            <a:pPr marL="571500" lvl="3" indent="0">
              <a:spcBef>
                <a:spcPts val="0"/>
              </a:spcBef>
              <a:buFontTx/>
              <a:buNone/>
            </a:pPr>
            <a:r>
              <a:rPr lang="pl-PL" sz="2800" dirty="0" smtClean="0"/>
              <a:t>0. Wprowadzenie.</a:t>
            </a:r>
            <a:endParaRPr lang="pl-PL" sz="2800" dirty="0" smtClean="0"/>
          </a:p>
          <a:p>
            <a:pPr marL="571500" lvl="3" indent="0">
              <a:spcBef>
                <a:spcPts val="0"/>
              </a:spcBef>
              <a:buFontTx/>
              <a:buNone/>
            </a:pPr>
            <a:r>
              <a:rPr lang="pl-PL" sz="2800" dirty="0" smtClean="0"/>
              <a:t>    Wybrane </a:t>
            </a:r>
            <a:r>
              <a:rPr lang="pl-PL" sz="2800" dirty="0" smtClean="0"/>
              <a:t>problemy procesu kształtowania potencjału</a:t>
            </a:r>
          </a:p>
          <a:p>
            <a:pPr marL="0" lvl="3" indent="0">
              <a:spcBef>
                <a:spcPts val="0"/>
              </a:spcBef>
              <a:buFontTx/>
              <a:buNone/>
            </a:pPr>
            <a:r>
              <a:rPr lang="pl-PL" sz="2800" dirty="0" smtClean="0"/>
              <a:t>           twórczego inżyniera mechanika</a:t>
            </a:r>
          </a:p>
          <a:p>
            <a:pPr marL="0" lvl="3" indent="0">
              <a:spcBef>
                <a:spcPts val="0"/>
              </a:spcBef>
              <a:buFontTx/>
              <a:buNone/>
            </a:pPr>
            <a:endParaRPr lang="pl-PL" sz="2800" dirty="0"/>
          </a:p>
          <a:p>
            <a:pPr marL="571500" lvl="3" indent="0">
              <a:spcBef>
                <a:spcPts val="0"/>
              </a:spcBef>
              <a:buFontTx/>
              <a:buNone/>
            </a:pPr>
            <a:r>
              <a:rPr lang="pl-PL" sz="2800" dirty="0" smtClean="0"/>
              <a:t>1. </a:t>
            </a:r>
            <a:r>
              <a:rPr lang="pl-PL" sz="2800" dirty="0" smtClean="0"/>
              <a:t>Problem niepewności w działalności inżynierskiej.</a:t>
            </a:r>
          </a:p>
          <a:p>
            <a:pPr marL="571500" lvl="3" indent="0">
              <a:spcBef>
                <a:spcPts val="0"/>
              </a:spcBef>
              <a:buFontTx/>
              <a:buNone/>
            </a:pPr>
            <a:r>
              <a:rPr lang="pl-PL" sz="2800" dirty="0" smtClean="0"/>
              <a:t>    Czynnik losowości w deterministycznych </a:t>
            </a:r>
          </a:p>
          <a:p>
            <a:pPr marL="571500" lvl="3" indent="0">
              <a:spcBef>
                <a:spcPts val="0"/>
              </a:spcBef>
              <a:buFontTx/>
              <a:buNone/>
            </a:pPr>
            <a:r>
              <a:rPr lang="pl-PL" sz="2800" dirty="0" smtClean="0"/>
              <a:t>    i probabilistycznych obliczeniach inżynierskich</a:t>
            </a:r>
          </a:p>
          <a:p>
            <a:pPr marL="571500" lvl="3" indent="0">
              <a:buFontTx/>
              <a:buNone/>
            </a:pPr>
            <a:endParaRPr lang="pl-PL" sz="2800" dirty="0"/>
          </a:p>
          <a:p>
            <a:pPr marL="571500" lvl="3" indent="0">
              <a:spcBef>
                <a:spcPts val="0"/>
              </a:spcBef>
              <a:buFontTx/>
              <a:buNone/>
            </a:pPr>
            <a:r>
              <a:rPr lang="pl-PL" sz="2800" dirty="0" smtClean="0"/>
              <a:t>2. </a:t>
            </a:r>
            <a:r>
              <a:rPr lang="pl-PL" sz="2800" dirty="0" smtClean="0"/>
              <a:t>Przekładnie </a:t>
            </a:r>
            <a:r>
              <a:rPr lang="pl-PL" sz="2800" dirty="0"/>
              <a:t>w </a:t>
            </a:r>
            <a:r>
              <a:rPr lang="pl-PL" sz="2800" dirty="0" smtClean="0"/>
              <a:t>UPN. Modelowanie cech geometrycznych </a:t>
            </a:r>
          </a:p>
          <a:p>
            <a:pPr marL="571500" lvl="3" indent="0">
              <a:spcBef>
                <a:spcPts val="0"/>
              </a:spcBef>
              <a:buFontTx/>
              <a:buNone/>
            </a:pPr>
            <a:r>
              <a:rPr lang="pl-PL" sz="2800" dirty="0" smtClean="0"/>
              <a:t>    i obciążeń elementów przekładni zębatych. </a:t>
            </a:r>
          </a:p>
          <a:p>
            <a:pPr marL="571500" lvl="3" indent="0">
              <a:spcBef>
                <a:spcPts val="0"/>
              </a:spcBef>
              <a:buFontTx/>
              <a:buNone/>
            </a:pPr>
            <a:r>
              <a:rPr lang="pl-PL" sz="2800" dirty="0" smtClean="0"/>
              <a:t>    Straty energetyczne w UPN </a:t>
            </a:r>
          </a:p>
          <a:p>
            <a:pPr marL="571500" lvl="3" indent="0">
              <a:buFontTx/>
              <a:buNone/>
            </a:pPr>
            <a:endParaRPr lang="pl-PL" sz="2800" dirty="0"/>
          </a:p>
          <a:p>
            <a:pPr marL="571500" lvl="3" indent="0">
              <a:buFontTx/>
              <a:buNone/>
            </a:pPr>
            <a:r>
              <a:rPr lang="pl-PL" sz="2800" dirty="0" smtClean="0"/>
              <a:t>3. </a:t>
            </a:r>
            <a:r>
              <a:rPr lang="pl-PL" sz="2800" dirty="0" smtClean="0"/>
              <a:t>Szacowanie obciążeń w UPN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215082"/>
            <a:ext cx="2590800" cy="490518"/>
          </a:xfrm>
        </p:spPr>
        <p:txBody>
          <a:bodyPr/>
          <a:lstStyle/>
          <a:p>
            <a:fld id="{34E593EB-9D5C-42FD-AB98-743A276E44AD}" type="slidenum">
              <a:rPr lang="pl-PL" smtClean="0"/>
              <a:pPr/>
              <a:t>4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40</a:t>
            </a:fld>
            <a:endParaRPr lang="pl-PL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bright="-11000" contrast="20000"/>
          </a:blip>
          <a:srcRect/>
          <a:stretch>
            <a:fillRect/>
          </a:stretch>
        </p:blipFill>
        <p:spPr bwMode="auto">
          <a:xfrm>
            <a:off x="781570" y="41353"/>
            <a:ext cx="7828500" cy="538593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1857828" y="5762171"/>
            <a:ext cx="523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Przykład sprzęgła luźnego zębatego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41</a:t>
            </a:fld>
            <a:endParaRPr lang="pl-PL"/>
          </a:p>
        </p:txBody>
      </p:sp>
      <p:grpSp>
        <p:nvGrpSpPr>
          <p:cNvPr id="84" name="Grupa 83"/>
          <p:cNvGrpSpPr/>
          <p:nvPr/>
        </p:nvGrpSpPr>
        <p:grpSpPr>
          <a:xfrm>
            <a:off x="2016895" y="378322"/>
            <a:ext cx="4599084" cy="5178649"/>
            <a:chOff x="2045923" y="421864"/>
            <a:chExt cx="4599084" cy="5178649"/>
          </a:xfrm>
        </p:grpSpPr>
        <p:grpSp>
          <p:nvGrpSpPr>
            <p:cNvPr id="25602" name="Group 2"/>
            <p:cNvGrpSpPr>
              <a:grpSpLocks/>
            </p:cNvGrpSpPr>
            <p:nvPr/>
          </p:nvGrpSpPr>
          <p:grpSpPr bwMode="auto">
            <a:xfrm>
              <a:off x="2045923" y="421864"/>
              <a:ext cx="4599084" cy="5178649"/>
              <a:chOff x="4449" y="1939"/>
              <a:chExt cx="3317" cy="3735"/>
            </a:xfrm>
          </p:grpSpPr>
          <p:cxnSp>
            <p:nvCxnSpPr>
              <p:cNvPr id="25625" name="AutoShape 25"/>
              <p:cNvCxnSpPr>
                <a:cxnSpLocks noChangeShapeType="1"/>
              </p:cNvCxnSpPr>
              <p:nvPr/>
            </p:nvCxnSpPr>
            <p:spPr bwMode="auto">
              <a:xfrm>
                <a:off x="6044" y="3414"/>
                <a:ext cx="1487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5603" name="Group 3"/>
              <p:cNvGrpSpPr>
                <a:grpSpLocks/>
              </p:cNvGrpSpPr>
              <p:nvPr/>
            </p:nvGrpSpPr>
            <p:grpSpPr bwMode="auto">
              <a:xfrm>
                <a:off x="5274" y="2630"/>
                <a:ext cx="780" cy="1554"/>
                <a:chOff x="8240" y="6586"/>
                <a:chExt cx="652" cy="1299"/>
              </a:xfrm>
            </p:grpSpPr>
            <p:cxnSp>
              <p:nvCxnSpPr>
                <p:cNvPr id="25604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8244" y="6586"/>
                  <a:ext cx="0" cy="129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5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8885" y="6586"/>
                  <a:ext cx="0" cy="129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6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8242" y="6645"/>
                  <a:ext cx="6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7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8240" y="7821"/>
                  <a:ext cx="6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8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8296" y="6629"/>
                  <a:ext cx="71" cy="120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9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8355" y="6640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415" y="6637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1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8479" y="6639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2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8542" y="6636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3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8602" y="6639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4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8662" y="6639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5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8722" y="6640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6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8782" y="6640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617" name="AutoShape 17"/>
              <p:cNvCxnSpPr>
                <a:cxnSpLocks noChangeShapeType="1"/>
              </p:cNvCxnSpPr>
              <p:nvPr/>
            </p:nvCxnSpPr>
            <p:spPr bwMode="auto">
              <a:xfrm>
                <a:off x="5092" y="3404"/>
                <a:ext cx="191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18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5100" y="3367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19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5100" y="3444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0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6095" y="3457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1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6513" y="3457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2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6513" y="3377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3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6095" y="3375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4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7342" y="3376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26" name="Rectangle 26"/>
              <p:cNvSpPr>
                <a:spLocks noChangeArrowheads="1"/>
              </p:cNvSpPr>
              <p:nvPr/>
            </p:nvSpPr>
            <p:spPr bwMode="auto">
              <a:xfrm>
                <a:off x="6310" y="3231"/>
                <a:ext cx="171" cy="339"/>
              </a:xfrm>
              <a:prstGeom prst="rect">
                <a:avLst/>
              </a:prstGeom>
              <a:blipFill>
                <a:blip r:embed="rId2">
                  <a:lum bright="-3000"/>
                </a:blip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5627" name="AutoShape 27"/>
              <p:cNvCxnSpPr>
                <a:cxnSpLocks noChangeShapeType="1"/>
              </p:cNvCxnSpPr>
              <p:nvPr/>
            </p:nvCxnSpPr>
            <p:spPr bwMode="auto">
              <a:xfrm>
                <a:off x="7163" y="2760"/>
                <a:ext cx="0" cy="181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8" name="AutoShape 28"/>
              <p:cNvCxnSpPr>
                <a:cxnSpLocks noChangeShapeType="1"/>
              </p:cNvCxnSpPr>
              <p:nvPr/>
            </p:nvCxnSpPr>
            <p:spPr bwMode="auto">
              <a:xfrm>
                <a:off x="7091" y="2760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9" name="AutoShape 29"/>
              <p:cNvCxnSpPr>
                <a:cxnSpLocks noChangeShapeType="1"/>
              </p:cNvCxnSpPr>
              <p:nvPr/>
            </p:nvCxnSpPr>
            <p:spPr bwMode="auto">
              <a:xfrm>
                <a:off x="7097" y="4579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0" name="AutoShape 30"/>
              <p:cNvCxnSpPr>
                <a:cxnSpLocks noChangeShapeType="1"/>
              </p:cNvCxnSpPr>
              <p:nvPr/>
            </p:nvCxnSpPr>
            <p:spPr bwMode="auto">
              <a:xfrm>
                <a:off x="7086" y="4011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1" name="AutoShape 31"/>
              <p:cNvCxnSpPr>
                <a:cxnSpLocks noChangeShapeType="1"/>
              </p:cNvCxnSpPr>
              <p:nvPr/>
            </p:nvCxnSpPr>
            <p:spPr bwMode="auto">
              <a:xfrm>
                <a:off x="6501" y="4293"/>
                <a:ext cx="1016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2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6516" y="4332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3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6516" y="4253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4" name="AutoShape 34"/>
              <p:cNvCxnSpPr>
                <a:cxnSpLocks noChangeShapeType="1"/>
              </p:cNvCxnSpPr>
              <p:nvPr/>
            </p:nvCxnSpPr>
            <p:spPr bwMode="auto">
              <a:xfrm flipH="1">
                <a:off x="7357" y="4335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5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7353" y="4253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6" name="AutoShape 36"/>
              <p:cNvCxnSpPr>
                <a:cxnSpLocks noChangeShapeType="1"/>
              </p:cNvCxnSpPr>
              <p:nvPr/>
            </p:nvCxnSpPr>
            <p:spPr bwMode="auto">
              <a:xfrm>
                <a:off x="6034" y="5184"/>
                <a:ext cx="1488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7" name="AutoShape 37"/>
              <p:cNvCxnSpPr>
                <a:cxnSpLocks noChangeShapeType="1"/>
              </p:cNvCxnSpPr>
              <p:nvPr/>
            </p:nvCxnSpPr>
            <p:spPr bwMode="auto">
              <a:xfrm flipH="1">
                <a:off x="7357" y="5144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8" name="AutoShape 38"/>
              <p:cNvCxnSpPr>
                <a:cxnSpLocks noChangeShapeType="1"/>
              </p:cNvCxnSpPr>
              <p:nvPr/>
            </p:nvCxnSpPr>
            <p:spPr bwMode="auto">
              <a:xfrm flipH="1">
                <a:off x="7352" y="5226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9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6522" y="5145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0" name="AutoShape 40"/>
              <p:cNvCxnSpPr>
                <a:cxnSpLocks noChangeShapeType="1"/>
              </p:cNvCxnSpPr>
              <p:nvPr/>
            </p:nvCxnSpPr>
            <p:spPr bwMode="auto">
              <a:xfrm flipH="1">
                <a:off x="6522" y="5226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1" name="AutoShape 41"/>
              <p:cNvCxnSpPr>
                <a:cxnSpLocks noChangeShapeType="1"/>
              </p:cNvCxnSpPr>
              <p:nvPr/>
            </p:nvCxnSpPr>
            <p:spPr bwMode="auto">
              <a:xfrm>
                <a:off x="6871" y="3704"/>
                <a:ext cx="0" cy="1753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2" name="AutoShape 42"/>
              <p:cNvCxnSpPr>
                <a:cxnSpLocks noChangeShapeType="1"/>
              </p:cNvCxnSpPr>
              <p:nvPr/>
            </p:nvCxnSpPr>
            <p:spPr bwMode="auto">
              <a:xfrm>
                <a:off x="6795" y="4914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3" name="AutoShape 43"/>
              <p:cNvCxnSpPr>
                <a:cxnSpLocks noChangeShapeType="1"/>
              </p:cNvCxnSpPr>
              <p:nvPr/>
            </p:nvCxnSpPr>
            <p:spPr bwMode="auto">
              <a:xfrm>
                <a:off x="6793" y="5461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4" name="AutoShape 44"/>
              <p:cNvCxnSpPr>
                <a:cxnSpLocks noChangeShapeType="1"/>
              </p:cNvCxnSpPr>
              <p:nvPr/>
            </p:nvCxnSpPr>
            <p:spPr bwMode="auto">
              <a:xfrm>
                <a:off x="6796" y="3704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7" name="AutoShape 47"/>
              <p:cNvCxnSpPr>
                <a:cxnSpLocks noChangeShapeType="1"/>
              </p:cNvCxnSpPr>
              <p:nvPr/>
            </p:nvCxnSpPr>
            <p:spPr bwMode="auto">
              <a:xfrm flipH="1">
                <a:off x="7348" y="3456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50" name="Arc 50"/>
              <p:cNvSpPr>
                <a:spLocks/>
              </p:cNvSpPr>
              <p:nvPr/>
            </p:nvSpPr>
            <p:spPr bwMode="auto">
              <a:xfrm flipV="1">
                <a:off x="7336" y="5573"/>
                <a:ext cx="101" cy="10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51" name="Arc 51"/>
              <p:cNvSpPr>
                <a:spLocks/>
              </p:cNvSpPr>
              <p:nvPr/>
            </p:nvSpPr>
            <p:spPr bwMode="auto">
              <a:xfrm>
                <a:off x="7324" y="2637"/>
                <a:ext cx="101" cy="10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52" name="Arc 52"/>
              <p:cNvSpPr>
                <a:spLocks/>
              </p:cNvSpPr>
              <p:nvPr/>
            </p:nvSpPr>
            <p:spPr bwMode="auto">
              <a:xfrm flipH="1">
                <a:off x="6596" y="2637"/>
                <a:ext cx="101" cy="1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5653" name="AutoShape 53"/>
              <p:cNvCxnSpPr>
                <a:cxnSpLocks noChangeShapeType="1"/>
              </p:cNvCxnSpPr>
              <p:nvPr/>
            </p:nvCxnSpPr>
            <p:spPr bwMode="auto">
              <a:xfrm>
                <a:off x="6597" y="2735"/>
                <a:ext cx="0" cy="6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4" name="AutoShape 54"/>
              <p:cNvCxnSpPr>
                <a:cxnSpLocks noChangeShapeType="1"/>
              </p:cNvCxnSpPr>
              <p:nvPr/>
            </p:nvCxnSpPr>
            <p:spPr bwMode="auto">
              <a:xfrm>
                <a:off x="7425" y="2734"/>
                <a:ext cx="0" cy="6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5" name="AutoShape 55"/>
              <p:cNvCxnSpPr>
                <a:cxnSpLocks noChangeShapeType="1"/>
              </p:cNvCxnSpPr>
              <p:nvPr/>
            </p:nvCxnSpPr>
            <p:spPr bwMode="auto">
              <a:xfrm>
                <a:off x="6673" y="2638"/>
                <a:ext cx="65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56" name="Arc 56"/>
              <p:cNvSpPr>
                <a:spLocks/>
              </p:cNvSpPr>
              <p:nvPr/>
            </p:nvSpPr>
            <p:spPr bwMode="auto">
              <a:xfrm flipH="1" flipV="1">
                <a:off x="6603" y="5573"/>
                <a:ext cx="100" cy="1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5657" name="AutoShape 57"/>
              <p:cNvCxnSpPr>
                <a:cxnSpLocks noChangeShapeType="1"/>
              </p:cNvCxnSpPr>
              <p:nvPr/>
            </p:nvCxnSpPr>
            <p:spPr bwMode="auto">
              <a:xfrm flipV="1">
                <a:off x="7438" y="5234"/>
                <a:ext cx="0" cy="35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8" name="AutoShape 58"/>
              <p:cNvCxnSpPr>
                <a:cxnSpLocks noChangeShapeType="1"/>
              </p:cNvCxnSpPr>
              <p:nvPr/>
            </p:nvCxnSpPr>
            <p:spPr bwMode="auto">
              <a:xfrm flipV="1">
                <a:off x="6604" y="5228"/>
                <a:ext cx="0" cy="35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9" name="AutoShape 59"/>
              <p:cNvCxnSpPr>
                <a:cxnSpLocks noChangeShapeType="1"/>
              </p:cNvCxnSpPr>
              <p:nvPr/>
            </p:nvCxnSpPr>
            <p:spPr bwMode="auto">
              <a:xfrm>
                <a:off x="6684" y="5673"/>
                <a:ext cx="67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60" name="Rectangle 60"/>
              <p:cNvSpPr>
                <a:spLocks noChangeArrowheads="1"/>
              </p:cNvSpPr>
              <p:nvPr/>
            </p:nvSpPr>
            <p:spPr bwMode="auto">
              <a:xfrm>
                <a:off x="5284" y="4904"/>
                <a:ext cx="852" cy="552"/>
              </a:xfrm>
              <a:prstGeom prst="rect">
                <a:avLst/>
              </a:prstGeom>
              <a:blipFill>
                <a:blip r:embed="rId2">
                  <a:lum bright="-3000"/>
                </a:blip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61" name="Rectangle 61"/>
              <p:cNvSpPr>
                <a:spLocks noChangeArrowheads="1"/>
              </p:cNvSpPr>
              <p:nvPr/>
            </p:nvSpPr>
            <p:spPr bwMode="auto">
              <a:xfrm>
                <a:off x="6243" y="5046"/>
                <a:ext cx="138" cy="266"/>
              </a:xfrm>
              <a:prstGeom prst="rect">
                <a:avLst/>
              </a:prstGeom>
              <a:blipFill>
                <a:blip r:embed="rId3">
                  <a:lum bright="25000"/>
                </a:blip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62" name="Text Box 62"/>
              <p:cNvSpPr txBox="1">
                <a:spLocks noChangeArrowheads="1"/>
              </p:cNvSpPr>
              <p:nvPr/>
            </p:nvSpPr>
            <p:spPr bwMode="auto">
              <a:xfrm>
                <a:off x="4532" y="4189"/>
                <a:ext cx="1625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luźne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zębate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3" name="Text Box 63"/>
              <p:cNvSpPr txBox="1">
                <a:spLocks noChangeArrowheads="1"/>
              </p:cNvSpPr>
              <p:nvPr/>
            </p:nvSpPr>
            <p:spPr bwMode="auto">
              <a:xfrm>
                <a:off x="6313" y="1939"/>
                <a:ext cx="1453" cy="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luźne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zębate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4" name="Text Box 64"/>
              <p:cNvSpPr txBox="1">
                <a:spLocks noChangeArrowheads="1"/>
              </p:cNvSpPr>
              <p:nvPr/>
            </p:nvSpPr>
            <p:spPr bwMode="auto">
              <a:xfrm>
                <a:off x="4449" y="2229"/>
                <a:ext cx="775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bęben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5" name="Text Box 65"/>
              <p:cNvSpPr txBox="1">
                <a:spLocks noChangeArrowheads="1"/>
              </p:cNvSpPr>
              <p:nvPr/>
            </p:nvSpPr>
            <p:spPr bwMode="auto">
              <a:xfrm>
                <a:off x="5253" y="5079"/>
                <a:ext cx="1106" cy="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silnik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6" name="Text Box 66"/>
              <p:cNvSpPr txBox="1">
                <a:spLocks noChangeArrowheads="1"/>
              </p:cNvSpPr>
              <p:nvPr/>
            </p:nvSpPr>
            <p:spPr bwMode="auto">
              <a:xfrm>
                <a:off x="4778" y="3674"/>
                <a:ext cx="524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lina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7" name="Text Box 67"/>
              <p:cNvSpPr txBox="1">
                <a:spLocks noChangeArrowheads="1"/>
              </p:cNvSpPr>
              <p:nvPr/>
            </p:nvSpPr>
            <p:spPr bwMode="auto">
              <a:xfrm>
                <a:off x="6862" y="5196"/>
                <a:ext cx="34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8" name="Text Box 68"/>
              <p:cNvSpPr txBox="1">
                <a:spLocks noChangeArrowheads="1"/>
              </p:cNvSpPr>
              <p:nvPr/>
            </p:nvSpPr>
            <p:spPr bwMode="auto">
              <a:xfrm>
                <a:off x="6603" y="3423"/>
                <a:ext cx="321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9" name="Text Box 69"/>
              <p:cNvSpPr txBox="1">
                <a:spLocks noChangeArrowheads="1"/>
              </p:cNvSpPr>
              <p:nvPr/>
            </p:nvSpPr>
            <p:spPr bwMode="auto">
              <a:xfrm>
                <a:off x="7062" y="4499"/>
                <a:ext cx="304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3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70" name="Text Box 70"/>
              <p:cNvSpPr txBox="1">
                <a:spLocks noChangeArrowheads="1"/>
              </p:cNvSpPr>
              <p:nvPr/>
            </p:nvSpPr>
            <p:spPr bwMode="auto">
              <a:xfrm>
                <a:off x="6871" y="2578"/>
                <a:ext cx="345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4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5671" name="AutoShape 71"/>
              <p:cNvCxnSpPr>
                <a:cxnSpLocks noChangeShapeType="1"/>
              </p:cNvCxnSpPr>
              <p:nvPr/>
            </p:nvCxnSpPr>
            <p:spPr bwMode="auto">
              <a:xfrm flipH="1">
                <a:off x="5155" y="3694"/>
                <a:ext cx="254" cy="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2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6389" y="2238"/>
                <a:ext cx="117" cy="11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3" name="AutoShape 73"/>
              <p:cNvCxnSpPr>
                <a:cxnSpLocks noChangeShapeType="1"/>
              </p:cNvCxnSpPr>
              <p:nvPr/>
            </p:nvCxnSpPr>
            <p:spPr bwMode="auto">
              <a:xfrm flipH="1" flipV="1">
                <a:off x="5307" y="4493"/>
                <a:ext cx="996" cy="66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4" name="AutoShape 74"/>
              <p:cNvCxnSpPr>
                <a:cxnSpLocks noChangeShapeType="1"/>
              </p:cNvCxnSpPr>
              <p:nvPr/>
            </p:nvCxnSpPr>
            <p:spPr bwMode="auto">
              <a:xfrm flipH="1" flipV="1">
                <a:off x="4816" y="2438"/>
                <a:ext cx="480" cy="5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75" name="Arc 75"/>
              <p:cNvSpPr>
                <a:spLocks/>
              </p:cNvSpPr>
              <p:nvPr/>
            </p:nvSpPr>
            <p:spPr bwMode="auto">
              <a:xfrm flipH="1">
                <a:off x="6427" y="4880"/>
                <a:ext cx="107" cy="565"/>
              </a:xfrm>
              <a:custGeom>
                <a:avLst/>
                <a:gdLst>
                  <a:gd name="G0" fmla="+- 21065 0 0"/>
                  <a:gd name="G1" fmla="+- 21600 0 0"/>
                  <a:gd name="G2" fmla="+- 21600 0 0"/>
                  <a:gd name="T0" fmla="*/ 0 w 42665"/>
                  <a:gd name="T1" fmla="*/ 16822 h 43200"/>
                  <a:gd name="T2" fmla="*/ 5247 w 42665"/>
                  <a:gd name="T3" fmla="*/ 36308 h 43200"/>
                  <a:gd name="T4" fmla="*/ 21065 w 4266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65" h="43200" fill="none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</a:path>
                  <a:path w="42665" h="43200" stroke="0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  <a:lnTo>
                      <a:pt x="21065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triangle" w="med" len="lg"/>
                <a:tailEnd type="non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76" name="Text Box 76"/>
              <p:cNvSpPr txBox="1">
                <a:spLocks noChangeArrowheads="1"/>
              </p:cNvSpPr>
              <p:nvPr/>
            </p:nvSpPr>
            <p:spPr bwMode="auto">
              <a:xfrm>
                <a:off x="6195" y="4611"/>
                <a:ext cx="372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ω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79" name="Łącznik prosty 78"/>
            <p:cNvCxnSpPr/>
            <p:nvPr/>
          </p:nvCxnSpPr>
          <p:spPr>
            <a:xfrm>
              <a:off x="6174561" y="2512243"/>
              <a:ext cx="4713" cy="1112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Łącznik prosty 79"/>
            <p:cNvCxnSpPr/>
            <p:nvPr/>
          </p:nvCxnSpPr>
          <p:spPr>
            <a:xfrm>
              <a:off x="5026058" y="2523241"/>
              <a:ext cx="4713" cy="1112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Łącznik prosty 81"/>
            <p:cNvCxnSpPr/>
            <p:nvPr/>
          </p:nvCxnSpPr>
          <p:spPr>
            <a:xfrm>
              <a:off x="5033917" y="3742441"/>
              <a:ext cx="0" cy="1117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Łącznik prosty 82"/>
            <p:cNvCxnSpPr/>
            <p:nvPr/>
          </p:nvCxnSpPr>
          <p:spPr>
            <a:xfrm>
              <a:off x="6185552" y="3748725"/>
              <a:ext cx="0" cy="1117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Prostokąt 84"/>
          <p:cNvSpPr/>
          <p:nvPr/>
        </p:nvSpPr>
        <p:spPr>
          <a:xfrm>
            <a:off x="1234711" y="6057426"/>
            <a:ext cx="6316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Schemat wciągarki przemysłowej (widok z góry)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42</a:t>
            </a:fld>
            <a:endParaRPr lang="pl-PL"/>
          </a:p>
        </p:txBody>
      </p:sp>
      <p:grpSp>
        <p:nvGrpSpPr>
          <p:cNvPr id="1001" name="Grupa 1000"/>
          <p:cNvGrpSpPr/>
          <p:nvPr/>
        </p:nvGrpSpPr>
        <p:grpSpPr>
          <a:xfrm>
            <a:off x="462388" y="227289"/>
            <a:ext cx="7844087" cy="5110743"/>
            <a:chOff x="462388" y="415971"/>
            <a:chExt cx="7844087" cy="5110743"/>
          </a:xfrm>
        </p:grpSpPr>
        <p:cxnSp>
          <p:nvCxnSpPr>
            <p:cNvPr id="27468" name="AutoShape 844"/>
            <p:cNvCxnSpPr>
              <a:cxnSpLocks noChangeShapeType="1"/>
            </p:cNvCxnSpPr>
            <p:nvPr/>
          </p:nvCxnSpPr>
          <p:spPr bwMode="auto">
            <a:xfrm flipH="1">
              <a:off x="2831253" y="4373539"/>
              <a:ext cx="0" cy="2666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083" name="AutoShape 459"/>
            <p:cNvSpPr>
              <a:spLocks noChangeArrowheads="1"/>
            </p:cNvSpPr>
            <p:nvPr/>
          </p:nvSpPr>
          <p:spPr bwMode="auto">
            <a:xfrm>
              <a:off x="2688592" y="4008944"/>
              <a:ext cx="72616" cy="93920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993" name="AutoShape 229"/>
            <p:cNvCxnSpPr>
              <a:cxnSpLocks noChangeShapeType="1"/>
            </p:cNvCxnSpPr>
            <p:nvPr/>
          </p:nvCxnSpPr>
          <p:spPr bwMode="auto">
            <a:xfrm flipV="1">
              <a:off x="7438737" y="4002271"/>
              <a:ext cx="108360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2" name="AutoShape 228"/>
            <p:cNvCxnSpPr>
              <a:cxnSpLocks noChangeShapeType="1"/>
            </p:cNvCxnSpPr>
            <p:nvPr/>
          </p:nvCxnSpPr>
          <p:spPr bwMode="auto">
            <a:xfrm flipV="1">
              <a:off x="7388818" y="4002271"/>
              <a:ext cx="113230" cy="1144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89" name="Oval 165"/>
            <p:cNvSpPr>
              <a:spLocks noChangeArrowheads="1"/>
            </p:cNvSpPr>
            <p:nvPr/>
          </p:nvSpPr>
          <p:spPr bwMode="auto">
            <a:xfrm flipH="1">
              <a:off x="7339758" y="4077635"/>
              <a:ext cx="185064" cy="1838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54" name="AutoShape 230"/>
            <p:cNvCxnSpPr>
              <a:cxnSpLocks noChangeShapeType="1"/>
            </p:cNvCxnSpPr>
            <p:nvPr/>
          </p:nvCxnSpPr>
          <p:spPr bwMode="auto">
            <a:xfrm flipH="1">
              <a:off x="7294710" y="3104682"/>
              <a:ext cx="101055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3" name="AutoShape 229"/>
            <p:cNvCxnSpPr>
              <a:cxnSpLocks noChangeShapeType="1"/>
            </p:cNvCxnSpPr>
            <p:nvPr/>
          </p:nvCxnSpPr>
          <p:spPr bwMode="auto">
            <a:xfrm flipH="1">
              <a:off x="7339758" y="3097376"/>
              <a:ext cx="108360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981" name="Grupa 980"/>
            <p:cNvGrpSpPr/>
            <p:nvPr/>
          </p:nvGrpSpPr>
          <p:grpSpPr>
            <a:xfrm>
              <a:off x="7267066" y="4228244"/>
              <a:ext cx="354553" cy="123813"/>
              <a:chOff x="6213253" y="4429166"/>
              <a:chExt cx="354553" cy="123813"/>
            </a:xfrm>
          </p:grpSpPr>
          <p:cxnSp>
            <p:nvCxnSpPr>
              <p:cNvPr id="971" name="AutoShape 218"/>
              <p:cNvCxnSpPr>
                <a:cxnSpLocks noChangeShapeType="1"/>
              </p:cNvCxnSpPr>
              <p:nvPr/>
            </p:nvCxnSpPr>
            <p:spPr bwMode="auto">
              <a:xfrm flipH="1" flipV="1">
                <a:off x="6213253" y="4491471"/>
                <a:ext cx="53824" cy="5383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2" name="AutoShape 219"/>
              <p:cNvCxnSpPr>
                <a:cxnSpLocks noChangeShapeType="1"/>
              </p:cNvCxnSpPr>
              <p:nvPr/>
            </p:nvCxnSpPr>
            <p:spPr bwMode="auto">
              <a:xfrm flipH="1" flipV="1">
                <a:off x="6215558" y="4443587"/>
                <a:ext cx="103873" cy="10658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3" name="AutoShape 220"/>
              <p:cNvCxnSpPr>
                <a:cxnSpLocks noChangeShapeType="1"/>
              </p:cNvCxnSpPr>
              <p:nvPr/>
            </p:nvCxnSpPr>
            <p:spPr bwMode="auto">
              <a:xfrm flipH="1" flipV="1">
                <a:off x="6248361" y="4429166"/>
                <a:ext cx="123792" cy="1238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4" name="AutoShape 221"/>
              <p:cNvCxnSpPr>
                <a:cxnSpLocks noChangeShapeType="1"/>
              </p:cNvCxnSpPr>
              <p:nvPr/>
            </p:nvCxnSpPr>
            <p:spPr bwMode="auto">
              <a:xfrm flipH="1" flipV="1">
                <a:off x="6303926" y="4435585"/>
                <a:ext cx="117375" cy="1173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5" name="AutoShape 222"/>
              <p:cNvCxnSpPr>
                <a:cxnSpLocks noChangeShapeType="1"/>
              </p:cNvCxnSpPr>
              <p:nvPr/>
            </p:nvCxnSpPr>
            <p:spPr bwMode="auto">
              <a:xfrm flipH="1" flipV="1">
                <a:off x="6369349" y="4453974"/>
                <a:ext cx="97554" cy="990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6" name="AutoShape 223"/>
              <p:cNvCxnSpPr>
                <a:cxnSpLocks noChangeShapeType="1"/>
              </p:cNvCxnSpPr>
              <p:nvPr/>
            </p:nvCxnSpPr>
            <p:spPr bwMode="auto">
              <a:xfrm flipH="1" flipV="1">
                <a:off x="6429008" y="4466151"/>
                <a:ext cx="81782" cy="8179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7" name="AutoShape 224"/>
              <p:cNvCxnSpPr>
                <a:cxnSpLocks noChangeShapeType="1"/>
              </p:cNvCxnSpPr>
              <p:nvPr/>
            </p:nvCxnSpPr>
            <p:spPr bwMode="auto">
              <a:xfrm flipH="1" flipV="1">
                <a:off x="6457011" y="4445450"/>
                <a:ext cx="97402" cy="9741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8" name="AutoShape 225"/>
              <p:cNvCxnSpPr>
                <a:cxnSpLocks noChangeShapeType="1"/>
              </p:cNvCxnSpPr>
              <p:nvPr/>
            </p:nvCxnSpPr>
            <p:spPr bwMode="auto">
              <a:xfrm flipH="1" flipV="1">
                <a:off x="6493537" y="4434490"/>
                <a:ext cx="74269" cy="7306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350" name="AutoShape 726"/>
            <p:cNvCxnSpPr>
              <a:cxnSpLocks noChangeShapeType="1"/>
            </p:cNvCxnSpPr>
            <p:nvPr/>
          </p:nvCxnSpPr>
          <p:spPr bwMode="auto">
            <a:xfrm flipV="1">
              <a:off x="7827987" y="2587154"/>
              <a:ext cx="1218" cy="24476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353" name="AutoShape 729"/>
            <p:cNvCxnSpPr>
              <a:cxnSpLocks noChangeShapeType="1"/>
            </p:cNvCxnSpPr>
            <p:nvPr/>
          </p:nvCxnSpPr>
          <p:spPr bwMode="auto">
            <a:xfrm flipV="1">
              <a:off x="7852337" y="2584719"/>
              <a:ext cx="1218" cy="2605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4" name="AutoShape 700"/>
            <p:cNvCxnSpPr>
              <a:cxnSpLocks noChangeShapeType="1"/>
            </p:cNvCxnSpPr>
            <p:nvPr/>
          </p:nvCxnSpPr>
          <p:spPr bwMode="auto">
            <a:xfrm>
              <a:off x="7836510" y="4355274"/>
              <a:ext cx="1218" cy="24476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333" name="AutoShape 709"/>
            <p:cNvCxnSpPr>
              <a:cxnSpLocks noChangeShapeType="1"/>
            </p:cNvCxnSpPr>
            <p:nvPr/>
          </p:nvCxnSpPr>
          <p:spPr bwMode="auto">
            <a:xfrm>
              <a:off x="7860860" y="4341879"/>
              <a:ext cx="1218" cy="2605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9" name="AutoShape 185"/>
            <p:cNvCxnSpPr>
              <a:cxnSpLocks noChangeShapeType="1"/>
            </p:cNvCxnSpPr>
            <p:nvPr/>
          </p:nvCxnSpPr>
          <p:spPr bwMode="auto">
            <a:xfrm flipH="1">
              <a:off x="7655098" y="3085199"/>
              <a:ext cx="0" cy="110324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8" name="AutoShape 234"/>
            <p:cNvCxnSpPr>
              <a:cxnSpLocks noChangeShapeType="1"/>
            </p:cNvCxnSpPr>
            <p:nvPr/>
          </p:nvCxnSpPr>
          <p:spPr bwMode="auto">
            <a:xfrm>
              <a:off x="7619789" y="3097376"/>
              <a:ext cx="29221" cy="3044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2" name="AutoShape 238"/>
            <p:cNvCxnSpPr>
              <a:cxnSpLocks noChangeShapeType="1"/>
            </p:cNvCxnSpPr>
            <p:nvPr/>
          </p:nvCxnSpPr>
          <p:spPr bwMode="auto">
            <a:xfrm>
              <a:off x="7619789" y="3203317"/>
              <a:ext cx="40178" cy="4262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3" name="AutoShape 449"/>
            <p:cNvCxnSpPr>
              <a:cxnSpLocks noChangeShapeType="1"/>
            </p:cNvCxnSpPr>
            <p:nvPr/>
          </p:nvCxnSpPr>
          <p:spPr bwMode="auto">
            <a:xfrm>
              <a:off x="2720458" y="4106860"/>
              <a:ext cx="148538" cy="2593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2" name="AutoShape 448"/>
            <p:cNvCxnSpPr>
              <a:cxnSpLocks noChangeShapeType="1"/>
            </p:cNvCxnSpPr>
            <p:nvPr/>
          </p:nvCxnSpPr>
          <p:spPr bwMode="auto">
            <a:xfrm>
              <a:off x="2636449" y="4034691"/>
              <a:ext cx="194804" cy="3373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1" name="AutoShape 447"/>
            <p:cNvCxnSpPr>
              <a:cxnSpLocks noChangeShapeType="1"/>
            </p:cNvCxnSpPr>
            <p:nvPr/>
          </p:nvCxnSpPr>
          <p:spPr bwMode="auto">
            <a:xfrm>
              <a:off x="2620621" y="4078082"/>
              <a:ext cx="172889" cy="2995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2" name="AutoShape 838"/>
            <p:cNvCxnSpPr>
              <a:cxnSpLocks noChangeShapeType="1"/>
            </p:cNvCxnSpPr>
            <p:nvPr/>
          </p:nvCxnSpPr>
          <p:spPr bwMode="auto">
            <a:xfrm flipH="1">
              <a:off x="2814605" y="4373539"/>
              <a:ext cx="1218" cy="24476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465" name="AutoShape 841"/>
            <p:cNvCxnSpPr>
              <a:cxnSpLocks noChangeShapeType="1"/>
            </p:cNvCxnSpPr>
            <p:nvPr/>
          </p:nvCxnSpPr>
          <p:spPr bwMode="auto">
            <a:xfrm flipH="1">
              <a:off x="2783770" y="4364245"/>
              <a:ext cx="1218" cy="2605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5" name="AutoShape 181"/>
            <p:cNvCxnSpPr>
              <a:cxnSpLocks noChangeShapeType="1"/>
            </p:cNvCxnSpPr>
            <p:nvPr/>
          </p:nvCxnSpPr>
          <p:spPr bwMode="auto">
            <a:xfrm flipV="1">
              <a:off x="3401056" y="4106860"/>
              <a:ext cx="0" cy="1936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3" name="AutoShape 589"/>
            <p:cNvCxnSpPr>
              <a:cxnSpLocks noChangeShapeType="1"/>
            </p:cNvCxnSpPr>
            <p:nvPr/>
          </p:nvCxnSpPr>
          <p:spPr bwMode="auto">
            <a:xfrm flipH="1">
              <a:off x="3825973" y="4224978"/>
              <a:ext cx="127840" cy="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234" name="AutoShape 610"/>
            <p:cNvCxnSpPr>
              <a:cxnSpLocks noChangeShapeType="1"/>
            </p:cNvCxnSpPr>
            <p:nvPr/>
          </p:nvCxnSpPr>
          <p:spPr bwMode="auto">
            <a:xfrm flipH="1">
              <a:off x="3807710" y="4246897"/>
              <a:ext cx="17410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5" name="AutoShape 691"/>
            <p:cNvCxnSpPr>
              <a:cxnSpLocks noChangeShapeType="1"/>
            </p:cNvCxnSpPr>
            <p:nvPr/>
          </p:nvCxnSpPr>
          <p:spPr bwMode="auto">
            <a:xfrm>
              <a:off x="4363366" y="1832900"/>
              <a:ext cx="385638" cy="64787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6" name="AutoShape 592"/>
            <p:cNvCxnSpPr>
              <a:cxnSpLocks noChangeShapeType="1"/>
            </p:cNvCxnSpPr>
            <p:nvPr/>
          </p:nvCxnSpPr>
          <p:spPr bwMode="auto">
            <a:xfrm flipH="1">
              <a:off x="3964772" y="2970734"/>
              <a:ext cx="0" cy="133948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228" name="AutoShape 604"/>
            <p:cNvCxnSpPr>
              <a:cxnSpLocks noChangeShapeType="1"/>
            </p:cNvCxnSpPr>
            <p:nvPr/>
          </p:nvCxnSpPr>
          <p:spPr bwMode="auto">
            <a:xfrm flipH="1">
              <a:off x="3601948" y="3110771"/>
              <a:ext cx="0" cy="81586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6" name="AutoShape 672"/>
            <p:cNvCxnSpPr>
              <a:cxnSpLocks noChangeShapeType="1"/>
            </p:cNvCxnSpPr>
            <p:nvPr/>
          </p:nvCxnSpPr>
          <p:spPr bwMode="auto">
            <a:xfrm>
              <a:off x="3597078" y="3117306"/>
              <a:ext cx="133319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2" name="AutoShape 178"/>
            <p:cNvCxnSpPr>
              <a:cxnSpLocks noChangeShapeType="1"/>
            </p:cNvCxnSpPr>
            <p:nvPr/>
          </p:nvCxnSpPr>
          <p:spPr bwMode="auto">
            <a:xfrm>
              <a:off x="3400286" y="2911066"/>
              <a:ext cx="0" cy="1936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2" name="AutoShape 498"/>
            <p:cNvCxnSpPr>
              <a:cxnSpLocks noChangeShapeType="1"/>
            </p:cNvCxnSpPr>
            <p:nvPr/>
          </p:nvCxnSpPr>
          <p:spPr bwMode="auto">
            <a:xfrm flipH="1">
              <a:off x="2983444" y="3095387"/>
              <a:ext cx="0" cy="114465"/>
            </a:xfrm>
            <a:prstGeom prst="straightConnector1">
              <a:avLst/>
            </a:prstGeom>
            <a:noFill/>
            <a:ln w="2857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6792" name="AutoShape 168"/>
            <p:cNvCxnSpPr>
              <a:cxnSpLocks noChangeShapeType="1"/>
            </p:cNvCxnSpPr>
            <p:nvPr/>
          </p:nvCxnSpPr>
          <p:spPr bwMode="auto">
            <a:xfrm flipH="1">
              <a:off x="2962746" y="3077893"/>
              <a:ext cx="0" cy="10971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21" name="AutoShape 497"/>
            <p:cNvSpPr>
              <a:spLocks noChangeArrowheads="1"/>
            </p:cNvSpPr>
            <p:nvPr/>
          </p:nvSpPr>
          <p:spPr bwMode="auto">
            <a:xfrm flipV="1">
              <a:off x="2700208" y="3091287"/>
              <a:ext cx="71834" cy="93764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43" name="AutoShape 819"/>
            <p:cNvCxnSpPr>
              <a:cxnSpLocks noChangeShapeType="1"/>
            </p:cNvCxnSpPr>
            <p:nvPr/>
          </p:nvCxnSpPr>
          <p:spPr bwMode="auto">
            <a:xfrm flipH="1" flipV="1">
              <a:off x="2810555" y="2589589"/>
              <a:ext cx="1218" cy="244760"/>
            </a:xfrm>
            <a:prstGeom prst="straightConnector1">
              <a:avLst/>
            </a:prstGeom>
            <a:noFill/>
            <a:ln w="3810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414" name="AutoShape 790"/>
            <p:cNvCxnSpPr>
              <a:cxnSpLocks noChangeShapeType="1"/>
            </p:cNvCxnSpPr>
            <p:nvPr/>
          </p:nvCxnSpPr>
          <p:spPr bwMode="auto">
            <a:xfrm>
              <a:off x="1301158" y="3254461"/>
              <a:ext cx="0" cy="6916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77" name="Rectangle 153"/>
            <p:cNvSpPr>
              <a:spLocks noChangeArrowheads="1"/>
            </p:cNvSpPr>
            <p:nvPr/>
          </p:nvSpPr>
          <p:spPr bwMode="auto">
            <a:xfrm flipH="1">
              <a:off x="4928738" y="3001177"/>
              <a:ext cx="1822953" cy="119457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6780" name="Arc 156"/>
            <p:cNvSpPr>
              <a:spLocks/>
            </p:cNvSpPr>
            <p:nvPr/>
          </p:nvSpPr>
          <p:spPr bwMode="auto">
            <a:xfrm>
              <a:off x="841813" y="3249590"/>
              <a:ext cx="209415" cy="71966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86 w 43200"/>
                <a:gd name="T1" fmla="*/ 42989 h 42989"/>
                <a:gd name="T2" fmla="*/ 39889 w 43200"/>
                <a:gd name="T3" fmla="*/ 33092 h 42989"/>
                <a:gd name="T4" fmla="*/ 21600 w 43200"/>
                <a:gd name="T5" fmla="*/ 21600 h 4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989" fill="none" extrusionOk="0">
                  <a:moveTo>
                    <a:pt x="18586" y="42988"/>
                  </a:moveTo>
                  <a:cubicBezTo>
                    <a:pt x="7926" y="41486"/>
                    <a:pt x="0" y="32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665"/>
                    <a:pt x="42052" y="29649"/>
                    <a:pt x="39889" y="33092"/>
                  </a:cubicBezTo>
                </a:path>
                <a:path w="43200" h="42989" stroke="0" extrusionOk="0">
                  <a:moveTo>
                    <a:pt x="18586" y="42988"/>
                  </a:moveTo>
                  <a:cubicBezTo>
                    <a:pt x="7926" y="41486"/>
                    <a:pt x="0" y="32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665"/>
                    <a:pt x="42052" y="29649"/>
                    <a:pt x="39889" y="3309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6781" name="Text Box 157"/>
            <p:cNvSpPr txBox="1">
              <a:spLocks noChangeArrowheads="1"/>
            </p:cNvSpPr>
            <p:nvPr/>
          </p:nvSpPr>
          <p:spPr bwMode="auto">
            <a:xfrm>
              <a:off x="462388" y="3012136"/>
              <a:ext cx="521025" cy="599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pl-PL" sz="20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1</a:t>
              </a:r>
              <a:endParaRPr kumimoji="0" lang="pl-PL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6782" name="AutoShape 158"/>
            <p:cNvCxnSpPr>
              <a:cxnSpLocks noChangeShapeType="1"/>
            </p:cNvCxnSpPr>
            <p:nvPr/>
          </p:nvCxnSpPr>
          <p:spPr bwMode="auto">
            <a:xfrm flipH="1">
              <a:off x="1385998" y="3974130"/>
              <a:ext cx="217988" cy="22472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3" name="AutoShape 159"/>
            <p:cNvCxnSpPr>
              <a:cxnSpLocks noChangeShapeType="1"/>
            </p:cNvCxnSpPr>
            <p:nvPr/>
          </p:nvCxnSpPr>
          <p:spPr bwMode="auto">
            <a:xfrm flipH="1">
              <a:off x="1398223" y="4373539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4" name="AutoShape 160"/>
            <p:cNvCxnSpPr>
              <a:cxnSpLocks noChangeShapeType="1"/>
            </p:cNvCxnSpPr>
            <p:nvPr/>
          </p:nvCxnSpPr>
          <p:spPr bwMode="auto">
            <a:xfrm flipH="1">
              <a:off x="1370220" y="3972912"/>
              <a:ext cx="317775" cy="3178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5" name="AutoShape 161"/>
            <p:cNvCxnSpPr>
              <a:cxnSpLocks noChangeShapeType="1"/>
            </p:cNvCxnSpPr>
            <p:nvPr/>
          </p:nvCxnSpPr>
          <p:spPr bwMode="auto">
            <a:xfrm flipH="1">
              <a:off x="1376308" y="2847745"/>
              <a:ext cx="0" cy="15513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86" name="Rectangle 162"/>
            <p:cNvSpPr>
              <a:spLocks noChangeArrowheads="1"/>
            </p:cNvSpPr>
            <p:nvPr/>
          </p:nvSpPr>
          <p:spPr bwMode="auto">
            <a:xfrm flipH="1">
              <a:off x="1341000" y="3232542"/>
              <a:ext cx="1066554" cy="73793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788" name="AutoShape 164"/>
            <p:cNvCxnSpPr>
              <a:cxnSpLocks noChangeShapeType="1"/>
            </p:cNvCxnSpPr>
            <p:nvPr/>
          </p:nvCxnSpPr>
          <p:spPr bwMode="auto">
            <a:xfrm>
              <a:off x="3598296" y="4088595"/>
              <a:ext cx="133319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1" name="AutoShape 167"/>
            <p:cNvCxnSpPr>
              <a:cxnSpLocks noChangeShapeType="1"/>
            </p:cNvCxnSpPr>
            <p:nvPr/>
          </p:nvCxnSpPr>
          <p:spPr bwMode="auto">
            <a:xfrm flipH="1">
              <a:off x="7606397" y="3092058"/>
              <a:ext cx="53571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4" name="AutoShape 170"/>
            <p:cNvCxnSpPr>
              <a:cxnSpLocks noChangeShapeType="1"/>
            </p:cNvCxnSpPr>
            <p:nvPr/>
          </p:nvCxnSpPr>
          <p:spPr bwMode="auto">
            <a:xfrm flipH="1">
              <a:off x="3352355" y="2920807"/>
              <a:ext cx="5478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5" name="AutoShape 171"/>
            <p:cNvCxnSpPr>
              <a:cxnSpLocks noChangeShapeType="1"/>
            </p:cNvCxnSpPr>
            <p:nvPr/>
          </p:nvCxnSpPr>
          <p:spPr bwMode="auto">
            <a:xfrm flipH="1">
              <a:off x="2957554" y="3086417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96" name="Arc 172"/>
            <p:cNvSpPr>
              <a:spLocks/>
            </p:cNvSpPr>
            <p:nvPr/>
          </p:nvSpPr>
          <p:spPr bwMode="auto">
            <a:xfrm rot="10800000" flipV="1">
              <a:off x="2850734" y="2948815"/>
              <a:ext cx="84009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797" name="AutoShape 173"/>
            <p:cNvCxnSpPr>
              <a:cxnSpLocks noChangeShapeType="1"/>
            </p:cNvCxnSpPr>
            <p:nvPr/>
          </p:nvCxnSpPr>
          <p:spPr bwMode="auto">
            <a:xfrm>
              <a:off x="2929873" y="2950033"/>
              <a:ext cx="7548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8" name="AutoShape 174"/>
            <p:cNvCxnSpPr>
              <a:cxnSpLocks noChangeShapeType="1"/>
            </p:cNvCxnSpPr>
            <p:nvPr/>
          </p:nvCxnSpPr>
          <p:spPr bwMode="auto">
            <a:xfrm>
              <a:off x="2828818" y="2841656"/>
              <a:ext cx="64529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9" name="AutoShape 175"/>
            <p:cNvCxnSpPr>
              <a:cxnSpLocks noChangeShapeType="1"/>
            </p:cNvCxnSpPr>
            <p:nvPr/>
          </p:nvCxnSpPr>
          <p:spPr bwMode="auto">
            <a:xfrm>
              <a:off x="2876302" y="2845309"/>
              <a:ext cx="63311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0" name="AutoShape 176"/>
            <p:cNvCxnSpPr>
              <a:cxnSpLocks noChangeShapeType="1"/>
            </p:cNvCxnSpPr>
            <p:nvPr/>
          </p:nvCxnSpPr>
          <p:spPr bwMode="auto">
            <a:xfrm>
              <a:off x="2922568" y="2848962"/>
              <a:ext cx="64529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1" name="AutoShape 177"/>
            <p:cNvCxnSpPr>
              <a:cxnSpLocks noChangeShapeType="1"/>
            </p:cNvCxnSpPr>
            <p:nvPr/>
          </p:nvCxnSpPr>
          <p:spPr bwMode="auto">
            <a:xfrm>
              <a:off x="2965181" y="2846527"/>
              <a:ext cx="34091" cy="584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3" name="AutoShape 179"/>
            <p:cNvCxnSpPr>
              <a:cxnSpLocks noChangeShapeType="1"/>
            </p:cNvCxnSpPr>
            <p:nvPr/>
          </p:nvCxnSpPr>
          <p:spPr bwMode="auto">
            <a:xfrm flipV="1">
              <a:off x="3404709" y="3063280"/>
              <a:ext cx="706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4" name="AutoShape 180"/>
            <p:cNvCxnSpPr>
              <a:cxnSpLocks noChangeShapeType="1"/>
            </p:cNvCxnSpPr>
            <p:nvPr/>
          </p:nvCxnSpPr>
          <p:spPr bwMode="auto">
            <a:xfrm flipH="1" flipV="1">
              <a:off x="3353125" y="4294835"/>
              <a:ext cx="5478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6" name="AutoShape 182"/>
            <p:cNvCxnSpPr>
              <a:cxnSpLocks noChangeShapeType="1"/>
            </p:cNvCxnSpPr>
            <p:nvPr/>
          </p:nvCxnSpPr>
          <p:spPr bwMode="auto">
            <a:xfrm>
              <a:off x="3406374" y="4148263"/>
              <a:ext cx="718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7" name="AutoShape 183"/>
            <p:cNvCxnSpPr>
              <a:cxnSpLocks noChangeShapeType="1"/>
            </p:cNvCxnSpPr>
            <p:nvPr/>
          </p:nvCxnSpPr>
          <p:spPr bwMode="auto">
            <a:xfrm>
              <a:off x="3308524" y="4243244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8" name="AutoShape 184"/>
            <p:cNvCxnSpPr>
              <a:cxnSpLocks noChangeShapeType="1"/>
            </p:cNvCxnSpPr>
            <p:nvPr/>
          </p:nvCxnSpPr>
          <p:spPr bwMode="auto">
            <a:xfrm flipH="1">
              <a:off x="3296349" y="4075200"/>
              <a:ext cx="59659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0" name="AutoShape 186"/>
            <p:cNvCxnSpPr>
              <a:cxnSpLocks noChangeShapeType="1"/>
            </p:cNvCxnSpPr>
            <p:nvPr/>
          </p:nvCxnSpPr>
          <p:spPr bwMode="auto">
            <a:xfrm flipH="1">
              <a:off x="7607614" y="4181141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1" name="AutoShape 187"/>
            <p:cNvCxnSpPr>
              <a:cxnSpLocks noChangeShapeType="1"/>
            </p:cNvCxnSpPr>
            <p:nvPr/>
          </p:nvCxnSpPr>
          <p:spPr bwMode="auto">
            <a:xfrm flipH="1">
              <a:off x="7720844" y="3187487"/>
              <a:ext cx="0" cy="81586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2" name="AutoShape 188"/>
            <p:cNvCxnSpPr>
              <a:cxnSpLocks noChangeShapeType="1"/>
            </p:cNvCxnSpPr>
            <p:nvPr/>
          </p:nvCxnSpPr>
          <p:spPr bwMode="auto">
            <a:xfrm flipH="1">
              <a:off x="7757370" y="3224018"/>
              <a:ext cx="0" cy="75011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3" name="AutoShape 189"/>
            <p:cNvCxnSpPr>
              <a:cxnSpLocks noChangeShapeType="1"/>
            </p:cNvCxnSpPr>
            <p:nvPr/>
          </p:nvCxnSpPr>
          <p:spPr bwMode="auto">
            <a:xfrm flipH="1" flipV="1">
              <a:off x="7720844" y="3193575"/>
              <a:ext cx="41396" cy="3653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4" name="AutoShape 190"/>
            <p:cNvCxnSpPr>
              <a:cxnSpLocks noChangeShapeType="1"/>
            </p:cNvCxnSpPr>
            <p:nvPr/>
          </p:nvCxnSpPr>
          <p:spPr bwMode="auto">
            <a:xfrm flipH="1">
              <a:off x="7720844" y="3968041"/>
              <a:ext cx="40178" cy="3531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5" name="AutoShape 191"/>
            <p:cNvCxnSpPr>
              <a:cxnSpLocks noChangeShapeType="1"/>
            </p:cNvCxnSpPr>
            <p:nvPr/>
          </p:nvCxnSpPr>
          <p:spPr bwMode="auto">
            <a:xfrm>
              <a:off x="7613702" y="2844092"/>
              <a:ext cx="0" cy="15038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9" name="AutoShape 195"/>
            <p:cNvCxnSpPr>
              <a:cxnSpLocks noChangeShapeType="1"/>
            </p:cNvCxnSpPr>
            <p:nvPr/>
          </p:nvCxnSpPr>
          <p:spPr bwMode="auto">
            <a:xfrm flipH="1" flipV="1">
              <a:off x="7252096" y="3992395"/>
              <a:ext cx="35673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3" name="AutoShape 209"/>
            <p:cNvCxnSpPr>
              <a:cxnSpLocks noChangeShapeType="1"/>
            </p:cNvCxnSpPr>
            <p:nvPr/>
          </p:nvCxnSpPr>
          <p:spPr bwMode="auto">
            <a:xfrm flipH="1" flipV="1">
              <a:off x="7606844" y="3966823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4" name="AutoShape 210"/>
            <p:cNvCxnSpPr>
              <a:cxnSpLocks noChangeShapeType="1"/>
            </p:cNvCxnSpPr>
            <p:nvPr/>
          </p:nvCxnSpPr>
          <p:spPr bwMode="auto">
            <a:xfrm flipH="1" flipV="1">
              <a:off x="7652663" y="4000919"/>
              <a:ext cx="718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5" name="AutoShape 211"/>
            <p:cNvCxnSpPr>
              <a:cxnSpLocks noChangeShapeType="1"/>
            </p:cNvCxnSpPr>
            <p:nvPr/>
          </p:nvCxnSpPr>
          <p:spPr bwMode="auto">
            <a:xfrm>
              <a:off x="7259401" y="4100772"/>
              <a:ext cx="19480" cy="109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6" name="AutoShape 212"/>
            <p:cNvCxnSpPr>
              <a:cxnSpLocks noChangeShapeType="1"/>
            </p:cNvCxnSpPr>
            <p:nvPr/>
          </p:nvCxnSpPr>
          <p:spPr bwMode="auto">
            <a:xfrm flipV="1">
              <a:off x="7247226" y="4167746"/>
              <a:ext cx="34821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837" name="AutoShape 213"/>
            <p:cNvCxnSpPr>
              <a:cxnSpLocks noChangeShapeType="1"/>
            </p:cNvCxnSpPr>
            <p:nvPr/>
          </p:nvCxnSpPr>
          <p:spPr bwMode="auto">
            <a:xfrm>
              <a:off x="7264271" y="2844092"/>
              <a:ext cx="0" cy="150265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6" name="AutoShape 232"/>
            <p:cNvCxnSpPr>
              <a:cxnSpLocks noChangeShapeType="1"/>
            </p:cNvCxnSpPr>
            <p:nvPr/>
          </p:nvCxnSpPr>
          <p:spPr bwMode="auto">
            <a:xfrm flipH="1">
              <a:off x="7606397" y="3236195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7" name="AutoShape 233"/>
            <p:cNvCxnSpPr>
              <a:cxnSpLocks noChangeShapeType="1"/>
            </p:cNvCxnSpPr>
            <p:nvPr/>
          </p:nvCxnSpPr>
          <p:spPr bwMode="auto">
            <a:xfrm flipH="1">
              <a:off x="7656315" y="3197999"/>
              <a:ext cx="718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9" name="AutoShape 235"/>
            <p:cNvCxnSpPr>
              <a:cxnSpLocks noChangeShapeType="1"/>
            </p:cNvCxnSpPr>
            <p:nvPr/>
          </p:nvCxnSpPr>
          <p:spPr bwMode="auto">
            <a:xfrm>
              <a:off x="7606397" y="3110771"/>
              <a:ext cx="42613" cy="4262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0" name="AutoShape 236"/>
            <p:cNvCxnSpPr>
              <a:cxnSpLocks noChangeShapeType="1"/>
            </p:cNvCxnSpPr>
            <p:nvPr/>
          </p:nvCxnSpPr>
          <p:spPr bwMode="auto">
            <a:xfrm>
              <a:off x="7614919" y="3146084"/>
              <a:ext cx="41396" cy="4018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1" name="AutoShape 237"/>
            <p:cNvCxnSpPr>
              <a:cxnSpLocks noChangeShapeType="1"/>
            </p:cNvCxnSpPr>
            <p:nvPr/>
          </p:nvCxnSpPr>
          <p:spPr bwMode="auto">
            <a:xfrm>
              <a:off x="7622224" y="3180180"/>
              <a:ext cx="42613" cy="4140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4" name="AutoShape 240"/>
            <p:cNvCxnSpPr>
              <a:cxnSpLocks noChangeShapeType="1"/>
            </p:cNvCxnSpPr>
            <p:nvPr/>
          </p:nvCxnSpPr>
          <p:spPr bwMode="auto">
            <a:xfrm>
              <a:off x="7442030" y="2970734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865" name="AutoShape 241"/>
            <p:cNvCxnSpPr>
              <a:cxnSpLocks noChangeShapeType="1"/>
            </p:cNvCxnSpPr>
            <p:nvPr/>
          </p:nvCxnSpPr>
          <p:spPr bwMode="auto">
            <a:xfrm>
              <a:off x="6867357" y="3142431"/>
              <a:ext cx="38960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6" name="AutoShape 242"/>
            <p:cNvCxnSpPr>
              <a:cxnSpLocks noChangeShapeType="1"/>
            </p:cNvCxnSpPr>
            <p:nvPr/>
          </p:nvCxnSpPr>
          <p:spPr bwMode="auto">
            <a:xfrm>
              <a:off x="6873445" y="4071547"/>
              <a:ext cx="39082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67" name="Arc 243"/>
            <p:cNvSpPr>
              <a:spLocks/>
            </p:cNvSpPr>
            <p:nvPr/>
          </p:nvSpPr>
          <p:spPr bwMode="auto">
            <a:xfrm rot="10800000" flipH="1">
              <a:off x="7752500" y="4158004"/>
              <a:ext cx="84009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68" name="AutoShape 244"/>
            <p:cNvCxnSpPr>
              <a:cxnSpLocks noChangeShapeType="1"/>
            </p:cNvCxnSpPr>
            <p:nvPr/>
          </p:nvCxnSpPr>
          <p:spPr bwMode="auto">
            <a:xfrm flipV="1">
              <a:off x="7705016" y="3998484"/>
              <a:ext cx="0" cy="3494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9" name="AutoShape 245"/>
            <p:cNvCxnSpPr>
              <a:cxnSpLocks noChangeShapeType="1"/>
            </p:cNvCxnSpPr>
            <p:nvPr/>
          </p:nvCxnSpPr>
          <p:spPr bwMode="auto">
            <a:xfrm flipH="1">
              <a:off x="7695276" y="2965092"/>
              <a:ext cx="8400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1" name="AutoShape 247"/>
            <p:cNvCxnSpPr>
              <a:cxnSpLocks noChangeShapeType="1"/>
            </p:cNvCxnSpPr>
            <p:nvPr/>
          </p:nvCxnSpPr>
          <p:spPr bwMode="auto">
            <a:xfrm flipH="1" flipV="1">
              <a:off x="7853430" y="2615363"/>
              <a:ext cx="147321" cy="252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2" name="AutoShape 248"/>
            <p:cNvCxnSpPr>
              <a:cxnSpLocks noChangeShapeType="1"/>
            </p:cNvCxnSpPr>
            <p:nvPr/>
          </p:nvCxnSpPr>
          <p:spPr bwMode="auto">
            <a:xfrm flipH="1" flipV="1">
              <a:off x="7855990" y="2697966"/>
              <a:ext cx="137581" cy="2362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3" name="AutoShape 249"/>
            <p:cNvCxnSpPr>
              <a:cxnSpLocks noChangeShapeType="1"/>
            </p:cNvCxnSpPr>
            <p:nvPr/>
          </p:nvCxnSpPr>
          <p:spPr bwMode="auto">
            <a:xfrm flipH="1" flipV="1">
              <a:off x="7872274" y="2579183"/>
              <a:ext cx="130590" cy="2254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4" name="AutoShape 250"/>
            <p:cNvCxnSpPr>
              <a:cxnSpLocks noChangeShapeType="1"/>
            </p:cNvCxnSpPr>
            <p:nvPr/>
          </p:nvCxnSpPr>
          <p:spPr bwMode="auto">
            <a:xfrm flipH="1" flipV="1">
              <a:off x="7916419" y="2586707"/>
              <a:ext cx="84009" cy="14612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5" name="AutoShape 251"/>
            <p:cNvCxnSpPr>
              <a:cxnSpLocks noChangeShapeType="1"/>
            </p:cNvCxnSpPr>
            <p:nvPr/>
          </p:nvCxnSpPr>
          <p:spPr bwMode="auto">
            <a:xfrm flipH="1" flipV="1">
              <a:off x="7949739" y="2567672"/>
              <a:ext cx="46135" cy="802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76" name="Arc 252"/>
            <p:cNvSpPr>
              <a:spLocks/>
            </p:cNvSpPr>
            <p:nvPr/>
          </p:nvSpPr>
          <p:spPr bwMode="auto">
            <a:xfrm rot="14820000">
              <a:off x="7039469" y="2715912"/>
              <a:ext cx="93764" cy="62094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13845"/>
                <a:gd name="T2" fmla="*/ 21600 w 21600"/>
                <a:gd name="T3" fmla="*/ 13845 h 13845"/>
                <a:gd name="T4" fmla="*/ 0 w 21600"/>
                <a:gd name="T5" fmla="*/ 13845 h 1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3845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</a:path>
                <a:path w="21600" h="13845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77" name="AutoShape 253"/>
            <p:cNvCxnSpPr>
              <a:cxnSpLocks noChangeShapeType="1"/>
            </p:cNvCxnSpPr>
            <p:nvPr/>
          </p:nvCxnSpPr>
          <p:spPr bwMode="auto">
            <a:xfrm flipH="1">
              <a:off x="6965530" y="2718667"/>
              <a:ext cx="85227" cy="20335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78" name="Arc 254"/>
            <p:cNvSpPr>
              <a:spLocks/>
            </p:cNvSpPr>
            <p:nvPr/>
          </p:nvSpPr>
          <p:spPr bwMode="auto">
            <a:xfrm rot="10800000" flipH="1" flipV="1">
              <a:off x="7752947" y="2960992"/>
              <a:ext cx="84009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79" name="AutoShape 255"/>
            <p:cNvCxnSpPr>
              <a:cxnSpLocks noChangeShapeType="1"/>
            </p:cNvCxnSpPr>
            <p:nvPr/>
          </p:nvCxnSpPr>
          <p:spPr bwMode="auto">
            <a:xfrm flipH="1">
              <a:off x="7695276" y="4240362"/>
              <a:ext cx="8400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0" name="AutoShape 256"/>
            <p:cNvCxnSpPr>
              <a:cxnSpLocks noChangeShapeType="1"/>
            </p:cNvCxnSpPr>
            <p:nvPr/>
          </p:nvCxnSpPr>
          <p:spPr bwMode="auto">
            <a:xfrm flipV="1">
              <a:off x="7702581" y="2842874"/>
              <a:ext cx="0" cy="3482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1" name="AutoShape 257"/>
            <p:cNvCxnSpPr>
              <a:cxnSpLocks noChangeShapeType="1"/>
            </p:cNvCxnSpPr>
            <p:nvPr/>
          </p:nvCxnSpPr>
          <p:spPr bwMode="auto">
            <a:xfrm>
              <a:off x="7837727" y="3019442"/>
              <a:ext cx="0" cy="11531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2" name="AutoShape 258"/>
            <p:cNvCxnSpPr>
              <a:cxnSpLocks noChangeShapeType="1"/>
            </p:cNvCxnSpPr>
            <p:nvPr/>
          </p:nvCxnSpPr>
          <p:spPr bwMode="auto">
            <a:xfrm>
              <a:off x="7814594" y="2576195"/>
              <a:ext cx="1887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3" name="AutoShape 259"/>
            <p:cNvCxnSpPr>
              <a:cxnSpLocks noChangeShapeType="1"/>
            </p:cNvCxnSpPr>
            <p:nvPr/>
          </p:nvCxnSpPr>
          <p:spPr bwMode="auto">
            <a:xfrm flipH="1" flipV="1">
              <a:off x="7834074" y="3081546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4" name="AutoShape 260"/>
            <p:cNvCxnSpPr>
              <a:cxnSpLocks noChangeShapeType="1"/>
            </p:cNvCxnSpPr>
            <p:nvPr/>
          </p:nvCxnSpPr>
          <p:spPr bwMode="auto">
            <a:xfrm flipH="1" flipV="1">
              <a:off x="7859642" y="4440514"/>
              <a:ext cx="98620" cy="1704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5" name="AutoShape 261"/>
            <p:cNvCxnSpPr>
              <a:cxnSpLocks noChangeShapeType="1"/>
            </p:cNvCxnSpPr>
            <p:nvPr/>
          </p:nvCxnSpPr>
          <p:spPr bwMode="auto">
            <a:xfrm flipH="1" flipV="1">
              <a:off x="6959889" y="4271252"/>
              <a:ext cx="84009" cy="20335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6" name="AutoShape 262"/>
            <p:cNvCxnSpPr>
              <a:cxnSpLocks noChangeShapeType="1"/>
            </p:cNvCxnSpPr>
            <p:nvPr/>
          </p:nvCxnSpPr>
          <p:spPr bwMode="auto">
            <a:xfrm flipV="1">
              <a:off x="7817029" y="4614200"/>
              <a:ext cx="1899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87" name="Arc 263"/>
            <p:cNvSpPr>
              <a:spLocks/>
            </p:cNvSpPr>
            <p:nvPr/>
          </p:nvSpPr>
          <p:spPr bwMode="auto">
            <a:xfrm rot="10800000" flipV="1">
              <a:off x="7937564" y="2951250"/>
              <a:ext cx="84009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6888" name="Arc 264"/>
            <p:cNvSpPr>
              <a:spLocks/>
            </p:cNvSpPr>
            <p:nvPr/>
          </p:nvSpPr>
          <p:spPr bwMode="auto">
            <a:xfrm rot="10800000">
              <a:off x="7936347" y="4167746"/>
              <a:ext cx="82792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89" name="AutoShape 265"/>
            <p:cNvCxnSpPr>
              <a:cxnSpLocks noChangeShapeType="1"/>
            </p:cNvCxnSpPr>
            <p:nvPr/>
          </p:nvCxnSpPr>
          <p:spPr bwMode="auto">
            <a:xfrm>
              <a:off x="7937564" y="3019442"/>
              <a:ext cx="0" cy="11690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0" name="AutoShape 266"/>
            <p:cNvCxnSpPr>
              <a:cxnSpLocks noChangeShapeType="1"/>
            </p:cNvCxnSpPr>
            <p:nvPr/>
          </p:nvCxnSpPr>
          <p:spPr bwMode="auto">
            <a:xfrm flipH="1">
              <a:off x="7174174" y="2848516"/>
              <a:ext cx="68059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1" name="AutoShape 267"/>
            <p:cNvCxnSpPr>
              <a:cxnSpLocks noChangeShapeType="1"/>
            </p:cNvCxnSpPr>
            <p:nvPr/>
          </p:nvCxnSpPr>
          <p:spPr bwMode="auto">
            <a:xfrm>
              <a:off x="6955019" y="2971951"/>
              <a:ext cx="1218" cy="15708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92" name="AutoShape 268"/>
            <p:cNvSpPr>
              <a:spLocks noChangeArrowheads="1"/>
            </p:cNvSpPr>
            <p:nvPr/>
          </p:nvSpPr>
          <p:spPr bwMode="auto">
            <a:xfrm flipH="1" flipV="1">
              <a:off x="7032171" y="3024760"/>
              <a:ext cx="81574" cy="104723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93" name="AutoShape 269"/>
            <p:cNvCxnSpPr>
              <a:cxnSpLocks noChangeShapeType="1"/>
            </p:cNvCxnSpPr>
            <p:nvPr/>
          </p:nvCxnSpPr>
          <p:spPr bwMode="auto">
            <a:xfrm rot="300000" flipH="1">
              <a:off x="7029736" y="3007712"/>
              <a:ext cx="84009" cy="608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4" name="AutoShape 270"/>
            <p:cNvCxnSpPr>
              <a:cxnSpLocks noChangeShapeType="1"/>
            </p:cNvCxnSpPr>
            <p:nvPr/>
          </p:nvCxnSpPr>
          <p:spPr bwMode="auto">
            <a:xfrm flipH="1" flipV="1">
              <a:off x="7104328" y="3007388"/>
              <a:ext cx="23133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5" name="AutoShape 271"/>
            <p:cNvCxnSpPr>
              <a:cxnSpLocks noChangeShapeType="1"/>
            </p:cNvCxnSpPr>
            <p:nvPr/>
          </p:nvCxnSpPr>
          <p:spPr bwMode="auto">
            <a:xfrm flipV="1">
              <a:off x="7008591" y="3006047"/>
              <a:ext cx="23133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6" name="AutoShape 272"/>
            <p:cNvCxnSpPr>
              <a:cxnSpLocks noChangeShapeType="1"/>
            </p:cNvCxnSpPr>
            <p:nvPr/>
          </p:nvCxnSpPr>
          <p:spPr bwMode="auto">
            <a:xfrm flipH="1">
              <a:off x="6954361" y="3104682"/>
              <a:ext cx="6153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7" name="AutoShape 273"/>
            <p:cNvCxnSpPr>
              <a:cxnSpLocks noChangeShapeType="1"/>
            </p:cNvCxnSpPr>
            <p:nvPr/>
          </p:nvCxnSpPr>
          <p:spPr bwMode="auto">
            <a:xfrm flipH="1">
              <a:off x="7126816" y="3103464"/>
              <a:ext cx="48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98" name="Arc 274"/>
            <p:cNvSpPr>
              <a:spLocks/>
            </p:cNvSpPr>
            <p:nvPr/>
          </p:nvSpPr>
          <p:spPr bwMode="auto">
            <a:xfrm flipH="1">
              <a:off x="6956237" y="2907218"/>
              <a:ext cx="71932" cy="69604"/>
            </a:xfrm>
            <a:custGeom>
              <a:avLst/>
              <a:gdLst>
                <a:gd name="G0" fmla="+- 0 0 0"/>
                <a:gd name="G1" fmla="+- 15369 0 0"/>
                <a:gd name="G2" fmla="+- 21600 0 0"/>
                <a:gd name="T0" fmla="*/ 15177 w 21600"/>
                <a:gd name="T1" fmla="*/ 0 h 15369"/>
                <a:gd name="T2" fmla="*/ 21600 w 21600"/>
                <a:gd name="T3" fmla="*/ 15369 h 15369"/>
                <a:gd name="T4" fmla="*/ 0 w 21600"/>
                <a:gd name="T5" fmla="*/ 15369 h 15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5369" fill="none" extrusionOk="0">
                  <a:moveTo>
                    <a:pt x="15177" y="-1"/>
                  </a:moveTo>
                  <a:cubicBezTo>
                    <a:pt x="19286" y="4058"/>
                    <a:pt x="21600" y="9593"/>
                    <a:pt x="21600" y="15369"/>
                  </a:cubicBezTo>
                </a:path>
                <a:path w="21600" h="15369" stroke="0" extrusionOk="0">
                  <a:moveTo>
                    <a:pt x="15177" y="-1"/>
                  </a:moveTo>
                  <a:cubicBezTo>
                    <a:pt x="19286" y="4058"/>
                    <a:pt x="21600" y="9593"/>
                    <a:pt x="21600" y="15369"/>
                  </a:cubicBezTo>
                  <a:lnTo>
                    <a:pt x="0" y="1536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99" name="AutoShape 275"/>
            <p:cNvCxnSpPr>
              <a:cxnSpLocks noChangeShapeType="1"/>
            </p:cNvCxnSpPr>
            <p:nvPr/>
          </p:nvCxnSpPr>
          <p:spPr bwMode="auto">
            <a:xfrm flipV="1">
              <a:off x="7181479" y="2845711"/>
              <a:ext cx="0" cy="291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0" name="AutoShape 276"/>
            <p:cNvCxnSpPr>
              <a:cxnSpLocks noChangeShapeType="1"/>
            </p:cNvCxnSpPr>
            <p:nvPr/>
          </p:nvCxnSpPr>
          <p:spPr bwMode="auto">
            <a:xfrm flipV="1">
              <a:off x="6950149" y="4074306"/>
              <a:ext cx="1218" cy="1558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01" name="AutoShape 277"/>
            <p:cNvSpPr>
              <a:spLocks noChangeArrowheads="1"/>
            </p:cNvSpPr>
            <p:nvPr/>
          </p:nvSpPr>
          <p:spPr bwMode="auto">
            <a:xfrm flipH="1">
              <a:off x="7023201" y="4084941"/>
              <a:ext cx="80357" cy="104723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902" name="AutoShape 278"/>
            <p:cNvCxnSpPr>
              <a:cxnSpLocks noChangeShapeType="1"/>
            </p:cNvCxnSpPr>
            <p:nvPr/>
          </p:nvCxnSpPr>
          <p:spPr bwMode="auto">
            <a:xfrm flipH="1">
              <a:off x="7020766" y="4206713"/>
              <a:ext cx="82792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3" name="AutoShape 279"/>
            <p:cNvCxnSpPr>
              <a:cxnSpLocks noChangeShapeType="1"/>
            </p:cNvCxnSpPr>
            <p:nvPr/>
          </p:nvCxnSpPr>
          <p:spPr bwMode="auto">
            <a:xfrm flipH="1">
              <a:off x="7103558" y="4081288"/>
              <a:ext cx="21915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4" name="AutoShape 280"/>
            <p:cNvCxnSpPr>
              <a:cxnSpLocks noChangeShapeType="1"/>
            </p:cNvCxnSpPr>
            <p:nvPr/>
          </p:nvCxnSpPr>
          <p:spPr bwMode="auto">
            <a:xfrm>
              <a:off x="7003720" y="4070329"/>
              <a:ext cx="23133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5" name="AutoShape 281"/>
            <p:cNvCxnSpPr>
              <a:cxnSpLocks noChangeShapeType="1"/>
            </p:cNvCxnSpPr>
            <p:nvPr/>
          </p:nvCxnSpPr>
          <p:spPr bwMode="auto">
            <a:xfrm flipH="1">
              <a:off x="6943291" y="4105643"/>
              <a:ext cx="706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6" name="AutoShape 282"/>
            <p:cNvCxnSpPr>
              <a:cxnSpLocks noChangeShapeType="1"/>
            </p:cNvCxnSpPr>
            <p:nvPr/>
          </p:nvCxnSpPr>
          <p:spPr bwMode="auto">
            <a:xfrm flipH="1">
              <a:off x="7109645" y="4106860"/>
              <a:ext cx="706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07" name="Arc 283"/>
            <p:cNvSpPr>
              <a:spLocks/>
            </p:cNvSpPr>
            <p:nvPr/>
          </p:nvSpPr>
          <p:spPr bwMode="auto">
            <a:xfrm flipH="1" flipV="1">
              <a:off x="6951367" y="4233502"/>
              <a:ext cx="94967" cy="63321"/>
            </a:xfrm>
            <a:custGeom>
              <a:avLst/>
              <a:gdLst>
                <a:gd name="G0" fmla="+- 0 0 0"/>
                <a:gd name="G1" fmla="+- 14165 0 0"/>
                <a:gd name="G2" fmla="+- 21600 0 0"/>
                <a:gd name="T0" fmla="*/ 16306 w 21600"/>
                <a:gd name="T1" fmla="*/ 0 h 14165"/>
                <a:gd name="T2" fmla="*/ 21600 w 21600"/>
                <a:gd name="T3" fmla="*/ 14165 h 14165"/>
                <a:gd name="T4" fmla="*/ 0 w 21600"/>
                <a:gd name="T5" fmla="*/ 14165 h 14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165" fill="none" extrusionOk="0">
                  <a:moveTo>
                    <a:pt x="16306" y="-1"/>
                  </a:moveTo>
                  <a:cubicBezTo>
                    <a:pt x="19720" y="3929"/>
                    <a:pt x="21600" y="8959"/>
                    <a:pt x="21600" y="14165"/>
                  </a:cubicBezTo>
                </a:path>
                <a:path w="21600" h="14165" stroke="0" extrusionOk="0">
                  <a:moveTo>
                    <a:pt x="16306" y="-1"/>
                  </a:moveTo>
                  <a:cubicBezTo>
                    <a:pt x="19720" y="3929"/>
                    <a:pt x="21600" y="8959"/>
                    <a:pt x="21600" y="14165"/>
                  </a:cubicBezTo>
                  <a:lnTo>
                    <a:pt x="0" y="1416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908" name="AutoShape 284"/>
            <p:cNvCxnSpPr>
              <a:cxnSpLocks noChangeShapeType="1"/>
            </p:cNvCxnSpPr>
            <p:nvPr/>
          </p:nvCxnSpPr>
          <p:spPr bwMode="auto">
            <a:xfrm>
              <a:off x="7175392" y="4072764"/>
              <a:ext cx="0" cy="28250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09" name="Arc 285"/>
            <p:cNvSpPr>
              <a:spLocks/>
            </p:cNvSpPr>
            <p:nvPr/>
          </p:nvSpPr>
          <p:spPr bwMode="auto">
            <a:xfrm flipH="1">
              <a:off x="6800393" y="4071547"/>
              <a:ext cx="86444" cy="85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6910" name="Arc 286"/>
            <p:cNvSpPr>
              <a:spLocks/>
            </p:cNvSpPr>
            <p:nvPr/>
          </p:nvSpPr>
          <p:spPr bwMode="auto">
            <a:xfrm flipH="1" flipV="1">
              <a:off x="6797511" y="3053538"/>
              <a:ext cx="87662" cy="8645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911" name="AutoShape 287"/>
            <p:cNvCxnSpPr>
              <a:cxnSpLocks noChangeShapeType="1"/>
            </p:cNvCxnSpPr>
            <p:nvPr/>
          </p:nvCxnSpPr>
          <p:spPr bwMode="auto">
            <a:xfrm flipH="1">
              <a:off x="6795523" y="3057191"/>
              <a:ext cx="0" cy="109472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2" name="AutoShape 288"/>
            <p:cNvCxnSpPr>
              <a:cxnSpLocks noChangeShapeType="1"/>
            </p:cNvCxnSpPr>
            <p:nvPr/>
          </p:nvCxnSpPr>
          <p:spPr bwMode="auto">
            <a:xfrm flipH="1">
              <a:off x="6750475" y="4150251"/>
              <a:ext cx="49919" cy="4870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3" name="AutoShape 289"/>
            <p:cNvCxnSpPr>
              <a:cxnSpLocks noChangeShapeType="1"/>
            </p:cNvCxnSpPr>
            <p:nvPr/>
          </p:nvCxnSpPr>
          <p:spPr bwMode="auto">
            <a:xfrm flipH="1" flipV="1">
              <a:off x="6754047" y="2997427"/>
              <a:ext cx="45577" cy="6674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4" name="AutoShape 290"/>
            <p:cNvCxnSpPr>
              <a:cxnSpLocks noChangeShapeType="1"/>
            </p:cNvCxnSpPr>
            <p:nvPr/>
          </p:nvCxnSpPr>
          <p:spPr bwMode="auto">
            <a:xfrm>
              <a:off x="7740325" y="4239591"/>
              <a:ext cx="59659" cy="1035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5" name="AutoShape 291"/>
            <p:cNvCxnSpPr>
              <a:cxnSpLocks noChangeShapeType="1"/>
            </p:cNvCxnSpPr>
            <p:nvPr/>
          </p:nvCxnSpPr>
          <p:spPr bwMode="auto">
            <a:xfrm flipH="1" flipV="1">
              <a:off x="7854772" y="2772246"/>
              <a:ext cx="113230" cy="1936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6" name="AutoShape 292"/>
            <p:cNvCxnSpPr>
              <a:cxnSpLocks noChangeShapeType="1"/>
            </p:cNvCxnSpPr>
            <p:nvPr/>
          </p:nvCxnSpPr>
          <p:spPr bwMode="auto">
            <a:xfrm flipH="1" flipV="1">
              <a:off x="7854772" y="2844092"/>
              <a:ext cx="93750" cy="1607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7" name="AutoShape 293"/>
            <p:cNvCxnSpPr>
              <a:cxnSpLocks noChangeShapeType="1"/>
            </p:cNvCxnSpPr>
            <p:nvPr/>
          </p:nvCxnSpPr>
          <p:spPr bwMode="auto">
            <a:xfrm flipH="1" flipV="1">
              <a:off x="7815811" y="2846527"/>
              <a:ext cx="120535" cy="2070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8" name="AutoShape 294"/>
            <p:cNvCxnSpPr>
              <a:cxnSpLocks noChangeShapeType="1"/>
            </p:cNvCxnSpPr>
            <p:nvPr/>
          </p:nvCxnSpPr>
          <p:spPr bwMode="auto">
            <a:xfrm flipH="1" flipV="1">
              <a:off x="7776850" y="2848962"/>
              <a:ext cx="154626" cy="2654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9" name="AutoShape 295"/>
            <p:cNvCxnSpPr>
              <a:cxnSpLocks noChangeShapeType="1"/>
            </p:cNvCxnSpPr>
            <p:nvPr/>
          </p:nvCxnSpPr>
          <p:spPr bwMode="auto">
            <a:xfrm flipH="1" flipV="1">
              <a:off x="7737890" y="2848962"/>
              <a:ext cx="197239" cy="3373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0" name="AutoShape 296"/>
            <p:cNvCxnSpPr>
              <a:cxnSpLocks noChangeShapeType="1"/>
            </p:cNvCxnSpPr>
            <p:nvPr/>
          </p:nvCxnSpPr>
          <p:spPr bwMode="auto">
            <a:xfrm flipH="1" flipV="1">
              <a:off x="7832857" y="3142431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1" name="AutoShape 297"/>
            <p:cNvCxnSpPr>
              <a:cxnSpLocks noChangeShapeType="1"/>
            </p:cNvCxnSpPr>
            <p:nvPr/>
          </p:nvCxnSpPr>
          <p:spPr bwMode="auto">
            <a:xfrm flipH="1" flipV="1">
              <a:off x="7836509" y="3213059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2" name="AutoShape 298"/>
            <p:cNvCxnSpPr>
              <a:cxnSpLocks noChangeShapeType="1"/>
            </p:cNvCxnSpPr>
            <p:nvPr/>
          </p:nvCxnSpPr>
          <p:spPr bwMode="auto">
            <a:xfrm flipH="1" flipV="1">
              <a:off x="7830422" y="3269074"/>
              <a:ext cx="101055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3" name="AutoShape 299"/>
            <p:cNvCxnSpPr>
              <a:cxnSpLocks noChangeShapeType="1"/>
            </p:cNvCxnSpPr>
            <p:nvPr/>
          </p:nvCxnSpPr>
          <p:spPr bwMode="auto">
            <a:xfrm flipH="1" flipV="1">
              <a:off x="7835292" y="3340919"/>
              <a:ext cx="101055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4" name="AutoShape 300"/>
            <p:cNvCxnSpPr>
              <a:cxnSpLocks noChangeShapeType="1"/>
            </p:cNvCxnSpPr>
            <p:nvPr/>
          </p:nvCxnSpPr>
          <p:spPr bwMode="auto">
            <a:xfrm flipH="1" flipV="1">
              <a:off x="7834074" y="3400587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5" name="AutoShape 301"/>
            <p:cNvCxnSpPr>
              <a:cxnSpLocks noChangeShapeType="1"/>
            </p:cNvCxnSpPr>
            <p:nvPr/>
          </p:nvCxnSpPr>
          <p:spPr bwMode="auto">
            <a:xfrm flipH="1" flipV="1">
              <a:off x="7826769" y="3461472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6" name="AutoShape 302"/>
            <p:cNvCxnSpPr>
              <a:cxnSpLocks noChangeShapeType="1"/>
            </p:cNvCxnSpPr>
            <p:nvPr/>
          </p:nvCxnSpPr>
          <p:spPr bwMode="auto">
            <a:xfrm flipH="1" flipV="1">
              <a:off x="7836509" y="3544277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7" name="AutoShape 303"/>
            <p:cNvCxnSpPr>
              <a:cxnSpLocks noChangeShapeType="1"/>
            </p:cNvCxnSpPr>
            <p:nvPr/>
          </p:nvCxnSpPr>
          <p:spPr bwMode="auto">
            <a:xfrm flipH="1" flipV="1">
              <a:off x="7842597" y="3616122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8" name="AutoShape 304"/>
            <p:cNvCxnSpPr>
              <a:cxnSpLocks noChangeShapeType="1"/>
            </p:cNvCxnSpPr>
            <p:nvPr/>
          </p:nvCxnSpPr>
          <p:spPr bwMode="auto">
            <a:xfrm flipH="1" flipV="1">
              <a:off x="7835292" y="3669701"/>
              <a:ext cx="101055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9" name="AutoShape 305"/>
            <p:cNvCxnSpPr>
              <a:cxnSpLocks noChangeShapeType="1"/>
            </p:cNvCxnSpPr>
            <p:nvPr/>
          </p:nvCxnSpPr>
          <p:spPr bwMode="auto">
            <a:xfrm flipH="1" flipV="1">
              <a:off x="7829204" y="3723281"/>
              <a:ext cx="101055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0" name="AutoShape 306"/>
            <p:cNvCxnSpPr>
              <a:cxnSpLocks noChangeShapeType="1"/>
            </p:cNvCxnSpPr>
            <p:nvPr/>
          </p:nvCxnSpPr>
          <p:spPr bwMode="auto">
            <a:xfrm flipH="1" flipV="1">
              <a:off x="7834074" y="3797561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1" name="AutoShape 307"/>
            <p:cNvCxnSpPr>
              <a:cxnSpLocks noChangeShapeType="1"/>
            </p:cNvCxnSpPr>
            <p:nvPr/>
          </p:nvCxnSpPr>
          <p:spPr bwMode="auto">
            <a:xfrm flipH="1" flipV="1">
              <a:off x="7834074" y="3930292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2" name="AutoShape 308"/>
            <p:cNvCxnSpPr>
              <a:cxnSpLocks noChangeShapeType="1"/>
            </p:cNvCxnSpPr>
            <p:nvPr/>
          </p:nvCxnSpPr>
          <p:spPr bwMode="auto">
            <a:xfrm flipH="1" flipV="1">
              <a:off x="7836509" y="4004572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3" name="AutoShape 309"/>
            <p:cNvCxnSpPr>
              <a:cxnSpLocks noChangeShapeType="1"/>
            </p:cNvCxnSpPr>
            <p:nvPr/>
          </p:nvCxnSpPr>
          <p:spPr bwMode="auto">
            <a:xfrm flipH="1" flipV="1">
              <a:off x="7836509" y="4067893"/>
              <a:ext cx="169236" cy="2898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4" name="AutoShape 310"/>
            <p:cNvCxnSpPr>
              <a:cxnSpLocks noChangeShapeType="1"/>
            </p:cNvCxnSpPr>
            <p:nvPr/>
          </p:nvCxnSpPr>
          <p:spPr bwMode="auto">
            <a:xfrm flipH="1" flipV="1">
              <a:off x="7835292" y="3866971"/>
              <a:ext cx="101055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5" name="AutoShape 311"/>
            <p:cNvCxnSpPr>
              <a:cxnSpLocks noChangeShapeType="1"/>
            </p:cNvCxnSpPr>
            <p:nvPr/>
          </p:nvCxnSpPr>
          <p:spPr bwMode="auto">
            <a:xfrm flipH="1" flipV="1">
              <a:off x="7835292" y="4131215"/>
              <a:ext cx="168019" cy="2885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6" name="AutoShape 312"/>
            <p:cNvCxnSpPr>
              <a:cxnSpLocks noChangeShapeType="1"/>
            </p:cNvCxnSpPr>
            <p:nvPr/>
          </p:nvCxnSpPr>
          <p:spPr bwMode="auto">
            <a:xfrm flipH="1" flipV="1">
              <a:off x="7832535" y="4191005"/>
              <a:ext cx="163339" cy="2819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7" name="AutoShape 313"/>
            <p:cNvCxnSpPr>
              <a:cxnSpLocks noChangeShapeType="1"/>
            </p:cNvCxnSpPr>
            <p:nvPr/>
          </p:nvCxnSpPr>
          <p:spPr bwMode="auto">
            <a:xfrm flipH="1" flipV="1">
              <a:off x="7778068" y="4234720"/>
              <a:ext cx="224025" cy="3823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8" name="AutoShape 314"/>
            <p:cNvCxnSpPr>
              <a:cxnSpLocks noChangeShapeType="1"/>
            </p:cNvCxnSpPr>
            <p:nvPr/>
          </p:nvCxnSpPr>
          <p:spPr bwMode="auto">
            <a:xfrm flipH="1" flipV="1">
              <a:off x="7808506" y="4218890"/>
              <a:ext cx="193587" cy="3324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9" name="AutoShape 315"/>
            <p:cNvCxnSpPr>
              <a:cxnSpLocks noChangeShapeType="1"/>
            </p:cNvCxnSpPr>
            <p:nvPr/>
          </p:nvCxnSpPr>
          <p:spPr bwMode="auto">
            <a:xfrm>
              <a:off x="7701364" y="2858704"/>
              <a:ext cx="56006" cy="961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40" name="AutoShape 316"/>
            <p:cNvCxnSpPr>
              <a:cxnSpLocks noChangeShapeType="1"/>
            </p:cNvCxnSpPr>
            <p:nvPr/>
          </p:nvCxnSpPr>
          <p:spPr bwMode="auto">
            <a:xfrm>
              <a:off x="7700146" y="4243244"/>
              <a:ext cx="59659" cy="1047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6941" name="Group 317"/>
            <p:cNvGrpSpPr>
              <a:grpSpLocks/>
            </p:cNvGrpSpPr>
            <p:nvPr/>
          </p:nvGrpSpPr>
          <p:grpSpPr bwMode="auto">
            <a:xfrm>
              <a:off x="8003186" y="2808778"/>
              <a:ext cx="221590" cy="281292"/>
              <a:chOff x="7898" y="2305"/>
              <a:chExt cx="182" cy="231"/>
            </a:xfrm>
          </p:grpSpPr>
          <p:grpSp>
            <p:nvGrpSpPr>
              <p:cNvPr id="26942" name="Group 318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6943" name="Arc 319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44" name="Arc 320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45" name="Arc 321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26946" name="AutoShape 322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47" name="AutoShape 323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48" name="AutoShape 324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49" name="AutoShape 325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50" name="AutoShape 326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51" name="AutoShape 327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6952" name="Arc 328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53" name="Arc 329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54" name="Arc 330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cxnSp>
            <p:nvCxnSpPr>
              <p:cNvPr id="26955" name="AutoShape 331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6" name="AutoShape 332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7" name="AutoShape 333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8" name="AutoShape 334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9" name="AutoShape 335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0" name="AutoShape 336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1" name="AutoShape 337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2" name="AutoShape 338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3" name="AutoShape 339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4" name="AutoShape 340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5" name="AutoShape 341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6" name="AutoShape 342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7" name="AutoShape 343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6968" name="Group 344"/>
            <p:cNvGrpSpPr>
              <a:grpSpLocks/>
            </p:cNvGrpSpPr>
            <p:nvPr/>
          </p:nvGrpSpPr>
          <p:grpSpPr bwMode="auto">
            <a:xfrm>
              <a:off x="8004403" y="4097119"/>
              <a:ext cx="221590" cy="281292"/>
              <a:chOff x="7898" y="2305"/>
              <a:chExt cx="182" cy="231"/>
            </a:xfrm>
          </p:grpSpPr>
          <p:grpSp>
            <p:nvGrpSpPr>
              <p:cNvPr id="26969" name="Group 345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6970" name="Arc 346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71" name="Arc 347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72" name="Arc 348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26973" name="AutoShape 349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4" name="AutoShape 350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5" name="AutoShape 351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6" name="AutoShape 352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7" name="AutoShape 353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8" name="AutoShape 354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6979" name="Arc 355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80" name="Arc 356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81" name="Arc 357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cxnSp>
            <p:nvCxnSpPr>
              <p:cNvPr id="26982" name="AutoShape 358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3" name="AutoShape 359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4" name="AutoShape 360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5" name="AutoShape 361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6" name="AutoShape 362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7" name="AutoShape 363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8" name="AutoShape 364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9" name="AutoShape 365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0" name="AutoShape 366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1" name="AutoShape 367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2" name="AutoShape 368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3" name="AutoShape 369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4" name="AutoShape 370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6995" name="AutoShape 371"/>
            <p:cNvCxnSpPr>
              <a:cxnSpLocks noChangeShapeType="1"/>
            </p:cNvCxnSpPr>
            <p:nvPr/>
          </p:nvCxnSpPr>
          <p:spPr bwMode="auto">
            <a:xfrm>
              <a:off x="7926606" y="2952468"/>
              <a:ext cx="37865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6996" name="AutoShape 372"/>
            <p:cNvCxnSpPr>
              <a:cxnSpLocks noChangeShapeType="1"/>
            </p:cNvCxnSpPr>
            <p:nvPr/>
          </p:nvCxnSpPr>
          <p:spPr bwMode="auto">
            <a:xfrm>
              <a:off x="7927824" y="4239591"/>
              <a:ext cx="37865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grpSp>
          <p:nvGrpSpPr>
            <p:cNvPr id="26997" name="Group 373"/>
            <p:cNvGrpSpPr>
              <a:grpSpLocks/>
            </p:cNvGrpSpPr>
            <p:nvPr/>
          </p:nvGrpSpPr>
          <p:grpSpPr bwMode="auto">
            <a:xfrm flipH="1" flipV="1">
              <a:off x="2420947" y="2818520"/>
              <a:ext cx="221590" cy="281292"/>
              <a:chOff x="7898" y="2305"/>
              <a:chExt cx="182" cy="231"/>
            </a:xfrm>
          </p:grpSpPr>
          <p:grpSp>
            <p:nvGrpSpPr>
              <p:cNvPr id="26998" name="Group 374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6999" name="Arc 375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00" name="Arc 376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01" name="Arc 377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27002" name="AutoShape 378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3" name="AutoShape 379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4" name="AutoShape 380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5" name="AutoShape 381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6" name="AutoShape 382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7" name="AutoShape 383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7008" name="Arc 384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09" name="Arc 385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10" name="Arc 386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cxnSp>
            <p:nvCxnSpPr>
              <p:cNvPr id="27011" name="AutoShape 387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2" name="AutoShape 388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3" name="AutoShape 389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4" name="AutoShape 390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5" name="AutoShape 391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6" name="AutoShape 392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7" name="AutoShape 393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8" name="AutoShape 394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9" name="AutoShape 395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0" name="AutoShape 396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1" name="AutoShape 397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2" name="AutoShape 398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3" name="AutoShape 399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7024" name="Group 400"/>
            <p:cNvGrpSpPr>
              <a:grpSpLocks/>
            </p:cNvGrpSpPr>
            <p:nvPr/>
          </p:nvGrpSpPr>
          <p:grpSpPr bwMode="auto">
            <a:xfrm flipH="1" flipV="1">
              <a:off x="2423382" y="4110513"/>
              <a:ext cx="221590" cy="281292"/>
              <a:chOff x="7898" y="2305"/>
              <a:chExt cx="182" cy="231"/>
            </a:xfrm>
          </p:grpSpPr>
          <p:grpSp>
            <p:nvGrpSpPr>
              <p:cNvPr id="27025" name="Group 401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7026" name="Arc 402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27" name="Arc 403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28" name="Arc 404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27029" name="AutoShape 405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0" name="AutoShape 406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1" name="AutoShape 407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2" name="AutoShape 408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3" name="AutoShape 409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4" name="AutoShape 410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7035" name="Arc 411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36" name="Arc 412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37" name="Arc 413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cxnSp>
            <p:nvCxnSpPr>
              <p:cNvPr id="27038" name="AutoShape 414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9" name="AutoShape 415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0" name="AutoShape 416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1" name="AutoShape 417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2" name="AutoShape 418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3" name="AutoShape 419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4" name="AutoShape 420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5" name="AutoShape 421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6" name="AutoShape 422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7" name="AutoShape 423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8" name="AutoShape 424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9" name="AutoShape 425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0" name="AutoShape 426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051" name="AutoShape 427"/>
            <p:cNvCxnSpPr>
              <a:cxnSpLocks noChangeShapeType="1"/>
            </p:cNvCxnSpPr>
            <p:nvPr/>
          </p:nvCxnSpPr>
          <p:spPr bwMode="auto">
            <a:xfrm>
              <a:off x="2364940" y="2952468"/>
              <a:ext cx="33116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052" name="AutoShape 428"/>
            <p:cNvCxnSpPr>
              <a:cxnSpLocks noChangeShapeType="1"/>
            </p:cNvCxnSpPr>
            <p:nvPr/>
          </p:nvCxnSpPr>
          <p:spPr bwMode="auto">
            <a:xfrm>
              <a:off x="2352765" y="4243244"/>
              <a:ext cx="34334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053" name="AutoShape 429"/>
            <p:cNvCxnSpPr>
              <a:cxnSpLocks noChangeShapeType="1"/>
            </p:cNvCxnSpPr>
            <p:nvPr/>
          </p:nvCxnSpPr>
          <p:spPr bwMode="auto">
            <a:xfrm>
              <a:off x="2762624" y="4052510"/>
              <a:ext cx="180194" cy="3141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4" name="AutoShape 430"/>
            <p:cNvCxnSpPr>
              <a:cxnSpLocks noChangeShapeType="1"/>
            </p:cNvCxnSpPr>
            <p:nvPr/>
          </p:nvCxnSpPr>
          <p:spPr bwMode="auto">
            <a:xfrm>
              <a:off x="3034580" y="4245680"/>
              <a:ext cx="126623" cy="1266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6" name="AutoShape 432"/>
            <p:cNvCxnSpPr>
              <a:cxnSpLocks noChangeShapeType="1"/>
            </p:cNvCxnSpPr>
            <p:nvPr/>
          </p:nvCxnSpPr>
          <p:spPr bwMode="auto">
            <a:xfrm flipH="1">
              <a:off x="2958324" y="3955864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7" name="AutoShape 433"/>
            <p:cNvCxnSpPr>
              <a:cxnSpLocks noChangeShapeType="1"/>
            </p:cNvCxnSpPr>
            <p:nvPr/>
          </p:nvCxnSpPr>
          <p:spPr bwMode="auto">
            <a:xfrm flipH="1">
              <a:off x="2962424" y="4166975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058" name="Arc 434"/>
            <p:cNvSpPr>
              <a:spLocks/>
            </p:cNvSpPr>
            <p:nvPr/>
          </p:nvSpPr>
          <p:spPr bwMode="auto">
            <a:xfrm rot="10800000">
              <a:off x="2847081" y="4175052"/>
              <a:ext cx="82792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059" name="AutoShape 435"/>
            <p:cNvCxnSpPr>
              <a:cxnSpLocks noChangeShapeType="1"/>
            </p:cNvCxnSpPr>
            <p:nvPr/>
          </p:nvCxnSpPr>
          <p:spPr bwMode="auto">
            <a:xfrm flipV="1">
              <a:off x="2925003" y="4256639"/>
              <a:ext cx="7548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0" name="AutoShape 436"/>
            <p:cNvCxnSpPr>
              <a:cxnSpLocks noChangeShapeType="1"/>
            </p:cNvCxnSpPr>
            <p:nvPr/>
          </p:nvCxnSpPr>
          <p:spPr bwMode="auto">
            <a:xfrm>
              <a:off x="2730199" y="2601767"/>
              <a:ext cx="59659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1" name="AutoShape 437"/>
            <p:cNvCxnSpPr>
              <a:cxnSpLocks noChangeShapeType="1"/>
            </p:cNvCxnSpPr>
            <p:nvPr/>
          </p:nvCxnSpPr>
          <p:spPr bwMode="auto">
            <a:xfrm>
              <a:off x="2675410" y="2581065"/>
              <a:ext cx="114448" cy="1960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2" name="AutoShape 438"/>
            <p:cNvCxnSpPr>
              <a:cxnSpLocks noChangeShapeType="1"/>
            </p:cNvCxnSpPr>
            <p:nvPr/>
          </p:nvCxnSpPr>
          <p:spPr bwMode="auto">
            <a:xfrm>
              <a:off x="2651059" y="2612726"/>
              <a:ext cx="220372" cy="3787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3" name="AutoShape 439"/>
            <p:cNvCxnSpPr>
              <a:cxnSpLocks noChangeShapeType="1"/>
            </p:cNvCxnSpPr>
            <p:nvPr/>
          </p:nvCxnSpPr>
          <p:spPr bwMode="auto">
            <a:xfrm>
              <a:off x="2651059" y="2685789"/>
              <a:ext cx="196022" cy="338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4" name="AutoShape 440"/>
            <p:cNvCxnSpPr>
              <a:cxnSpLocks noChangeShapeType="1"/>
            </p:cNvCxnSpPr>
            <p:nvPr/>
          </p:nvCxnSpPr>
          <p:spPr bwMode="auto">
            <a:xfrm>
              <a:off x="2651059" y="2758852"/>
              <a:ext cx="196022" cy="3360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5" name="AutoShape 441"/>
            <p:cNvCxnSpPr>
              <a:cxnSpLocks noChangeShapeType="1"/>
            </p:cNvCxnSpPr>
            <p:nvPr/>
          </p:nvCxnSpPr>
          <p:spPr bwMode="auto">
            <a:xfrm>
              <a:off x="2613316" y="4131215"/>
              <a:ext cx="162688" cy="2799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6" name="AutoShape 442"/>
            <p:cNvCxnSpPr>
              <a:cxnSpLocks noChangeShapeType="1"/>
            </p:cNvCxnSpPr>
            <p:nvPr/>
          </p:nvCxnSpPr>
          <p:spPr bwMode="auto">
            <a:xfrm>
              <a:off x="2632796" y="4233502"/>
              <a:ext cx="164366" cy="2825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4" name="AutoShape 450"/>
            <p:cNvCxnSpPr>
              <a:cxnSpLocks noChangeShapeType="1"/>
            </p:cNvCxnSpPr>
            <p:nvPr/>
          </p:nvCxnSpPr>
          <p:spPr bwMode="auto">
            <a:xfrm>
              <a:off x="2755319" y="4104425"/>
              <a:ext cx="149756" cy="2581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5" name="AutoShape 451"/>
            <p:cNvCxnSpPr>
              <a:cxnSpLocks noChangeShapeType="1"/>
            </p:cNvCxnSpPr>
            <p:nvPr/>
          </p:nvCxnSpPr>
          <p:spPr bwMode="auto">
            <a:xfrm>
              <a:off x="2918020" y="4256639"/>
              <a:ext cx="58441" cy="1035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6" name="AutoShape 452"/>
            <p:cNvCxnSpPr>
              <a:cxnSpLocks noChangeShapeType="1"/>
            </p:cNvCxnSpPr>
            <p:nvPr/>
          </p:nvCxnSpPr>
          <p:spPr bwMode="auto">
            <a:xfrm>
              <a:off x="2954546" y="4256639"/>
              <a:ext cx="46982" cy="822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7" name="AutoShape 453"/>
            <p:cNvCxnSpPr>
              <a:cxnSpLocks noChangeShapeType="1"/>
            </p:cNvCxnSpPr>
            <p:nvPr/>
          </p:nvCxnSpPr>
          <p:spPr bwMode="auto">
            <a:xfrm flipH="1">
              <a:off x="2615751" y="4004572"/>
              <a:ext cx="0" cy="18752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078" name="Arc 454"/>
            <p:cNvSpPr>
              <a:spLocks/>
            </p:cNvSpPr>
            <p:nvPr/>
          </p:nvSpPr>
          <p:spPr bwMode="auto">
            <a:xfrm rot="8100000">
              <a:off x="2399478" y="3208188"/>
              <a:ext cx="82792" cy="79151"/>
            </a:xfrm>
            <a:custGeom>
              <a:avLst/>
              <a:gdLst>
                <a:gd name="G0" fmla="+- 0 0 0"/>
                <a:gd name="G1" fmla="+- 19720 0 0"/>
                <a:gd name="G2" fmla="+- 21600 0 0"/>
                <a:gd name="T0" fmla="*/ 8813 w 20539"/>
                <a:gd name="T1" fmla="*/ 0 h 19720"/>
                <a:gd name="T2" fmla="*/ 20539 w 20539"/>
                <a:gd name="T3" fmla="*/ 13035 h 19720"/>
                <a:gd name="T4" fmla="*/ 0 w 20539"/>
                <a:gd name="T5" fmla="*/ 19720 h 19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39" h="19720" fill="none" extrusionOk="0">
                  <a:moveTo>
                    <a:pt x="8813" y="-1"/>
                  </a:moveTo>
                  <a:cubicBezTo>
                    <a:pt x="14388" y="2491"/>
                    <a:pt x="18649" y="7227"/>
                    <a:pt x="20539" y="13034"/>
                  </a:cubicBezTo>
                </a:path>
                <a:path w="20539" h="19720" stroke="0" extrusionOk="0">
                  <a:moveTo>
                    <a:pt x="8813" y="-1"/>
                  </a:moveTo>
                  <a:cubicBezTo>
                    <a:pt x="14388" y="2491"/>
                    <a:pt x="18649" y="7227"/>
                    <a:pt x="20539" y="13034"/>
                  </a:cubicBezTo>
                  <a:lnTo>
                    <a:pt x="0" y="1972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079" name="Arc 455"/>
            <p:cNvSpPr>
              <a:spLocks/>
            </p:cNvSpPr>
            <p:nvPr/>
          </p:nvSpPr>
          <p:spPr bwMode="auto">
            <a:xfrm rot="13500000" flipV="1">
              <a:off x="2411822" y="3916410"/>
              <a:ext cx="63392" cy="63401"/>
            </a:xfrm>
            <a:custGeom>
              <a:avLst/>
              <a:gdLst>
                <a:gd name="G0" fmla="+- 0 0 0"/>
                <a:gd name="G1" fmla="+- 21415 0 0"/>
                <a:gd name="G2" fmla="+- 21600 0 0"/>
                <a:gd name="T0" fmla="*/ 2821 w 21422"/>
                <a:gd name="T1" fmla="*/ 0 h 21415"/>
                <a:gd name="T2" fmla="*/ 21422 w 21422"/>
                <a:gd name="T3" fmla="*/ 18651 h 21415"/>
                <a:gd name="T4" fmla="*/ 0 w 21422"/>
                <a:gd name="T5" fmla="*/ 21415 h 2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22" h="21415" fill="none" extrusionOk="0">
                  <a:moveTo>
                    <a:pt x="2820" y="0"/>
                  </a:moveTo>
                  <a:cubicBezTo>
                    <a:pt x="12533" y="1279"/>
                    <a:pt x="20168" y="8935"/>
                    <a:pt x="21422" y="18650"/>
                  </a:cubicBezTo>
                </a:path>
                <a:path w="21422" h="21415" stroke="0" extrusionOk="0">
                  <a:moveTo>
                    <a:pt x="2820" y="0"/>
                  </a:moveTo>
                  <a:cubicBezTo>
                    <a:pt x="12533" y="1279"/>
                    <a:pt x="20168" y="8935"/>
                    <a:pt x="21422" y="18650"/>
                  </a:cubicBezTo>
                  <a:lnTo>
                    <a:pt x="0" y="2141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080" name="AutoShape 456"/>
            <p:cNvCxnSpPr>
              <a:cxnSpLocks noChangeShapeType="1"/>
            </p:cNvCxnSpPr>
            <p:nvPr/>
          </p:nvCxnSpPr>
          <p:spPr bwMode="auto">
            <a:xfrm>
              <a:off x="2403901" y="3232542"/>
              <a:ext cx="6331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1" name="AutoShape 457"/>
            <p:cNvCxnSpPr>
              <a:cxnSpLocks noChangeShapeType="1"/>
            </p:cNvCxnSpPr>
            <p:nvPr/>
          </p:nvCxnSpPr>
          <p:spPr bwMode="auto">
            <a:xfrm>
              <a:off x="2401466" y="3971694"/>
              <a:ext cx="6331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4" name="AutoShape 460"/>
            <p:cNvCxnSpPr>
              <a:cxnSpLocks noChangeShapeType="1"/>
            </p:cNvCxnSpPr>
            <p:nvPr/>
          </p:nvCxnSpPr>
          <p:spPr bwMode="auto">
            <a:xfrm flipH="1" flipV="1">
              <a:off x="2844646" y="3997953"/>
              <a:ext cx="0" cy="1868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5" name="AutoShape 461"/>
            <p:cNvCxnSpPr>
              <a:cxnSpLocks noChangeShapeType="1"/>
            </p:cNvCxnSpPr>
            <p:nvPr/>
          </p:nvCxnSpPr>
          <p:spPr bwMode="auto">
            <a:xfrm>
              <a:off x="2790688" y="4035921"/>
              <a:ext cx="46822" cy="807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6" name="AutoShape 462"/>
            <p:cNvCxnSpPr>
              <a:cxnSpLocks noChangeShapeType="1"/>
            </p:cNvCxnSpPr>
            <p:nvPr/>
          </p:nvCxnSpPr>
          <p:spPr bwMode="auto">
            <a:xfrm>
              <a:off x="2684492" y="4113854"/>
              <a:ext cx="8554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7" name="AutoShape 463"/>
            <p:cNvCxnSpPr>
              <a:cxnSpLocks noChangeShapeType="1"/>
            </p:cNvCxnSpPr>
            <p:nvPr/>
          </p:nvCxnSpPr>
          <p:spPr bwMode="auto">
            <a:xfrm>
              <a:off x="2665592" y="3999951"/>
              <a:ext cx="19895" cy="12089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8" name="AutoShape 464"/>
            <p:cNvCxnSpPr>
              <a:cxnSpLocks noChangeShapeType="1"/>
            </p:cNvCxnSpPr>
            <p:nvPr/>
          </p:nvCxnSpPr>
          <p:spPr bwMode="auto">
            <a:xfrm flipH="1">
              <a:off x="2761087" y="3989960"/>
              <a:ext cx="19895" cy="12089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9" name="AutoShape 465"/>
            <p:cNvCxnSpPr>
              <a:cxnSpLocks noChangeShapeType="1"/>
            </p:cNvCxnSpPr>
            <p:nvPr/>
          </p:nvCxnSpPr>
          <p:spPr bwMode="auto">
            <a:xfrm>
              <a:off x="2775014" y="4034922"/>
              <a:ext cx="6366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0" name="AutoShape 466"/>
            <p:cNvCxnSpPr>
              <a:cxnSpLocks noChangeShapeType="1"/>
            </p:cNvCxnSpPr>
            <p:nvPr/>
          </p:nvCxnSpPr>
          <p:spPr bwMode="auto">
            <a:xfrm>
              <a:off x="2610881" y="4035921"/>
              <a:ext cx="6366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1" name="AutoShape 467"/>
            <p:cNvCxnSpPr>
              <a:cxnSpLocks noChangeShapeType="1"/>
            </p:cNvCxnSpPr>
            <p:nvPr/>
          </p:nvCxnSpPr>
          <p:spPr bwMode="auto">
            <a:xfrm rot="180000">
              <a:off x="2614981" y="4167746"/>
              <a:ext cx="48701" cy="22162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2" name="AutoShape 468"/>
            <p:cNvCxnSpPr>
              <a:cxnSpLocks noChangeShapeType="1"/>
            </p:cNvCxnSpPr>
            <p:nvPr/>
          </p:nvCxnSpPr>
          <p:spPr bwMode="auto">
            <a:xfrm flipH="1">
              <a:off x="3356008" y="2846527"/>
              <a:ext cx="0" cy="151483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3" name="AutoShape 469"/>
            <p:cNvCxnSpPr>
              <a:cxnSpLocks noChangeShapeType="1"/>
            </p:cNvCxnSpPr>
            <p:nvPr/>
          </p:nvCxnSpPr>
          <p:spPr bwMode="auto">
            <a:xfrm flipH="1">
              <a:off x="3010677" y="2856269"/>
              <a:ext cx="1218" cy="151483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4" name="AutoShape 470"/>
            <p:cNvCxnSpPr>
              <a:cxnSpLocks noChangeShapeType="1"/>
            </p:cNvCxnSpPr>
            <p:nvPr/>
          </p:nvCxnSpPr>
          <p:spPr bwMode="auto">
            <a:xfrm flipH="1">
              <a:off x="3000490" y="4002137"/>
              <a:ext cx="35795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5" name="AutoShape 471"/>
            <p:cNvCxnSpPr>
              <a:cxnSpLocks noChangeShapeType="1"/>
            </p:cNvCxnSpPr>
            <p:nvPr/>
          </p:nvCxnSpPr>
          <p:spPr bwMode="auto">
            <a:xfrm>
              <a:off x="3271998" y="4248115"/>
              <a:ext cx="84009" cy="840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6" name="AutoShape 472"/>
            <p:cNvCxnSpPr>
              <a:cxnSpLocks noChangeShapeType="1"/>
            </p:cNvCxnSpPr>
            <p:nvPr/>
          </p:nvCxnSpPr>
          <p:spPr bwMode="auto">
            <a:xfrm>
              <a:off x="3236690" y="4260292"/>
              <a:ext cx="107142" cy="10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7" name="AutoShape 473"/>
            <p:cNvCxnSpPr>
              <a:cxnSpLocks noChangeShapeType="1"/>
            </p:cNvCxnSpPr>
            <p:nvPr/>
          </p:nvCxnSpPr>
          <p:spPr bwMode="auto">
            <a:xfrm>
              <a:off x="3073541" y="4240809"/>
              <a:ext cx="126623" cy="1266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8" name="AutoShape 474"/>
            <p:cNvCxnSpPr>
              <a:cxnSpLocks noChangeShapeType="1"/>
            </p:cNvCxnSpPr>
            <p:nvPr/>
          </p:nvCxnSpPr>
          <p:spPr bwMode="auto">
            <a:xfrm>
              <a:off x="2995620" y="4251768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9" name="AutoShape 475"/>
            <p:cNvCxnSpPr>
              <a:cxnSpLocks noChangeShapeType="1"/>
            </p:cNvCxnSpPr>
            <p:nvPr/>
          </p:nvCxnSpPr>
          <p:spPr bwMode="auto">
            <a:xfrm flipH="1">
              <a:off x="3271104" y="4040780"/>
              <a:ext cx="76704" cy="767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0" name="AutoShape 476"/>
            <p:cNvCxnSpPr>
              <a:cxnSpLocks noChangeShapeType="1"/>
            </p:cNvCxnSpPr>
            <p:nvPr/>
          </p:nvCxnSpPr>
          <p:spPr bwMode="auto">
            <a:xfrm flipH="1">
              <a:off x="3236690" y="4009443"/>
              <a:ext cx="101055" cy="1010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1" name="AutoShape 477"/>
            <p:cNvCxnSpPr>
              <a:cxnSpLocks noChangeShapeType="1"/>
            </p:cNvCxnSpPr>
            <p:nvPr/>
          </p:nvCxnSpPr>
          <p:spPr bwMode="auto">
            <a:xfrm flipH="1">
              <a:off x="3181901" y="3997266"/>
              <a:ext cx="126623" cy="1266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2" name="AutoShape 478"/>
            <p:cNvCxnSpPr>
              <a:cxnSpLocks noChangeShapeType="1"/>
            </p:cNvCxnSpPr>
            <p:nvPr/>
          </p:nvCxnSpPr>
          <p:spPr bwMode="auto">
            <a:xfrm flipH="1">
              <a:off x="3144158" y="3997266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3" name="AutoShape 479"/>
            <p:cNvCxnSpPr>
              <a:cxnSpLocks noChangeShapeType="1"/>
            </p:cNvCxnSpPr>
            <p:nvPr/>
          </p:nvCxnSpPr>
          <p:spPr bwMode="auto">
            <a:xfrm flipH="1">
              <a:off x="3098985" y="4015655"/>
              <a:ext cx="105925" cy="1059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4" name="AutoShape 480"/>
            <p:cNvCxnSpPr>
              <a:cxnSpLocks noChangeShapeType="1"/>
            </p:cNvCxnSpPr>
            <p:nvPr/>
          </p:nvCxnSpPr>
          <p:spPr bwMode="auto">
            <a:xfrm flipH="1">
              <a:off x="3046756" y="3998484"/>
              <a:ext cx="130275" cy="1302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5" name="AutoShape 481"/>
            <p:cNvCxnSpPr>
              <a:cxnSpLocks noChangeShapeType="1"/>
            </p:cNvCxnSpPr>
            <p:nvPr/>
          </p:nvCxnSpPr>
          <p:spPr bwMode="auto">
            <a:xfrm flipH="1">
              <a:off x="3000490" y="3998484"/>
              <a:ext cx="130275" cy="1302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6" name="AutoShape 482"/>
            <p:cNvCxnSpPr>
              <a:cxnSpLocks noChangeShapeType="1"/>
            </p:cNvCxnSpPr>
            <p:nvPr/>
          </p:nvCxnSpPr>
          <p:spPr bwMode="auto">
            <a:xfrm flipH="1">
              <a:off x="3006577" y="3998484"/>
              <a:ext cx="82792" cy="828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7" name="AutoShape 483"/>
            <p:cNvCxnSpPr>
              <a:cxnSpLocks noChangeShapeType="1"/>
            </p:cNvCxnSpPr>
            <p:nvPr/>
          </p:nvCxnSpPr>
          <p:spPr bwMode="auto">
            <a:xfrm flipH="1">
              <a:off x="3007795" y="3998484"/>
              <a:ext cx="40178" cy="3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8" name="AutoShape 484"/>
            <p:cNvCxnSpPr>
              <a:cxnSpLocks noChangeShapeType="1"/>
            </p:cNvCxnSpPr>
            <p:nvPr/>
          </p:nvCxnSpPr>
          <p:spPr bwMode="auto">
            <a:xfrm flipH="1">
              <a:off x="2789857" y="4368669"/>
              <a:ext cx="57467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9" name="AutoShape 485"/>
            <p:cNvCxnSpPr>
              <a:cxnSpLocks noChangeShapeType="1"/>
            </p:cNvCxnSpPr>
            <p:nvPr/>
          </p:nvCxnSpPr>
          <p:spPr bwMode="auto">
            <a:xfrm>
              <a:off x="2647407" y="4330920"/>
              <a:ext cx="146103" cy="252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1" name="AutoShape 487"/>
            <p:cNvCxnSpPr>
              <a:cxnSpLocks noChangeShapeType="1"/>
            </p:cNvCxnSpPr>
            <p:nvPr/>
          </p:nvCxnSpPr>
          <p:spPr bwMode="auto">
            <a:xfrm>
              <a:off x="2657594" y="4411289"/>
              <a:ext cx="124188" cy="2155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2" name="AutoShape 488"/>
            <p:cNvCxnSpPr>
              <a:cxnSpLocks noChangeShapeType="1"/>
            </p:cNvCxnSpPr>
            <p:nvPr/>
          </p:nvCxnSpPr>
          <p:spPr bwMode="auto">
            <a:xfrm>
              <a:off x="2655929" y="4483134"/>
              <a:ext cx="87662" cy="1522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3" name="AutoShape 489"/>
            <p:cNvCxnSpPr>
              <a:cxnSpLocks noChangeShapeType="1"/>
            </p:cNvCxnSpPr>
            <p:nvPr/>
          </p:nvCxnSpPr>
          <p:spPr bwMode="auto">
            <a:xfrm>
              <a:off x="2657147" y="4554979"/>
              <a:ext cx="45049" cy="780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4" name="AutoShape 490"/>
            <p:cNvCxnSpPr>
              <a:cxnSpLocks noChangeShapeType="1"/>
            </p:cNvCxnSpPr>
            <p:nvPr/>
          </p:nvCxnSpPr>
          <p:spPr bwMode="auto">
            <a:xfrm>
              <a:off x="3205034" y="4278558"/>
              <a:ext cx="90097" cy="90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5" name="AutoShape 491"/>
            <p:cNvCxnSpPr>
              <a:cxnSpLocks noChangeShapeType="1"/>
            </p:cNvCxnSpPr>
            <p:nvPr/>
          </p:nvCxnSpPr>
          <p:spPr bwMode="auto">
            <a:xfrm>
              <a:off x="3157551" y="4278558"/>
              <a:ext cx="102272" cy="1010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6" name="AutoShape 492"/>
            <p:cNvCxnSpPr>
              <a:cxnSpLocks noChangeShapeType="1"/>
            </p:cNvCxnSpPr>
            <p:nvPr/>
          </p:nvCxnSpPr>
          <p:spPr bwMode="auto">
            <a:xfrm>
              <a:off x="3009729" y="4309718"/>
              <a:ext cx="62595" cy="626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3" name="AutoShape 499"/>
            <p:cNvCxnSpPr>
              <a:cxnSpLocks noChangeShapeType="1"/>
            </p:cNvCxnSpPr>
            <p:nvPr/>
          </p:nvCxnSpPr>
          <p:spPr bwMode="auto">
            <a:xfrm flipH="1">
              <a:off x="2960759" y="3226454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4" name="AutoShape 500"/>
            <p:cNvCxnSpPr>
              <a:cxnSpLocks noChangeShapeType="1"/>
            </p:cNvCxnSpPr>
            <p:nvPr/>
          </p:nvCxnSpPr>
          <p:spPr bwMode="auto">
            <a:xfrm flipH="1">
              <a:off x="2850734" y="3016113"/>
              <a:ext cx="0" cy="18631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5" name="AutoShape 501"/>
            <p:cNvCxnSpPr>
              <a:cxnSpLocks noChangeShapeType="1"/>
            </p:cNvCxnSpPr>
            <p:nvPr/>
          </p:nvCxnSpPr>
          <p:spPr bwMode="auto">
            <a:xfrm>
              <a:off x="2652277" y="2830697"/>
              <a:ext cx="187499" cy="3226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6" name="AutoShape 502"/>
            <p:cNvCxnSpPr>
              <a:cxnSpLocks noChangeShapeType="1"/>
            </p:cNvCxnSpPr>
            <p:nvPr/>
          </p:nvCxnSpPr>
          <p:spPr bwMode="auto">
            <a:xfrm flipH="1" flipV="1">
              <a:off x="2614533" y="3004830"/>
              <a:ext cx="0" cy="18752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7" name="AutoShape 503"/>
            <p:cNvCxnSpPr>
              <a:cxnSpLocks noChangeShapeType="1"/>
            </p:cNvCxnSpPr>
            <p:nvPr/>
          </p:nvCxnSpPr>
          <p:spPr bwMode="auto">
            <a:xfrm>
              <a:off x="2767942" y="3068151"/>
              <a:ext cx="21915" cy="136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8" name="AutoShape 504"/>
            <p:cNvCxnSpPr>
              <a:cxnSpLocks noChangeShapeType="1"/>
            </p:cNvCxnSpPr>
            <p:nvPr/>
          </p:nvCxnSpPr>
          <p:spPr bwMode="auto">
            <a:xfrm flipH="1">
              <a:off x="2679062" y="3071804"/>
              <a:ext cx="21915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9" name="AutoShape 505"/>
            <p:cNvCxnSpPr>
              <a:cxnSpLocks noChangeShapeType="1"/>
            </p:cNvCxnSpPr>
            <p:nvPr/>
          </p:nvCxnSpPr>
          <p:spPr bwMode="auto">
            <a:xfrm>
              <a:off x="2619404" y="3163132"/>
              <a:ext cx="6331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0" name="AutoShape 506"/>
            <p:cNvCxnSpPr>
              <a:cxnSpLocks noChangeShapeType="1"/>
            </p:cNvCxnSpPr>
            <p:nvPr/>
          </p:nvCxnSpPr>
          <p:spPr bwMode="auto">
            <a:xfrm>
              <a:off x="2789857" y="3163132"/>
              <a:ext cx="6452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1" name="AutoShape 507"/>
            <p:cNvCxnSpPr>
              <a:cxnSpLocks noChangeShapeType="1"/>
            </p:cNvCxnSpPr>
            <p:nvPr/>
          </p:nvCxnSpPr>
          <p:spPr bwMode="auto">
            <a:xfrm flipH="1">
              <a:off x="2610881" y="2818520"/>
              <a:ext cx="42613" cy="19239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2" name="AutoShape 508"/>
            <p:cNvCxnSpPr>
              <a:cxnSpLocks noChangeShapeType="1"/>
            </p:cNvCxnSpPr>
            <p:nvPr/>
          </p:nvCxnSpPr>
          <p:spPr bwMode="auto">
            <a:xfrm>
              <a:off x="2641319" y="2884276"/>
              <a:ext cx="112013" cy="1948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3" name="AutoShape 509"/>
            <p:cNvCxnSpPr>
              <a:cxnSpLocks noChangeShapeType="1"/>
            </p:cNvCxnSpPr>
            <p:nvPr/>
          </p:nvCxnSpPr>
          <p:spPr bwMode="auto">
            <a:xfrm>
              <a:off x="2616968" y="3060845"/>
              <a:ext cx="57224" cy="986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4" name="AutoShape 510"/>
            <p:cNvCxnSpPr>
              <a:cxnSpLocks noChangeShapeType="1"/>
            </p:cNvCxnSpPr>
            <p:nvPr/>
          </p:nvCxnSpPr>
          <p:spPr bwMode="auto">
            <a:xfrm flipH="1">
              <a:off x="2787422" y="2847745"/>
              <a:ext cx="57467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5" name="AutoShape 511"/>
            <p:cNvCxnSpPr>
              <a:cxnSpLocks noChangeShapeType="1"/>
            </p:cNvCxnSpPr>
            <p:nvPr/>
          </p:nvCxnSpPr>
          <p:spPr bwMode="auto">
            <a:xfrm flipH="1">
              <a:off x="2999272" y="3203317"/>
              <a:ext cx="35673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6" name="AutoShape 512"/>
            <p:cNvCxnSpPr>
              <a:cxnSpLocks noChangeShapeType="1"/>
            </p:cNvCxnSpPr>
            <p:nvPr/>
          </p:nvCxnSpPr>
          <p:spPr bwMode="auto">
            <a:xfrm flipH="1">
              <a:off x="3023198" y="3085199"/>
              <a:ext cx="84435" cy="84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7" name="AutoShape 513"/>
            <p:cNvCxnSpPr>
              <a:cxnSpLocks noChangeShapeType="1"/>
            </p:cNvCxnSpPr>
            <p:nvPr/>
          </p:nvCxnSpPr>
          <p:spPr bwMode="auto">
            <a:xfrm>
              <a:off x="2627926" y="2941509"/>
              <a:ext cx="85227" cy="148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8" name="AutoShape 514"/>
            <p:cNvCxnSpPr>
              <a:cxnSpLocks noChangeShapeType="1"/>
            </p:cNvCxnSpPr>
            <p:nvPr/>
          </p:nvCxnSpPr>
          <p:spPr bwMode="auto">
            <a:xfrm>
              <a:off x="2619404" y="2998741"/>
              <a:ext cx="69399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0" name="AutoShape 516"/>
            <p:cNvCxnSpPr>
              <a:cxnSpLocks noChangeShapeType="1"/>
            </p:cNvCxnSpPr>
            <p:nvPr/>
          </p:nvCxnSpPr>
          <p:spPr bwMode="auto">
            <a:xfrm>
              <a:off x="3004142" y="3081546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41" name="Oval 517"/>
            <p:cNvSpPr>
              <a:spLocks noChangeArrowheads="1"/>
            </p:cNvSpPr>
            <p:nvPr/>
          </p:nvSpPr>
          <p:spPr bwMode="auto">
            <a:xfrm>
              <a:off x="3083282" y="4098336"/>
              <a:ext cx="185064" cy="1838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42" name="AutoShape 518"/>
            <p:cNvCxnSpPr>
              <a:cxnSpLocks noChangeShapeType="1"/>
            </p:cNvCxnSpPr>
            <p:nvPr/>
          </p:nvCxnSpPr>
          <p:spPr bwMode="auto">
            <a:xfrm>
              <a:off x="3009730" y="4128779"/>
              <a:ext cx="9700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3" name="AutoShape 519"/>
            <p:cNvCxnSpPr>
              <a:cxnSpLocks noChangeShapeType="1"/>
            </p:cNvCxnSpPr>
            <p:nvPr/>
          </p:nvCxnSpPr>
          <p:spPr bwMode="auto">
            <a:xfrm>
              <a:off x="3242778" y="4129997"/>
              <a:ext cx="11444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4" name="AutoShape 520"/>
            <p:cNvCxnSpPr>
              <a:cxnSpLocks noChangeShapeType="1"/>
            </p:cNvCxnSpPr>
            <p:nvPr/>
          </p:nvCxnSpPr>
          <p:spPr bwMode="auto">
            <a:xfrm>
              <a:off x="3009730" y="4239591"/>
              <a:ext cx="9213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5" name="AutoShape 521"/>
            <p:cNvCxnSpPr>
              <a:cxnSpLocks noChangeShapeType="1"/>
            </p:cNvCxnSpPr>
            <p:nvPr/>
          </p:nvCxnSpPr>
          <p:spPr bwMode="auto">
            <a:xfrm>
              <a:off x="3241560" y="4242026"/>
              <a:ext cx="11444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6" name="AutoShape 522"/>
            <p:cNvCxnSpPr>
              <a:cxnSpLocks noChangeShapeType="1"/>
            </p:cNvCxnSpPr>
            <p:nvPr/>
          </p:nvCxnSpPr>
          <p:spPr bwMode="auto">
            <a:xfrm>
              <a:off x="3000490" y="4188447"/>
              <a:ext cx="34943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sp>
          <p:nvSpPr>
            <p:cNvPr id="27147" name="Oval 523"/>
            <p:cNvSpPr>
              <a:spLocks noChangeArrowheads="1"/>
            </p:cNvSpPr>
            <p:nvPr/>
          </p:nvSpPr>
          <p:spPr bwMode="auto">
            <a:xfrm flipH="1">
              <a:off x="7339758" y="2940291"/>
              <a:ext cx="185064" cy="1838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48" name="AutoShape 524"/>
            <p:cNvCxnSpPr>
              <a:cxnSpLocks noChangeShapeType="1"/>
            </p:cNvCxnSpPr>
            <p:nvPr/>
          </p:nvCxnSpPr>
          <p:spPr bwMode="auto">
            <a:xfrm>
              <a:off x="7435818" y="4092248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790" name="AutoShape 166"/>
            <p:cNvCxnSpPr>
              <a:cxnSpLocks noChangeShapeType="1"/>
            </p:cNvCxnSpPr>
            <p:nvPr/>
          </p:nvCxnSpPr>
          <p:spPr bwMode="auto">
            <a:xfrm>
              <a:off x="7513865" y="3081546"/>
              <a:ext cx="94967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8" name="AutoShape 214"/>
            <p:cNvCxnSpPr>
              <a:cxnSpLocks noChangeShapeType="1"/>
            </p:cNvCxnSpPr>
            <p:nvPr/>
          </p:nvCxnSpPr>
          <p:spPr bwMode="auto">
            <a:xfrm flipH="1">
              <a:off x="7259401" y="3098594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9" name="AutoShape 215"/>
            <p:cNvCxnSpPr>
              <a:cxnSpLocks noChangeShapeType="1"/>
            </p:cNvCxnSpPr>
            <p:nvPr/>
          </p:nvCxnSpPr>
          <p:spPr bwMode="auto">
            <a:xfrm flipH="1">
              <a:off x="7473686" y="3086417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0" name="AutoShape 216"/>
            <p:cNvCxnSpPr>
              <a:cxnSpLocks noChangeShapeType="1"/>
            </p:cNvCxnSpPr>
            <p:nvPr/>
          </p:nvCxnSpPr>
          <p:spPr bwMode="auto">
            <a:xfrm flipH="1">
              <a:off x="7428638" y="3086417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1" name="AutoShape 217"/>
            <p:cNvCxnSpPr>
              <a:cxnSpLocks noChangeShapeType="1"/>
            </p:cNvCxnSpPr>
            <p:nvPr/>
          </p:nvCxnSpPr>
          <p:spPr bwMode="auto">
            <a:xfrm flipH="1">
              <a:off x="7261836" y="3210623"/>
              <a:ext cx="350648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0" name="AutoShape 226"/>
            <p:cNvCxnSpPr>
              <a:cxnSpLocks noChangeShapeType="1"/>
            </p:cNvCxnSpPr>
            <p:nvPr/>
          </p:nvCxnSpPr>
          <p:spPr bwMode="auto">
            <a:xfrm flipH="1">
              <a:off x="7558913" y="3158262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1" name="AutoShape 227"/>
            <p:cNvCxnSpPr>
              <a:cxnSpLocks noChangeShapeType="1"/>
            </p:cNvCxnSpPr>
            <p:nvPr/>
          </p:nvCxnSpPr>
          <p:spPr bwMode="auto">
            <a:xfrm flipH="1">
              <a:off x="7516300" y="3104682"/>
              <a:ext cx="102272" cy="10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2" name="AutoShape 228"/>
            <p:cNvCxnSpPr>
              <a:cxnSpLocks noChangeShapeType="1"/>
            </p:cNvCxnSpPr>
            <p:nvPr/>
          </p:nvCxnSpPr>
          <p:spPr bwMode="auto">
            <a:xfrm flipH="1">
              <a:off x="7384807" y="3092505"/>
              <a:ext cx="113230" cy="1144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5" name="AutoShape 231"/>
            <p:cNvCxnSpPr>
              <a:cxnSpLocks noChangeShapeType="1"/>
            </p:cNvCxnSpPr>
            <p:nvPr/>
          </p:nvCxnSpPr>
          <p:spPr bwMode="auto">
            <a:xfrm flipH="1">
              <a:off x="7278779" y="3093723"/>
              <a:ext cx="84112" cy="8412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3" name="AutoShape 239"/>
            <p:cNvCxnSpPr>
              <a:cxnSpLocks noChangeShapeType="1"/>
            </p:cNvCxnSpPr>
            <p:nvPr/>
          </p:nvCxnSpPr>
          <p:spPr bwMode="auto">
            <a:xfrm flipV="1">
              <a:off x="7264271" y="3092505"/>
              <a:ext cx="18263" cy="109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0" name="AutoShape 526"/>
            <p:cNvCxnSpPr>
              <a:cxnSpLocks noChangeShapeType="1"/>
            </p:cNvCxnSpPr>
            <p:nvPr/>
          </p:nvCxnSpPr>
          <p:spPr bwMode="auto">
            <a:xfrm>
              <a:off x="7264271" y="3086417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1" name="AutoShape 527"/>
            <p:cNvCxnSpPr>
              <a:cxnSpLocks noChangeShapeType="1"/>
            </p:cNvCxnSpPr>
            <p:nvPr/>
          </p:nvCxnSpPr>
          <p:spPr bwMode="auto">
            <a:xfrm>
              <a:off x="7250879" y="3034055"/>
              <a:ext cx="34943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152" name="AutoShape 528"/>
            <p:cNvCxnSpPr>
              <a:cxnSpLocks noChangeShapeType="1"/>
            </p:cNvCxnSpPr>
            <p:nvPr/>
          </p:nvCxnSpPr>
          <p:spPr bwMode="auto">
            <a:xfrm>
              <a:off x="7429855" y="2956121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grpSp>
          <p:nvGrpSpPr>
            <p:cNvPr id="969" name="Grupa 968"/>
            <p:cNvGrpSpPr/>
            <p:nvPr/>
          </p:nvGrpSpPr>
          <p:grpSpPr>
            <a:xfrm>
              <a:off x="7258184" y="2849810"/>
              <a:ext cx="354553" cy="123813"/>
              <a:chOff x="7258184" y="2849810"/>
              <a:chExt cx="354553" cy="123813"/>
            </a:xfrm>
          </p:grpSpPr>
          <p:cxnSp>
            <p:nvCxnSpPr>
              <p:cNvPr id="26842" name="AutoShape 218"/>
              <p:cNvCxnSpPr>
                <a:cxnSpLocks noChangeShapeType="1"/>
              </p:cNvCxnSpPr>
              <p:nvPr/>
            </p:nvCxnSpPr>
            <p:spPr bwMode="auto">
              <a:xfrm>
                <a:off x="7558913" y="2857486"/>
                <a:ext cx="53824" cy="5383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3" name="AutoShape 219"/>
              <p:cNvCxnSpPr>
                <a:cxnSpLocks noChangeShapeType="1"/>
              </p:cNvCxnSpPr>
              <p:nvPr/>
            </p:nvCxnSpPr>
            <p:spPr bwMode="auto">
              <a:xfrm>
                <a:off x="7506559" y="2852616"/>
                <a:ext cx="103873" cy="10658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4" name="AutoShape 220"/>
              <p:cNvCxnSpPr>
                <a:cxnSpLocks noChangeShapeType="1"/>
              </p:cNvCxnSpPr>
              <p:nvPr/>
            </p:nvCxnSpPr>
            <p:spPr bwMode="auto">
              <a:xfrm>
                <a:off x="7453837" y="2849812"/>
                <a:ext cx="123792" cy="1238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5" name="AutoShape 221"/>
              <p:cNvCxnSpPr>
                <a:cxnSpLocks noChangeShapeType="1"/>
              </p:cNvCxnSpPr>
              <p:nvPr/>
            </p:nvCxnSpPr>
            <p:spPr bwMode="auto">
              <a:xfrm>
                <a:off x="7404689" y="2849810"/>
                <a:ext cx="117375" cy="1173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6" name="AutoShape 222"/>
              <p:cNvCxnSpPr>
                <a:cxnSpLocks noChangeShapeType="1"/>
              </p:cNvCxnSpPr>
              <p:nvPr/>
            </p:nvCxnSpPr>
            <p:spPr bwMode="auto">
              <a:xfrm>
                <a:off x="7359087" y="2849812"/>
                <a:ext cx="97554" cy="990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7" name="AutoShape 223"/>
              <p:cNvCxnSpPr>
                <a:cxnSpLocks noChangeShapeType="1"/>
              </p:cNvCxnSpPr>
              <p:nvPr/>
            </p:nvCxnSpPr>
            <p:spPr bwMode="auto">
              <a:xfrm>
                <a:off x="7315200" y="2854843"/>
                <a:ext cx="81782" cy="8179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8" name="AutoShape 224"/>
              <p:cNvCxnSpPr>
                <a:cxnSpLocks noChangeShapeType="1"/>
              </p:cNvCxnSpPr>
              <p:nvPr/>
            </p:nvCxnSpPr>
            <p:spPr bwMode="auto">
              <a:xfrm>
                <a:off x="7271577" y="2859922"/>
                <a:ext cx="97402" cy="9741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9" name="AutoShape 225"/>
              <p:cNvCxnSpPr>
                <a:cxnSpLocks noChangeShapeType="1"/>
              </p:cNvCxnSpPr>
              <p:nvPr/>
            </p:nvCxnSpPr>
            <p:spPr bwMode="auto">
              <a:xfrm>
                <a:off x="7258184" y="2895236"/>
                <a:ext cx="74269" cy="7306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49" name="AutoShape 525"/>
              <p:cNvCxnSpPr>
                <a:cxnSpLocks noChangeShapeType="1"/>
              </p:cNvCxnSpPr>
              <p:nvPr/>
            </p:nvCxnSpPr>
            <p:spPr bwMode="auto">
              <a:xfrm>
                <a:off x="7264271" y="2971951"/>
                <a:ext cx="9496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53" name="AutoShape 529"/>
              <p:cNvCxnSpPr>
                <a:cxnSpLocks noChangeShapeType="1"/>
              </p:cNvCxnSpPr>
              <p:nvPr/>
            </p:nvCxnSpPr>
            <p:spPr bwMode="auto">
              <a:xfrm>
                <a:off x="7511429" y="2971951"/>
                <a:ext cx="9496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154" name="AutoShape 530"/>
            <p:cNvCxnSpPr>
              <a:cxnSpLocks noChangeShapeType="1"/>
            </p:cNvCxnSpPr>
            <p:nvPr/>
          </p:nvCxnSpPr>
          <p:spPr bwMode="auto">
            <a:xfrm>
              <a:off x="7264271" y="4116602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5" name="AutoShape 531"/>
            <p:cNvCxnSpPr>
              <a:cxnSpLocks noChangeShapeType="1"/>
            </p:cNvCxnSpPr>
            <p:nvPr/>
          </p:nvCxnSpPr>
          <p:spPr bwMode="auto">
            <a:xfrm>
              <a:off x="7264271" y="4223761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6" name="AutoShape 532"/>
            <p:cNvCxnSpPr>
              <a:cxnSpLocks noChangeShapeType="1"/>
            </p:cNvCxnSpPr>
            <p:nvPr/>
          </p:nvCxnSpPr>
          <p:spPr bwMode="auto">
            <a:xfrm>
              <a:off x="7511429" y="4119037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7" name="AutoShape 533"/>
            <p:cNvCxnSpPr>
              <a:cxnSpLocks noChangeShapeType="1"/>
            </p:cNvCxnSpPr>
            <p:nvPr/>
          </p:nvCxnSpPr>
          <p:spPr bwMode="auto">
            <a:xfrm>
              <a:off x="7503229" y="4232285"/>
              <a:ext cx="10720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8" name="AutoShape 534"/>
            <p:cNvCxnSpPr>
              <a:cxnSpLocks noChangeShapeType="1"/>
            </p:cNvCxnSpPr>
            <p:nvPr/>
          </p:nvCxnSpPr>
          <p:spPr bwMode="auto">
            <a:xfrm flipH="1">
              <a:off x="3004142" y="3091287"/>
              <a:ext cx="52354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9" name="AutoShape 535"/>
            <p:cNvCxnSpPr>
              <a:cxnSpLocks noChangeShapeType="1"/>
            </p:cNvCxnSpPr>
            <p:nvPr/>
          </p:nvCxnSpPr>
          <p:spPr bwMode="auto">
            <a:xfrm flipH="1">
              <a:off x="3218427" y="3079110"/>
              <a:ext cx="119318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0" name="AutoShape 536"/>
            <p:cNvCxnSpPr>
              <a:cxnSpLocks noChangeShapeType="1"/>
            </p:cNvCxnSpPr>
            <p:nvPr/>
          </p:nvCxnSpPr>
          <p:spPr bwMode="auto">
            <a:xfrm flipH="1">
              <a:off x="3173379" y="3079110"/>
              <a:ext cx="119318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1" name="AutoShape 537"/>
            <p:cNvCxnSpPr>
              <a:cxnSpLocks noChangeShapeType="1"/>
            </p:cNvCxnSpPr>
            <p:nvPr/>
          </p:nvCxnSpPr>
          <p:spPr bwMode="auto">
            <a:xfrm>
              <a:off x="3302437" y="2850180"/>
              <a:ext cx="42613" cy="426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2" name="AutoShape 538"/>
            <p:cNvCxnSpPr>
              <a:cxnSpLocks noChangeShapeType="1"/>
            </p:cNvCxnSpPr>
            <p:nvPr/>
          </p:nvCxnSpPr>
          <p:spPr bwMode="auto">
            <a:xfrm>
              <a:off x="3250083" y="2845309"/>
              <a:ext cx="94967" cy="961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3" name="AutoShape 539"/>
            <p:cNvCxnSpPr>
              <a:cxnSpLocks noChangeShapeType="1"/>
            </p:cNvCxnSpPr>
            <p:nvPr/>
          </p:nvCxnSpPr>
          <p:spPr bwMode="auto">
            <a:xfrm>
              <a:off x="3213557" y="2857486"/>
              <a:ext cx="99837" cy="1010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4" name="AutoShape 540"/>
            <p:cNvCxnSpPr>
              <a:cxnSpLocks noChangeShapeType="1"/>
            </p:cNvCxnSpPr>
            <p:nvPr/>
          </p:nvCxnSpPr>
          <p:spPr bwMode="auto">
            <a:xfrm>
              <a:off x="3168508" y="2857486"/>
              <a:ext cx="102272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5" name="AutoShape 541"/>
            <p:cNvCxnSpPr>
              <a:cxnSpLocks noChangeShapeType="1"/>
            </p:cNvCxnSpPr>
            <p:nvPr/>
          </p:nvCxnSpPr>
          <p:spPr bwMode="auto">
            <a:xfrm>
              <a:off x="3117372" y="2857486"/>
              <a:ext cx="84009" cy="840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6" name="AutoShape 542"/>
            <p:cNvCxnSpPr>
              <a:cxnSpLocks noChangeShapeType="1"/>
            </p:cNvCxnSpPr>
            <p:nvPr/>
          </p:nvCxnSpPr>
          <p:spPr bwMode="auto">
            <a:xfrm>
              <a:off x="3069889" y="2857486"/>
              <a:ext cx="71834" cy="718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7" name="AutoShape 543"/>
            <p:cNvCxnSpPr>
              <a:cxnSpLocks noChangeShapeType="1"/>
            </p:cNvCxnSpPr>
            <p:nvPr/>
          </p:nvCxnSpPr>
          <p:spPr bwMode="auto">
            <a:xfrm>
              <a:off x="3015100" y="2852616"/>
              <a:ext cx="97402" cy="974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8" name="AutoShape 544"/>
            <p:cNvCxnSpPr>
              <a:cxnSpLocks noChangeShapeType="1"/>
            </p:cNvCxnSpPr>
            <p:nvPr/>
          </p:nvCxnSpPr>
          <p:spPr bwMode="auto">
            <a:xfrm>
              <a:off x="3002925" y="2887929"/>
              <a:ext cx="73052" cy="730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9" name="AutoShape 545"/>
            <p:cNvCxnSpPr>
              <a:cxnSpLocks noChangeShapeType="1"/>
            </p:cNvCxnSpPr>
            <p:nvPr/>
          </p:nvCxnSpPr>
          <p:spPr bwMode="auto">
            <a:xfrm flipH="1">
              <a:off x="3302437" y="3150955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0" name="AutoShape 546"/>
            <p:cNvCxnSpPr>
              <a:cxnSpLocks noChangeShapeType="1"/>
            </p:cNvCxnSpPr>
            <p:nvPr/>
          </p:nvCxnSpPr>
          <p:spPr bwMode="auto">
            <a:xfrm flipH="1">
              <a:off x="3259823" y="3097376"/>
              <a:ext cx="102272" cy="10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1" name="AutoShape 547"/>
            <p:cNvCxnSpPr>
              <a:cxnSpLocks noChangeShapeType="1"/>
            </p:cNvCxnSpPr>
            <p:nvPr/>
          </p:nvCxnSpPr>
          <p:spPr bwMode="auto">
            <a:xfrm flipH="1">
              <a:off x="3128330" y="3085199"/>
              <a:ext cx="113230" cy="1144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2" name="AutoShape 548"/>
            <p:cNvCxnSpPr>
              <a:cxnSpLocks noChangeShapeType="1"/>
            </p:cNvCxnSpPr>
            <p:nvPr/>
          </p:nvCxnSpPr>
          <p:spPr bwMode="auto">
            <a:xfrm flipH="1">
              <a:off x="3083282" y="3090070"/>
              <a:ext cx="108360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3" name="AutoShape 549"/>
            <p:cNvCxnSpPr>
              <a:cxnSpLocks noChangeShapeType="1"/>
            </p:cNvCxnSpPr>
            <p:nvPr/>
          </p:nvCxnSpPr>
          <p:spPr bwMode="auto">
            <a:xfrm flipH="1">
              <a:off x="3038233" y="3097376"/>
              <a:ext cx="102272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4" name="AutoShape 550"/>
            <p:cNvCxnSpPr>
              <a:cxnSpLocks noChangeShapeType="1"/>
            </p:cNvCxnSpPr>
            <p:nvPr/>
          </p:nvCxnSpPr>
          <p:spPr bwMode="auto">
            <a:xfrm>
              <a:off x="3329222" y="3090070"/>
              <a:ext cx="21915" cy="487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5" name="AutoShape 551"/>
            <p:cNvCxnSpPr>
              <a:cxnSpLocks noChangeShapeType="1"/>
            </p:cNvCxnSpPr>
            <p:nvPr/>
          </p:nvCxnSpPr>
          <p:spPr bwMode="auto">
            <a:xfrm flipV="1">
              <a:off x="3007795" y="3083981"/>
              <a:ext cx="18263" cy="109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76" name="Oval 552"/>
            <p:cNvSpPr>
              <a:spLocks noChangeArrowheads="1"/>
            </p:cNvSpPr>
            <p:nvPr/>
          </p:nvSpPr>
          <p:spPr bwMode="auto">
            <a:xfrm flipH="1">
              <a:off x="3090587" y="2935420"/>
              <a:ext cx="185064" cy="1838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77" name="AutoShape 553"/>
            <p:cNvCxnSpPr>
              <a:cxnSpLocks noChangeShapeType="1"/>
            </p:cNvCxnSpPr>
            <p:nvPr/>
          </p:nvCxnSpPr>
          <p:spPr bwMode="auto">
            <a:xfrm>
              <a:off x="3183119" y="2965863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178" name="AutoShape 554"/>
            <p:cNvCxnSpPr>
              <a:cxnSpLocks noChangeShapeType="1"/>
            </p:cNvCxnSpPr>
            <p:nvPr/>
          </p:nvCxnSpPr>
          <p:spPr bwMode="auto">
            <a:xfrm>
              <a:off x="3013882" y="2967081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9" name="AutoShape 555"/>
            <p:cNvCxnSpPr>
              <a:cxnSpLocks noChangeShapeType="1"/>
            </p:cNvCxnSpPr>
            <p:nvPr/>
          </p:nvCxnSpPr>
          <p:spPr bwMode="auto">
            <a:xfrm>
              <a:off x="3254953" y="2967081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0" name="AutoShape 556"/>
            <p:cNvCxnSpPr>
              <a:cxnSpLocks noChangeShapeType="1"/>
            </p:cNvCxnSpPr>
            <p:nvPr/>
          </p:nvCxnSpPr>
          <p:spPr bwMode="auto">
            <a:xfrm>
              <a:off x="3257388" y="3081546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81" name="Rectangle 557"/>
            <p:cNvSpPr>
              <a:spLocks noChangeArrowheads="1"/>
            </p:cNvSpPr>
            <p:nvPr/>
          </p:nvSpPr>
          <p:spPr bwMode="auto">
            <a:xfrm>
              <a:off x="3009012" y="3199664"/>
              <a:ext cx="549105" cy="80977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83" name="AutoShape 559"/>
            <p:cNvCxnSpPr>
              <a:cxnSpLocks noChangeShapeType="1"/>
            </p:cNvCxnSpPr>
            <p:nvPr/>
          </p:nvCxnSpPr>
          <p:spPr bwMode="auto">
            <a:xfrm flipH="1" flipV="1">
              <a:off x="3357225" y="3165568"/>
              <a:ext cx="43831" cy="438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4" name="AutoShape 560"/>
            <p:cNvCxnSpPr>
              <a:cxnSpLocks noChangeShapeType="1"/>
            </p:cNvCxnSpPr>
            <p:nvPr/>
          </p:nvCxnSpPr>
          <p:spPr bwMode="auto">
            <a:xfrm flipH="1" flipV="1">
              <a:off x="3371836" y="3130254"/>
              <a:ext cx="69399" cy="694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5" name="AutoShape 561"/>
            <p:cNvCxnSpPr>
              <a:cxnSpLocks noChangeShapeType="1"/>
            </p:cNvCxnSpPr>
            <p:nvPr/>
          </p:nvCxnSpPr>
          <p:spPr bwMode="auto">
            <a:xfrm flipH="1" flipV="1">
              <a:off x="3404709" y="3111988"/>
              <a:ext cx="93750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6" name="AutoShape 562"/>
            <p:cNvCxnSpPr>
              <a:cxnSpLocks noChangeShapeType="1"/>
            </p:cNvCxnSpPr>
            <p:nvPr/>
          </p:nvCxnSpPr>
          <p:spPr bwMode="auto">
            <a:xfrm flipH="1" flipV="1">
              <a:off x="3458280" y="3111988"/>
              <a:ext cx="92532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7" name="AutoShape 563"/>
            <p:cNvCxnSpPr>
              <a:cxnSpLocks noChangeShapeType="1"/>
            </p:cNvCxnSpPr>
            <p:nvPr/>
          </p:nvCxnSpPr>
          <p:spPr bwMode="auto">
            <a:xfrm flipH="1" flipV="1">
              <a:off x="3488718" y="3097376"/>
              <a:ext cx="64529" cy="633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8" name="AutoShape 564"/>
            <p:cNvCxnSpPr>
              <a:cxnSpLocks noChangeShapeType="1"/>
            </p:cNvCxnSpPr>
            <p:nvPr/>
          </p:nvCxnSpPr>
          <p:spPr bwMode="auto">
            <a:xfrm flipH="1" flipV="1">
              <a:off x="3360878" y="4067893"/>
              <a:ext cx="42613" cy="438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9" name="AutoShape 565"/>
            <p:cNvCxnSpPr>
              <a:cxnSpLocks noChangeShapeType="1"/>
            </p:cNvCxnSpPr>
            <p:nvPr/>
          </p:nvCxnSpPr>
          <p:spPr bwMode="auto">
            <a:xfrm flipH="1" flipV="1">
              <a:off x="3352355" y="4009443"/>
              <a:ext cx="92532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0" name="AutoShape 566"/>
            <p:cNvCxnSpPr>
              <a:cxnSpLocks noChangeShapeType="1"/>
            </p:cNvCxnSpPr>
            <p:nvPr/>
          </p:nvCxnSpPr>
          <p:spPr bwMode="auto">
            <a:xfrm flipH="1" flipV="1">
              <a:off x="3408361" y="4014314"/>
              <a:ext cx="93750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1" name="AutoShape 567"/>
            <p:cNvCxnSpPr>
              <a:cxnSpLocks noChangeShapeType="1"/>
            </p:cNvCxnSpPr>
            <p:nvPr/>
          </p:nvCxnSpPr>
          <p:spPr bwMode="auto">
            <a:xfrm flipH="1" flipV="1">
              <a:off x="3461933" y="4014314"/>
              <a:ext cx="92532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2" name="AutoShape 568"/>
            <p:cNvCxnSpPr>
              <a:cxnSpLocks noChangeShapeType="1"/>
            </p:cNvCxnSpPr>
            <p:nvPr/>
          </p:nvCxnSpPr>
          <p:spPr bwMode="auto">
            <a:xfrm flipH="1" flipV="1">
              <a:off x="3514286" y="4014315"/>
              <a:ext cx="40803" cy="408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3" name="AutoShape 569"/>
            <p:cNvCxnSpPr>
              <a:cxnSpLocks noChangeShapeType="1"/>
            </p:cNvCxnSpPr>
            <p:nvPr/>
          </p:nvCxnSpPr>
          <p:spPr bwMode="auto">
            <a:xfrm>
              <a:off x="3349920" y="3099811"/>
              <a:ext cx="20211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4" name="AutoShape 570"/>
            <p:cNvCxnSpPr>
              <a:cxnSpLocks noChangeShapeType="1"/>
            </p:cNvCxnSpPr>
            <p:nvPr/>
          </p:nvCxnSpPr>
          <p:spPr bwMode="auto">
            <a:xfrm>
              <a:off x="3349920" y="4110513"/>
              <a:ext cx="20211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5" name="AutoShape 571"/>
            <p:cNvCxnSpPr>
              <a:cxnSpLocks noChangeShapeType="1"/>
            </p:cNvCxnSpPr>
            <p:nvPr/>
          </p:nvCxnSpPr>
          <p:spPr bwMode="auto">
            <a:xfrm flipH="1">
              <a:off x="4684330" y="2701619"/>
              <a:ext cx="243506" cy="4128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6" name="AutoShape 572"/>
            <p:cNvCxnSpPr>
              <a:cxnSpLocks noChangeShapeType="1"/>
            </p:cNvCxnSpPr>
            <p:nvPr/>
          </p:nvCxnSpPr>
          <p:spPr bwMode="auto">
            <a:xfrm flipH="1">
              <a:off x="4613714" y="2699184"/>
              <a:ext cx="249593" cy="420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7" name="AutoShape 573"/>
            <p:cNvCxnSpPr>
              <a:cxnSpLocks noChangeShapeType="1"/>
            </p:cNvCxnSpPr>
            <p:nvPr/>
          </p:nvCxnSpPr>
          <p:spPr bwMode="auto">
            <a:xfrm flipH="1">
              <a:off x="4552837" y="2690660"/>
              <a:ext cx="252028" cy="4237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8" name="AutoShape 574"/>
            <p:cNvCxnSpPr>
              <a:cxnSpLocks noChangeShapeType="1"/>
            </p:cNvCxnSpPr>
            <p:nvPr/>
          </p:nvCxnSpPr>
          <p:spPr bwMode="auto">
            <a:xfrm flipH="1">
              <a:off x="4490743" y="2689442"/>
              <a:ext cx="250811" cy="4262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9" name="AutoShape 575"/>
            <p:cNvCxnSpPr>
              <a:cxnSpLocks noChangeShapeType="1"/>
            </p:cNvCxnSpPr>
            <p:nvPr/>
          </p:nvCxnSpPr>
          <p:spPr bwMode="auto">
            <a:xfrm flipH="1">
              <a:off x="4745207" y="2800254"/>
              <a:ext cx="186282" cy="3141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0" name="AutoShape 576"/>
            <p:cNvCxnSpPr>
              <a:cxnSpLocks noChangeShapeType="1"/>
            </p:cNvCxnSpPr>
            <p:nvPr/>
          </p:nvCxnSpPr>
          <p:spPr bwMode="auto">
            <a:xfrm flipH="1">
              <a:off x="4814606" y="2924461"/>
              <a:ext cx="114448" cy="1948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1" name="AutoShape 577"/>
            <p:cNvCxnSpPr>
              <a:cxnSpLocks noChangeShapeType="1"/>
            </p:cNvCxnSpPr>
            <p:nvPr/>
          </p:nvCxnSpPr>
          <p:spPr bwMode="auto">
            <a:xfrm flipH="1">
              <a:off x="4893745" y="3041361"/>
              <a:ext cx="42613" cy="730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2" name="AutoShape 578"/>
            <p:cNvCxnSpPr>
              <a:cxnSpLocks noChangeShapeType="1"/>
            </p:cNvCxnSpPr>
            <p:nvPr/>
          </p:nvCxnSpPr>
          <p:spPr bwMode="auto">
            <a:xfrm flipH="1">
              <a:off x="4863307" y="4405200"/>
              <a:ext cx="70617" cy="1193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3" name="AutoShape 579"/>
            <p:cNvCxnSpPr>
              <a:cxnSpLocks noChangeShapeType="1"/>
            </p:cNvCxnSpPr>
            <p:nvPr/>
          </p:nvCxnSpPr>
          <p:spPr bwMode="auto">
            <a:xfrm flipH="1">
              <a:off x="4803648" y="4315089"/>
              <a:ext cx="118100" cy="1984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4" name="AutoShape 580"/>
            <p:cNvCxnSpPr>
              <a:cxnSpLocks noChangeShapeType="1"/>
            </p:cNvCxnSpPr>
            <p:nvPr/>
          </p:nvCxnSpPr>
          <p:spPr bwMode="auto">
            <a:xfrm flipH="1">
              <a:off x="4730919" y="4191329"/>
              <a:ext cx="192369" cy="3239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5" name="AutoShape 581"/>
            <p:cNvCxnSpPr>
              <a:cxnSpLocks noChangeShapeType="1"/>
            </p:cNvCxnSpPr>
            <p:nvPr/>
          </p:nvCxnSpPr>
          <p:spPr bwMode="auto">
            <a:xfrm flipH="1">
              <a:off x="4663632" y="4084941"/>
              <a:ext cx="261768" cy="43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6" name="AutoShape 582"/>
            <p:cNvCxnSpPr>
              <a:cxnSpLocks noChangeShapeType="1"/>
            </p:cNvCxnSpPr>
            <p:nvPr/>
          </p:nvCxnSpPr>
          <p:spPr bwMode="auto">
            <a:xfrm flipH="1">
              <a:off x="4596668" y="4091030"/>
              <a:ext cx="255681" cy="4274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7" name="AutoShape 583"/>
            <p:cNvCxnSpPr>
              <a:cxnSpLocks noChangeShapeType="1"/>
            </p:cNvCxnSpPr>
            <p:nvPr/>
          </p:nvCxnSpPr>
          <p:spPr bwMode="auto">
            <a:xfrm flipH="1">
              <a:off x="4535792" y="4084941"/>
              <a:ext cx="253246" cy="43107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8" name="AutoShape 584"/>
            <p:cNvCxnSpPr>
              <a:cxnSpLocks noChangeShapeType="1"/>
            </p:cNvCxnSpPr>
            <p:nvPr/>
          </p:nvCxnSpPr>
          <p:spPr bwMode="auto">
            <a:xfrm flipH="1">
              <a:off x="4469489" y="4093141"/>
              <a:ext cx="247268" cy="4207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9" name="AutoShape 585"/>
            <p:cNvCxnSpPr>
              <a:cxnSpLocks noChangeShapeType="1"/>
            </p:cNvCxnSpPr>
            <p:nvPr/>
          </p:nvCxnSpPr>
          <p:spPr bwMode="auto">
            <a:xfrm flipH="1">
              <a:off x="4405517" y="4084941"/>
              <a:ext cx="252028" cy="4274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10" name="Freeform 586"/>
            <p:cNvSpPr>
              <a:spLocks/>
            </p:cNvSpPr>
            <p:nvPr/>
          </p:nvSpPr>
          <p:spPr bwMode="auto">
            <a:xfrm flipH="1">
              <a:off x="3550812" y="3920550"/>
              <a:ext cx="635549" cy="175351"/>
            </a:xfrm>
            <a:custGeom>
              <a:avLst/>
              <a:gdLst/>
              <a:ahLst/>
              <a:cxnLst>
                <a:cxn ang="0">
                  <a:pos x="7" y="157"/>
                </a:cxn>
                <a:cxn ang="0">
                  <a:pos x="59" y="67"/>
                </a:cxn>
                <a:cxn ang="0">
                  <a:pos x="134" y="7"/>
                </a:cxn>
                <a:cxn ang="0">
                  <a:pos x="554" y="0"/>
                </a:cxn>
              </a:cxnLst>
              <a:rect l="0" t="0" r="r" b="b"/>
              <a:pathLst>
                <a:path w="554" h="157">
                  <a:moveTo>
                    <a:pt x="7" y="157"/>
                  </a:moveTo>
                  <a:cubicBezTo>
                    <a:pt x="15" y="68"/>
                    <a:pt x="0" y="89"/>
                    <a:pt x="59" y="67"/>
                  </a:cubicBezTo>
                  <a:cubicBezTo>
                    <a:pt x="72" y="32"/>
                    <a:pt x="101" y="19"/>
                    <a:pt x="134" y="7"/>
                  </a:cubicBezTo>
                  <a:cubicBezTo>
                    <a:pt x="274" y="23"/>
                    <a:pt x="413" y="0"/>
                    <a:pt x="554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211" name="AutoShape 587"/>
            <p:cNvCxnSpPr>
              <a:cxnSpLocks noChangeShapeType="1"/>
            </p:cNvCxnSpPr>
            <p:nvPr/>
          </p:nvCxnSpPr>
          <p:spPr bwMode="auto">
            <a:xfrm flipH="1">
              <a:off x="3981817" y="1589847"/>
              <a:ext cx="0" cy="151970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12" name="Arc 588"/>
            <p:cNvSpPr>
              <a:spLocks/>
            </p:cNvSpPr>
            <p:nvPr/>
          </p:nvSpPr>
          <p:spPr bwMode="auto">
            <a:xfrm flipH="1" flipV="1">
              <a:off x="4800766" y="2190179"/>
              <a:ext cx="97402" cy="93764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215" name="AutoShape 591"/>
            <p:cNvCxnSpPr>
              <a:cxnSpLocks noChangeShapeType="1"/>
            </p:cNvCxnSpPr>
            <p:nvPr/>
          </p:nvCxnSpPr>
          <p:spPr bwMode="auto">
            <a:xfrm>
              <a:off x="3852759" y="2858704"/>
              <a:ext cx="118100" cy="114465"/>
            </a:xfrm>
            <a:prstGeom prst="straightConnector1">
              <a:avLst/>
            </a:prstGeom>
            <a:noFill/>
            <a:ln w="1270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217" name="AutoShape 593"/>
            <p:cNvCxnSpPr>
              <a:cxnSpLocks noChangeShapeType="1"/>
            </p:cNvCxnSpPr>
            <p:nvPr/>
          </p:nvCxnSpPr>
          <p:spPr bwMode="auto">
            <a:xfrm flipV="1">
              <a:off x="3559190" y="3110772"/>
              <a:ext cx="50063" cy="2874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8" name="AutoShape 594"/>
            <p:cNvCxnSpPr>
              <a:cxnSpLocks noChangeShapeType="1"/>
            </p:cNvCxnSpPr>
            <p:nvPr/>
          </p:nvCxnSpPr>
          <p:spPr bwMode="auto">
            <a:xfrm flipH="1">
              <a:off x="3717166" y="2928885"/>
              <a:ext cx="17045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9" name="AutoShape 595"/>
            <p:cNvCxnSpPr>
              <a:cxnSpLocks noChangeShapeType="1"/>
            </p:cNvCxnSpPr>
            <p:nvPr/>
          </p:nvCxnSpPr>
          <p:spPr bwMode="auto">
            <a:xfrm>
              <a:off x="3821873" y="2868446"/>
              <a:ext cx="116883" cy="1144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1" name="AutoShape 597"/>
            <p:cNvCxnSpPr>
              <a:cxnSpLocks noChangeShapeType="1"/>
            </p:cNvCxnSpPr>
            <p:nvPr/>
          </p:nvCxnSpPr>
          <p:spPr bwMode="auto">
            <a:xfrm>
              <a:off x="3858847" y="2847745"/>
              <a:ext cx="118100" cy="1144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3" name="AutoShape 599"/>
            <p:cNvCxnSpPr>
              <a:cxnSpLocks noChangeShapeType="1"/>
            </p:cNvCxnSpPr>
            <p:nvPr/>
          </p:nvCxnSpPr>
          <p:spPr bwMode="auto">
            <a:xfrm flipH="1">
              <a:off x="3722484" y="2920807"/>
              <a:ext cx="0" cy="2021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4" name="AutoShape 600"/>
            <p:cNvCxnSpPr>
              <a:cxnSpLocks noChangeShapeType="1"/>
            </p:cNvCxnSpPr>
            <p:nvPr/>
          </p:nvCxnSpPr>
          <p:spPr bwMode="auto">
            <a:xfrm flipH="1">
              <a:off x="3724919" y="4083724"/>
              <a:ext cx="0" cy="2021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5" name="AutoShape 601"/>
            <p:cNvCxnSpPr>
              <a:cxnSpLocks noChangeShapeType="1"/>
            </p:cNvCxnSpPr>
            <p:nvPr/>
          </p:nvCxnSpPr>
          <p:spPr bwMode="auto">
            <a:xfrm flipH="1">
              <a:off x="3564205" y="3152173"/>
              <a:ext cx="4833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6" name="AutoShape 602"/>
            <p:cNvCxnSpPr>
              <a:cxnSpLocks noChangeShapeType="1"/>
            </p:cNvCxnSpPr>
            <p:nvPr/>
          </p:nvCxnSpPr>
          <p:spPr bwMode="auto">
            <a:xfrm flipH="1">
              <a:off x="3834944" y="2852940"/>
              <a:ext cx="26786" cy="1583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7" name="AutoShape 603"/>
            <p:cNvCxnSpPr>
              <a:cxnSpLocks noChangeShapeType="1"/>
            </p:cNvCxnSpPr>
            <p:nvPr/>
          </p:nvCxnSpPr>
          <p:spPr bwMode="auto">
            <a:xfrm flipH="1">
              <a:off x="4040258" y="3114424"/>
              <a:ext cx="0" cy="814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9" name="AutoShape 605"/>
            <p:cNvCxnSpPr>
              <a:cxnSpLocks noChangeShapeType="1"/>
            </p:cNvCxnSpPr>
            <p:nvPr/>
          </p:nvCxnSpPr>
          <p:spPr bwMode="auto">
            <a:xfrm flipH="1">
              <a:off x="3558117" y="4013096"/>
              <a:ext cx="50040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0" name="AutoShape 606"/>
            <p:cNvCxnSpPr>
              <a:cxnSpLocks noChangeShapeType="1"/>
            </p:cNvCxnSpPr>
            <p:nvPr/>
          </p:nvCxnSpPr>
          <p:spPr bwMode="auto">
            <a:xfrm flipH="1">
              <a:off x="4068261" y="4004572"/>
              <a:ext cx="0" cy="7549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1" name="AutoShape 607"/>
            <p:cNvCxnSpPr>
              <a:cxnSpLocks noChangeShapeType="1"/>
            </p:cNvCxnSpPr>
            <p:nvPr/>
          </p:nvCxnSpPr>
          <p:spPr bwMode="auto">
            <a:xfrm flipH="1">
              <a:off x="3566640" y="4050845"/>
              <a:ext cx="51014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2" name="AutoShape 608"/>
            <p:cNvCxnSpPr>
              <a:cxnSpLocks noChangeShapeType="1"/>
            </p:cNvCxnSpPr>
            <p:nvPr/>
          </p:nvCxnSpPr>
          <p:spPr bwMode="auto">
            <a:xfrm flipH="1">
              <a:off x="3729789" y="4206713"/>
              <a:ext cx="20698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3" name="AutoShape 609"/>
            <p:cNvCxnSpPr>
              <a:cxnSpLocks noChangeShapeType="1"/>
            </p:cNvCxnSpPr>
            <p:nvPr/>
          </p:nvCxnSpPr>
          <p:spPr bwMode="auto">
            <a:xfrm flipH="1">
              <a:off x="3715626" y="4291953"/>
              <a:ext cx="17045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5" name="AutoShape 611"/>
            <p:cNvCxnSpPr>
              <a:cxnSpLocks noChangeShapeType="1"/>
            </p:cNvCxnSpPr>
            <p:nvPr/>
          </p:nvCxnSpPr>
          <p:spPr bwMode="auto">
            <a:xfrm flipH="1">
              <a:off x="3868587" y="4246897"/>
              <a:ext cx="113230" cy="12664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6" name="AutoShape 612"/>
            <p:cNvCxnSpPr>
              <a:cxnSpLocks noChangeShapeType="1"/>
            </p:cNvCxnSpPr>
            <p:nvPr/>
          </p:nvCxnSpPr>
          <p:spPr bwMode="auto">
            <a:xfrm flipH="1">
              <a:off x="3834496" y="4246897"/>
              <a:ext cx="94967" cy="10107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7" name="AutoShape 613"/>
            <p:cNvCxnSpPr>
              <a:cxnSpLocks noChangeShapeType="1"/>
            </p:cNvCxnSpPr>
            <p:nvPr/>
          </p:nvCxnSpPr>
          <p:spPr bwMode="auto">
            <a:xfrm flipH="1">
              <a:off x="3807710" y="4204277"/>
              <a:ext cx="0" cy="511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8" name="AutoShape 614"/>
            <p:cNvCxnSpPr>
              <a:cxnSpLocks noChangeShapeType="1"/>
            </p:cNvCxnSpPr>
            <p:nvPr/>
          </p:nvCxnSpPr>
          <p:spPr bwMode="auto">
            <a:xfrm>
              <a:off x="3838596" y="4335020"/>
              <a:ext cx="34091" cy="426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0" name="AutoShape 616"/>
            <p:cNvCxnSpPr>
              <a:cxnSpLocks noChangeShapeType="1"/>
            </p:cNvCxnSpPr>
            <p:nvPr/>
          </p:nvCxnSpPr>
          <p:spPr bwMode="auto">
            <a:xfrm flipH="1">
              <a:off x="3953814" y="4038668"/>
              <a:ext cx="0" cy="91329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7241" name="AutoShape 617"/>
            <p:cNvCxnSpPr>
              <a:cxnSpLocks noChangeShapeType="1"/>
            </p:cNvCxnSpPr>
            <p:nvPr/>
          </p:nvCxnSpPr>
          <p:spPr bwMode="auto">
            <a:xfrm flipH="1">
              <a:off x="3936768" y="4028927"/>
              <a:ext cx="0" cy="18509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2" name="AutoShape 618"/>
            <p:cNvCxnSpPr>
              <a:cxnSpLocks noChangeShapeType="1"/>
            </p:cNvCxnSpPr>
            <p:nvPr/>
          </p:nvCxnSpPr>
          <p:spPr bwMode="auto">
            <a:xfrm>
              <a:off x="3972077" y="3931510"/>
              <a:ext cx="157075" cy="1543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3" name="AutoShape 619"/>
            <p:cNvCxnSpPr>
              <a:cxnSpLocks noChangeShapeType="1"/>
            </p:cNvCxnSpPr>
            <p:nvPr/>
          </p:nvCxnSpPr>
          <p:spPr bwMode="auto">
            <a:xfrm>
              <a:off x="3908765" y="3931510"/>
              <a:ext cx="76704" cy="74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4" name="AutoShape 620"/>
            <p:cNvCxnSpPr>
              <a:cxnSpLocks noChangeShapeType="1"/>
            </p:cNvCxnSpPr>
            <p:nvPr/>
          </p:nvCxnSpPr>
          <p:spPr bwMode="auto">
            <a:xfrm>
              <a:off x="3861282" y="3938816"/>
              <a:ext cx="75487" cy="74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5" name="AutoShape 621"/>
            <p:cNvCxnSpPr>
              <a:cxnSpLocks noChangeShapeType="1"/>
            </p:cNvCxnSpPr>
            <p:nvPr/>
          </p:nvCxnSpPr>
          <p:spPr bwMode="auto">
            <a:xfrm>
              <a:off x="3799188" y="3931510"/>
              <a:ext cx="76704" cy="74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6" name="AutoShape 622"/>
            <p:cNvCxnSpPr>
              <a:cxnSpLocks noChangeShapeType="1"/>
            </p:cNvCxnSpPr>
            <p:nvPr/>
          </p:nvCxnSpPr>
          <p:spPr bwMode="auto">
            <a:xfrm>
              <a:off x="3744399" y="3931510"/>
              <a:ext cx="75487" cy="74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7" name="AutoShape 623"/>
            <p:cNvCxnSpPr>
              <a:cxnSpLocks noChangeShapeType="1"/>
            </p:cNvCxnSpPr>
            <p:nvPr/>
          </p:nvCxnSpPr>
          <p:spPr bwMode="auto">
            <a:xfrm>
              <a:off x="3675000" y="3925421"/>
              <a:ext cx="90362" cy="889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8" name="AutoShape 624"/>
            <p:cNvCxnSpPr>
              <a:cxnSpLocks noChangeShapeType="1"/>
            </p:cNvCxnSpPr>
            <p:nvPr/>
          </p:nvCxnSpPr>
          <p:spPr bwMode="auto">
            <a:xfrm>
              <a:off x="3612906" y="3925421"/>
              <a:ext cx="82027" cy="807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9" name="AutoShape 625"/>
            <p:cNvCxnSpPr>
              <a:cxnSpLocks noChangeShapeType="1"/>
            </p:cNvCxnSpPr>
            <p:nvPr/>
          </p:nvCxnSpPr>
          <p:spPr bwMode="auto">
            <a:xfrm>
              <a:off x="3559335" y="3930292"/>
              <a:ext cx="75487" cy="730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0" name="AutoShape 626"/>
            <p:cNvCxnSpPr>
              <a:cxnSpLocks noChangeShapeType="1"/>
            </p:cNvCxnSpPr>
            <p:nvPr/>
          </p:nvCxnSpPr>
          <p:spPr bwMode="auto">
            <a:xfrm>
              <a:off x="3550042" y="4050845"/>
              <a:ext cx="65746" cy="389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1" name="AutoShape 627"/>
            <p:cNvCxnSpPr>
              <a:cxnSpLocks noChangeShapeType="1"/>
            </p:cNvCxnSpPr>
            <p:nvPr/>
          </p:nvCxnSpPr>
          <p:spPr bwMode="auto">
            <a:xfrm flipH="1">
              <a:off x="3558565" y="3093399"/>
              <a:ext cx="0" cy="102409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2" name="AutoShape 628"/>
            <p:cNvCxnSpPr>
              <a:cxnSpLocks noChangeShapeType="1"/>
            </p:cNvCxnSpPr>
            <p:nvPr/>
          </p:nvCxnSpPr>
          <p:spPr bwMode="auto">
            <a:xfrm>
              <a:off x="3938756" y="2987782"/>
              <a:ext cx="3530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53" name="Arc 629"/>
            <p:cNvSpPr>
              <a:spLocks/>
            </p:cNvSpPr>
            <p:nvPr/>
          </p:nvSpPr>
          <p:spPr bwMode="auto">
            <a:xfrm flipV="1">
              <a:off x="4006167" y="2196268"/>
              <a:ext cx="98620" cy="93764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254" name="Freeform 630"/>
            <p:cNvSpPr>
              <a:spLocks/>
            </p:cNvSpPr>
            <p:nvPr/>
          </p:nvSpPr>
          <p:spPr bwMode="auto">
            <a:xfrm>
              <a:off x="3976947" y="1548445"/>
              <a:ext cx="938714" cy="168623"/>
            </a:xfrm>
            <a:custGeom>
              <a:avLst/>
              <a:gdLst>
                <a:gd name="connsiteX0" fmla="*/ 0 w 10000"/>
                <a:gd name="connsiteY0" fmla="*/ 2960 h 10000"/>
                <a:gd name="connsiteX1" fmla="*/ 1375 w 10000"/>
                <a:gd name="connsiteY1" fmla="*/ 2000 h 10000"/>
                <a:gd name="connsiteX2" fmla="*/ 2218 w 10000"/>
                <a:gd name="connsiteY2" fmla="*/ 3200 h 10000"/>
                <a:gd name="connsiteX3" fmla="*/ 5055 w 10000"/>
                <a:gd name="connsiteY3" fmla="*/ 5979 h 10000"/>
                <a:gd name="connsiteX4" fmla="*/ 6563 w 10000"/>
                <a:gd name="connsiteY4" fmla="*/ 7920 h 10000"/>
                <a:gd name="connsiteX5" fmla="*/ 7834 w 10000"/>
                <a:gd name="connsiteY5" fmla="*/ 7200 h 10000"/>
                <a:gd name="connsiteX6" fmla="*/ 10000 w 10000"/>
                <a:gd name="connsiteY6" fmla="*/ 8880 h 10000"/>
                <a:gd name="connsiteX0" fmla="*/ 0 w 10000"/>
                <a:gd name="connsiteY0" fmla="*/ 2960 h 11078"/>
                <a:gd name="connsiteX1" fmla="*/ 1375 w 10000"/>
                <a:gd name="connsiteY1" fmla="*/ 2000 h 11078"/>
                <a:gd name="connsiteX2" fmla="*/ 2218 w 10000"/>
                <a:gd name="connsiteY2" fmla="*/ 3200 h 11078"/>
                <a:gd name="connsiteX3" fmla="*/ 5055 w 10000"/>
                <a:gd name="connsiteY3" fmla="*/ 5979 h 11078"/>
                <a:gd name="connsiteX4" fmla="*/ 6607 w 10000"/>
                <a:gd name="connsiteY4" fmla="*/ 8998 h 11078"/>
                <a:gd name="connsiteX5" fmla="*/ 7834 w 10000"/>
                <a:gd name="connsiteY5" fmla="*/ 7200 h 11078"/>
                <a:gd name="connsiteX6" fmla="*/ 10000 w 10000"/>
                <a:gd name="connsiteY6" fmla="*/ 8880 h 11078"/>
                <a:gd name="connsiteX0" fmla="*/ 0 w 10000"/>
                <a:gd name="connsiteY0" fmla="*/ 2960 h 11078"/>
                <a:gd name="connsiteX1" fmla="*/ 1375 w 10000"/>
                <a:gd name="connsiteY1" fmla="*/ 2000 h 11078"/>
                <a:gd name="connsiteX2" fmla="*/ 2218 w 10000"/>
                <a:gd name="connsiteY2" fmla="*/ 3200 h 11078"/>
                <a:gd name="connsiteX3" fmla="*/ 5579 w 10000"/>
                <a:gd name="connsiteY3" fmla="*/ 7057 h 11078"/>
                <a:gd name="connsiteX4" fmla="*/ 6607 w 10000"/>
                <a:gd name="connsiteY4" fmla="*/ 8998 h 11078"/>
                <a:gd name="connsiteX5" fmla="*/ 7834 w 10000"/>
                <a:gd name="connsiteY5" fmla="*/ 7200 h 11078"/>
                <a:gd name="connsiteX6" fmla="*/ 10000 w 10000"/>
                <a:gd name="connsiteY6" fmla="*/ 8880 h 1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1078">
                  <a:moveTo>
                    <a:pt x="0" y="2960"/>
                  </a:moveTo>
                  <a:cubicBezTo>
                    <a:pt x="233" y="2880"/>
                    <a:pt x="1219" y="0"/>
                    <a:pt x="1375" y="2000"/>
                  </a:cubicBezTo>
                  <a:cubicBezTo>
                    <a:pt x="1453" y="0"/>
                    <a:pt x="2218" y="3200"/>
                    <a:pt x="2218" y="3200"/>
                  </a:cubicBezTo>
                  <a:cubicBezTo>
                    <a:pt x="2970" y="6800"/>
                    <a:pt x="4761" y="7377"/>
                    <a:pt x="5579" y="7057"/>
                  </a:cubicBezTo>
                  <a:cubicBezTo>
                    <a:pt x="6227" y="5777"/>
                    <a:pt x="5816" y="8278"/>
                    <a:pt x="6607" y="8998"/>
                  </a:cubicBezTo>
                  <a:cubicBezTo>
                    <a:pt x="7022" y="11078"/>
                    <a:pt x="7367" y="6480"/>
                    <a:pt x="7834" y="7200"/>
                  </a:cubicBezTo>
                  <a:cubicBezTo>
                    <a:pt x="8210" y="9360"/>
                    <a:pt x="9494" y="9360"/>
                    <a:pt x="10000" y="888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255" name="AutoShape 631"/>
            <p:cNvCxnSpPr>
              <a:cxnSpLocks noChangeShapeType="1"/>
            </p:cNvCxnSpPr>
            <p:nvPr/>
          </p:nvCxnSpPr>
          <p:spPr bwMode="auto">
            <a:xfrm flipH="1">
              <a:off x="4412822" y="2695531"/>
              <a:ext cx="252028" cy="4249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6" name="AutoShape 632"/>
            <p:cNvCxnSpPr>
              <a:cxnSpLocks noChangeShapeType="1"/>
            </p:cNvCxnSpPr>
            <p:nvPr/>
          </p:nvCxnSpPr>
          <p:spPr bwMode="auto">
            <a:xfrm flipH="1">
              <a:off x="4344640" y="2688224"/>
              <a:ext cx="256898" cy="43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7" name="AutoShape 633"/>
            <p:cNvCxnSpPr>
              <a:cxnSpLocks noChangeShapeType="1"/>
            </p:cNvCxnSpPr>
            <p:nvPr/>
          </p:nvCxnSpPr>
          <p:spPr bwMode="auto">
            <a:xfrm flipH="1">
              <a:off x="4138878" y="2695531"/>
              <a:ext cx="249593" cy="4188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8" name="AutoShape 634"/>
            <p:cNvCxnSpPr>
              <a:cxnSpLocks noChangeShapeType="1"/>
            </p:cNvCxnSpPr>
            <p:nvPr/>
          </p:nvCxnSpPr>
          <p:spPr bwMode="auto">
            <a:xfrm flipH="1">
              <a:off x="4204624" y="2690660"/>
              <a:ext cx="253246" cy="4286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9" name="AutoShape 635"/>
            <p:cNvCxnSpPr>
              <a:cxnSpLocks noChangeShapeType="1"/>
            </p:cNvCxnSpPr>
            <p:nvPr/>
          </p:nvCxnSpPr>
          <p:spPr bwMode="auto">
            <a:xfrm flipH="1">
              <a:off x="4277676" y="2696748"/>
              <a:ext cx="250811" cy="420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0" name="AutoShape 636"/>
            <p:cNvCxnSpPr>
              <a:cxnSpLocks noChangeShapeType="1"/>
            </p:cNvCxnSpPr>
            <p:nvPr/>
          </p:nvCxnSpPr>
          <p:spPr bwMode="auto">
            <a:xfrm flipH="1">
              <a:off x="3997645" y="2691877"/>
              <a:ext cx="250811" cy="4225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1" name="AutoShape 637"/>
            <p:cNvCxnSpPr>
              <a:cxnSpLocks noChangeShapeType="1"/>
            </p:cNvCxnSpPr>
            <p:nvPr/>
          </p:nvCxnSpPr>
          <p:spPr bwMode="auto">
            <a:xfrm flipH="1">
              <a:off x="4074349" y="2693095"/>
              <a:ext cx="245941" cy="4176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2" name="AutoShape 638"/>
            <p:cNvCxnSpPr>
              <a:cxnSpLocks noChangeShapeType="1"/>
            </p:cNvCxnSpPr>
            <p:nvPr/>
          </p:nvCxnSpPr>
          <p:spPr bwMode="auto">
            <a:xfrm flipH="1">
              <a:off x="3989122" y="2701619"/>
              <a:ext cx="189934" cy="3202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3" name="AutoShape 639"/>
            <p:cNvCxnSpPr>
              <a:cxnSpLocks noChangeShapeType="1"/>
            </p:cNvCxnSpPr>
            <p:nvPr/>
          </p:nvCxnSpPr>
          <p:spPr bwMode="auto">
            <a:xfrm flipH="1">
              <a:off x="3984252" y="2702837"/>
              <a:ext cx="127840" cy="216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4" name="AutoShape 640"/>
            <p:cNvCxnSpPr>
              <a:cxnSpLocks noChangeShapeType="1"/>
            </p:cNvCxnSpPr>
            <p:nvPr/>
          </p:nvCxnSpPr>
          <p:spPr bwMode="auto">
            <a:xfrm flipH="1">
              <a:off x="3992775" y="2691877"/>
              <a:ext cx="62094" cy="1059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5" name="AutoShape 641"/>
            <p:cNvCxnSpPr>
              <a:cxnSpLocks noChangeShapeType="1"/>
            </p:cNvCxnSpPr>
            <p:nvPr/>
          </p:nvCxnSpPr>
          <p:spPr bwMode="auto">
            <a:xfrm flipH="1">
              <a:off x="4336117" y="4093465"/>
              <a:ext cx="247158" cy="42132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6" name="AutoShape 642"/>
            <p:cNvCxnSpPr>
              <a:cxnSpLocks noChangeShapeType="1"/>
            </p:cNvCxnSpPr>
            <p:nvPr/>
          </p:nvCxnSpPr>
          <p:spPr bwMode="auto">
            <a:xfrm flipH="1">
              <a:off x="4198860" y="4087824"/>
              <a:ext cx="250041" cy="4255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7" name="AutoShape 643"/>
            <p:cNvCxnSpPr>
              <a:cxnSpLocks noChangeShapeType="1"/>
            </p:cNvCxnSpPr>
            <p:nvPr/>
          </p:nvCxnSpPr>
          <p:spPr bwMode="auto">
            <a:xfrm flipH="1">
              <a:off x="4265501" y="4083724"/>
              <a:ext cx="255681" cy="4335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8" name="AutoShape 644"/>
            <p:cNvCxnSpPr>
              <a:cxnSpLocks noChangeShapeType="1"/>
            </p:cNvCxnSpPr>
            <p:nvPr/>
          </p:nvCxnSpPr>
          <p:spPr bwMode="auto">
            <a:xfrm flipH="1">
              <a:off x="4131592" y="4091030"/>
              <a:ext cx="250792" cy="4276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9" name="AutoShape 645"/>
            <p:cNvCxnSpPr>
              <a:cxnSpLocks noChangeShapeType="1"/>
            </p:cNvCxnSpPr>
            <p:nvPr/>
          </p:nvCxnSpPr>
          <p:spPr bwMode="auto">
            <a:xfrm flipH="1">
              <a:off x="4056086" y="4084941"/>
              <a:ext cx="256898" cy="4359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0" name="AutoShape 646"/>
            <p:cNvCxnSpPr>
              <a:cxnSpLocks noChangeShapeType="1"/>
            </p:cNvCxnSpPr>
            <p:nvPr/>
          </p:nvCxnSpPr>
          <p:spPr bwMode="auto">
            <a:xfrm flipH="1">
              <a:off x="3974512" y="4087377"/>
              <a:ext cx="192369" cy="3263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1" name="AutoShape 647"/>
            <p:cNvCxnSpPr>
              <a:cxnSpLocks noChangeShapeType="1"/>
            </p:cNvCxnSpPr>
            <p:nvPr/>
          </p:nvCxnSpPr>
          <p:spPr bwMode="auto">
            <a:xfrm flipH="1">
              <a:off x="3986687" y="4087377"/>
              <a:ext cx="249593" cy="4274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2" name="AutoShape 648"/>
            <p:cNvCxnSpPr>
              <a:cxnSpLocks noChangeShapeType="1"/>
            </p:cNvCxnSpPr>
            <p:nvPr/>
          </p:nvCxnSpPr>
          <p:spPr bwMode="auto">
            <a:xfrm flipH="1">
              <a:off x="3976947" y="4088595"/>
              <a:ext cx="51136" cy="8767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3" name="AutoShape 649"/>
            <p:cNvCxnSpPr>
              <a:cxnSpLocks noChangeShapeType="1"/>
            </p:cNvCxnSpPr>
            <p:nvPr/>
          </p:nvCxnSpPr>
          <p:spPr bwMode="auto">
            <a:xfrm flipH="1">
              <a:off x="3984252" y="4083724"/>
              <a:ext cx="112013" cy="1936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4" name="AutoShape 650"/>
            <p:cNvCxnSpPr>
              <a:cxnSpLocks noChangeShapeType="1"/>
            </p:cNvCxnSpPr>
            <p:nvPr/>
          </p:nvCxnSpPr>
          <p:spPr bwMode="auto">
            <a:xfrm>
              <a:off x="4029301" y="3931510"/>
              <a:ext cx="146103" cy="1436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5" name="AutoShape 651"/>
            <p:cNvCxnSpPr>
              <a:cxnSpLocks noChangeShapeType="1"/>
            </p:cNvCxnSpPr>
            <p:nvPr/>
          </p:nvCxnSpPr>
          <p:spPr bwMode="auto">
            <a:xfrm>
              <a:off x="4930718" y="1681175"/>
              <a:ext cx="0" cy="299070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76" name="Arc 652"/>
            <p:cNvSpPr>
              <a:spLocks/>
            </p:cNvSpPr>
            <p:nvPr/>
          </p:nvSpPr>
          <p:spPr bwMode="auto">
            <a:xfrm flipH="1">
              <a:off x="4101135" y="3518705"/>
              <a:ext cx="94967" cy="18631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82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277" name="Arc 653"/>
            <p:cNvSpPr>
              <a:spLocks/>
            </p:cNvSpPr>
            <p:nvPr/>
          </p:nvSpPr>
          <p:spPr bwMode="auto">
            <a:xfrm>
              <a:off x="4750972" y="3517487"/>
              <a:ext cx="94967" cy="187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82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278" name="AutoShape 654"/>
            <p:cNvCxnSpPr>
              <a:cxnSpLocks noChangeShapeType="1"/>
            </p:cNvCxnSpPr>
            <p:nvPr/>
          </p:nvCxnSpPr>
          <p:spPr bwMode="auto">
            <a:xfrm flipH="1">
              <a:off x="3961516" y="4045975"/>
              <a:ext cx="0" cy="168044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280" name="AutoShape 656"/>
            <p:cNvCxnSpPr>
              <a:cxnSpLocks noChangeShapeType="1"/>
            </p:cNvCxnSpPr>
            <p:nvPr/>
          </p:nvCxnSpPr>
          <p:spPr bwMode="auto">
            <a:xfrm>
              <a:off x="3973335" y="4662210"/>
              <a:ext cx="48661" cy="474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1" name="AutoShape 657"/>
            <p:cNvCxnSpPr>
              <a:cxnSpLocks noChangeShapeType="1"/>
            </p:cNvCxnSpPr>
            <p:nvPr/>
          </p:nvCxnSpPr>
          <p:spPr bwMode="auto">
            <a:xfrm flipH="1">
              <a:off x="4890541" y="4667032"/>
              <a:ext cx="38198" cy="433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2" name="AutoShape 658"/>
            <p:cNvCxnSpPr>
              <a:cxnSpLocks noChangeShapeType="1"/>
            </p:cNvCxnSpPr>
            <p:nvPr/>
          </p:nvCxnSpPr>
          <p:spPr bwMode="auto">
            <a:xfrm flipH="1">
              <a:off x="3979830" y="2513575"/>
              <a:ext cx="34777" cy="3948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3" name="AutoShape 659"/>
            <p:cNvCxnSpPr>
              <a:cxnSpLocks noChangeShapeType="1"/>
            </p:cNvCxnSpPr>
            <p:nvPr/>
          </p:nvCxnSpPr>
          <p:spPr bwMode="auto">
            <a:xfrm>
              <a:off x="4882787" y="2509220"/>
              <a:ext cx="45049" cy="511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4" name="AutoShape 660"/>
            <p:cNvCxnSpPr>
              <a:cxnSpLocks noChangeShapeType="1"/>
            </p:cNvCxnSpPr>
            <p:nvPr/>
          </p:nvCxnSpPr>
          <p:spPr bwMode="auto">
            <a:xfrm flipV="1">
              <a:off x="4801213" y="1683611"/>
              <a:ext cx="0" cy="51022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5" name="AutoShape 661"/>
            <p:cNvCxnSpPr>
              <a:cxnSpLocks noChangeShapeType="1"/>
            </p:cNvCxnSpPr>
            <p:nvPr/>
          </p:nvCxnSpPr>
          <p:spPr bwMode="auto">
            <a:xfrm>
              <a:off x="4288634" y="2244977"/>
              <a:ext cx="135146" cy="2277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6" name="AutoShape 662"/>
            <p:cNvCxnSpPr>
              <a:cxnSpLocks noChangeShapeType="1"/>
            </p:cNvCxnSpPr>
            <p:nvPr/>
          </p:nvCxnSpPr>
          <p:spPr bwMode="auto">
            <a:xfrm>
              <a:off x="4222887" y="2253501"/>
              <a:ext cx="126623" cy="2143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7" name="AutoShape 663"/>
            <p:cNvCxnSpPr>
              <a:cxnSpLocks noChangeShapeType="1"/>
            </p:cNvCxnSpPr>
            <p:nvPr/>
          </p:nvCxnSpPr>
          <p:spPr bwMode="auto">
            <a:xfrm>
              <a:off x="4165664" y="2271766"/>
              <a:ext cx="119169" cy="2008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8" name="AutoShape 664"/>
            <p:cNvCxnSpPr>
              <a:cxnSpLocks noChangeShapeType="1"/>
            </p:cNvCxnSpPr>
            <p:nvPr/>
          </p:nvCxnSpPr>
          <p:spPr bwMode="auto">
            <a:xfrm>
              <a:off x="4101135" y="2279073"/>
              <a:ext cx="110026" cy="1854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9" name="AutoShape 665"/>
            <p:cNvCxnSpPr>
              <a:cxnSpLocks noChangeShapeType="1"/>
            </p:cNvCxnSpPr>
            <p:nvPr/>
          </p:nvCxnSpPr>
          <p:spPr bwMode="auto">
            <a:xfrm>
              <a:off x="4042693" y="2286379"/>
              <a:ext cx="115665" cy="1936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0" name="AutoShape 666"/>
            <p:cNvCxnSpPr>
              <a:cxnSpLocks noChangeShapeType="1"/>
            </p:cNvCxnSpPr>
            <p:nvPr/>
          </p:nvCxnSpPr>
          <p:spPr bwMode="auto">
            <a:xfrm>
              <a:off x="3984252" y="2299774"/>
              <a:ext cx="104707" cy="1765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1" name="AutoShape 667"/>
            <p:cNvCxnSpPr>
              <a:cxnSpLocks noChangeShapeType="1"/>
            </p:cNvCxnSpPr>
            <p:nvPr/>
          </p:nvCxnSpPr>
          <p:spPr bwMode="auto">
            <a:xfrm>
              <a:off x="3978164" y="2394755"/>
              <a:ext cx="47484" cy="80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2" name="AutoShape 668"/>
            <p:cNvCxnSpPr>
              <a:cxnSpLocks noChangeShapeType="1"/>
            </p:cNvCxnSpPr>
            <p:nvPr/>
          </p:nvCxnSpPr>
          <p:spPr bwMode="auto">
            <a:xfrm flipH="1" flipV="1">
              <a:off x="4739119" y="2258371"/>
              <a:ext cx="124188" cy="2094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3" name="AutoShape 669"/>
            <p:cNvCxnSpPr>
              <a:cxnSpLocks noChangeShapeType="1"/>
            </p:cNvCxnSpPr>
            <p:nvPr/>
          </p:nvCxnSpPr>
          <p:spPr bwMode="auto">
            <a:xfrm flipH="1" flipV="1">
              <a:off x="4811401" y="2274202"/>
              <a:ext cx="119318" cy="2009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4" name="AutoShape 670"/>
            <p:cNvCxnSpPr>
              <a:cxnSpLocks noChangeShapeType="1"/>
            </p:cNvCxnSpPr>
            <p:nvPr/>
          </p:nvCxnSpPr>
          <p:spPr bwMode="auto">
            <a:xfrm flipH="1" flipV="1">
              <a:off x="4871831" y="2275420"/>
              <a:ext cx="55843" cy="946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5" name="AutoShape 671"/>
            <p:cNvCxnSpPr>
              <a:cxnSpLocks noChangeShapeType="1"/>
            </p:cNvCxnSpPr>
            <p:nvPr/>
          </p:nvCxnSpPr>
          <p:spPr bwMode="auto">
            <a:xfrm>
              <a:off x="4015908" y="4705975"/>
              <a:ext cx="88514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7" name="AutoShape 673"/>
            <p:cNvCxnSpPr>
              <a:cxnSpLocks noChangeShapeType="1"/>
            </p:cNvCxnSpPr>
            <p:nvPr/>
          </p:nvCxnSpPr>
          <p:spPr bwMode="auto">
            <a:xfrm>
              <a:off x="3972077" y="4520883"/>
              <a:ext cx="95819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8" name="AutoShape 674"/>
            <p:cNvCxnSpPr>
              <a:cxnSpLocks noChangeShapeType="1"/>
            </p:cNvCxnSpPr>
            <p:nvPr/>
          </p:nvCxnSpPr>
          <p:spPr bwMode="auto">
            <a:xfrm>
              <a:off x="3972077" y="2693095"/>
              <a:ext cx="95819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9" name="AutoShape 675"/>
            <p:cNvCxnSpPr>
              <a:cxnSpLocks noChangeShapeType="1"/>
            </p:cNvCxnSpPr>
            <p:nvPr/>
          </p:nvCxnSpPr>
          <p:spPr bwMode="auto">
            <a:xfrm>
              <a:off x="3973294" y="2475124"/>
              <a:ext cx="95819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0" name="AutoShape 676"/>
            <p:cNvCxnSpPr>
              <a:cxnSpLocks noChangeShapeType="1"/>
            </p:cNvCxnSpPr>
            <p:nvPr/>
          </p:nvCxnSpPr>
          <p:spPr bwMode="auto">
            <a:xfrm>
              <a:off x="4015908" y="2515309"/>
              <a:ext cx="87662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1" name="AutoShape 677"/>
            <p:cNvCxnSpPr>
              <a:cxnSpLocks noChangeShapeType="1"/>
            </p:cNvCxnSpPr>
            <p:nvPr/>
          </p:nvCxnSpPr>
          <p:spPr bwMode="auto">
            <a:xfrm>
              <a:off x="3918505" y="4617082"/>
              <a:ext cx="107994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302" name="AutoShape 678"/>
            <p:cNvCxnSpPr>
              <a:cxnSpLocks noChangeShapeType="1"/>
            </p:cNvCxnSpPr>
            <p:nvPr/>
          </p:nvCxnSpPr>
          <p:spPr bwMode="auto">
            <a:xfrm>
              <a:off x="3902678" y="2594460"/>
              <a:ext cx="107994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303" name="AutoShape 679"/>
            <p:cNvCxnSpPr>
              <a:cxnSpLocks noChangeShapeType="1"/>
            </p:cNvCxnSpPr>
            <p:nvPr/>
          </p:nvCxnSpPr>
          <p:spPr bwMode="auto">
            <a:xfrm>
              <a:off x="3979382" y="2662652"/>
              <a:ext cx="95819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304" name="AutoShape 680"/>
            <p:cNvCxnSpPr>
              <a:cxnSpLocks noChangeShapeType="1"/>
            </p:cNvCxnSpPr>
            <p:nvPr/>
          </p:nvCxnSpPr>
          <p:spPr bwMode="auto">
            <a:xfrm flipV="1">
              <a:off x="4106005" y="1571581"/>
              <a:ext cx="0" cy="6368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05" name="Arc 681"/>
            <p:cNvSpPr>
              <a:spLocks/>
            </p:cNvSpPr>
            <p:nvPr/>
          </p:nvSpPr>
          <p:spPr bwMode="auto">
            <a:xfrm flipV="1">
              <a:off x="4269153" y="2167043"/>
              <a:ext cx="85227" cy="80369"/>
            </a:xfrm>
            <a:custGeom>
              <a:avLst/>
              <a:gdLst>
                <a:gd name="G0" fmla="+- 0 0 0"/>
                <a:gd name="G1" fmla="+- 20857 0 0"/>
                <a:gd name="G2" fmla="+- 21600 0 0"/>
                <a:gd name="T0" fmla="*/ 5615 w 21600"/>
                <a:gd name="T1" fmla="*/ 0 h 20857"/>
                <a:gd name="T2" fmla="*/ 21600 w 21600"/>
                <a:gd name="T3" fmla="*/ 20857 h 20857"/>
                <a:gd name="T4" fmla="*/ 0 w 21600"/>
                <a:gd name="T5" fmla="*/ 20857 h 2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57" fill="none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</a:path>
                <a:path w="21600" h="20857" stroke="0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  <a:lnTo>
                    <a:pt x="0" y="20857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06" name="Arc 682"/>
            <p:cNvSpPr>
              <a:spLocks/>
            </p:cNvSpPr>
            <p:nvPr/>
          </p:nvSpPr>
          <p:spPr bwMode="auto">
            <a:xfrm flipH="1" flipV="1">
              <a:off x="4555272" y="2146789"/>
              <a:ext cx="97402" cy="93764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07" name="AutoShape 683"/>
            <p:cNvCxnSpPr>
              <a:cxnSpLocks noChangeShapeType="1"/>
            </p:cNvCxnSpPr>
            <p:nvPr/>
          </p:nvCxnSpPr>
          <p:spPr bwMode="auto">
            <a:xfrm flipV="1">
              <a:off x="4355150" y="1642979"/>
              <a:ext cx="0" cy="529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8" name="AutoShape 684"/>
            <p:cNvCxnSpPr>
              <a:cxnSpLocks noChangeShapeType="1"/>
            </p:cNvCxnSpPr>
            <p:nvPr/>
          </p:nvCxnSpPr>
          <p:spPr bwMode="auto">
            <a:xfrm flipV="1">
              <a:off x="4554825" y="1677198"/>
              <a:ext cx="0" cy="47125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9" name="AutoShape 685"/>
            <p:cNvCxnSpPr>
              <a:cxnSpLocks noChangeShapeType="1"/>
            </p:cNvCxnSpPr>
            <p:nvPr/>
          </p:nvCxnSpPr>
          <p:spPr bwMode="auto">
            <a:xfrm>
              <a:off x="4339770" y="2212098"/>
              <a:ext cx="154626" cy="2581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0" name="AutoShape 686"/>
            <p:cNvCxnSpPr>
              <a:cxnSpLocks noChangeShapeType="1"/>
            </p:cNvCxnSpPr>
            <p:nvPr/>
          </p:nvCxnSpPr>
          <p:spPr bwMode="auto">
            <a:xfrm>
              <a:off x="4362903" y="2143906"/>
              <a:ext cx="200545" cy="3368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1" name="AutoShape 687"/>
            <p:cNvCxnSpPr>
              <a:cxnSpLocks noChangeShapeType="1"/>
            </p:cNvCxnSpPr>
            <p:nvPr/>
          </p:nvCxnSpPr>
          <p:spPr bwMode="auto">
            <a:xfrm>
              <a:off x="4362903" y="2041618"/>
              <a:ext cx="253246" cy="4249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2" name="AutoShape 688"/>
            <p:cNvCxnSpPr>
              <a:cxnSpLocks noChangeShapeType="1"/>
            </p:cNvCxnSpPr>
            <p:nvPr/>
          </p:nvCxnSpPr>
          <p:spPr bwMode="auto">
            <a:xfrm>
              <a:off x="4379279" y="1652481"/>
              <a:ext cx="175994" cy="2941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3" name="AutoShape 689"/>
            <p:cNvCxnSpPr>
              <a:cxnSpLocks noChangeShapeType="1"/>
            </p:cNvCxnSpPr>
            <p:nvPr/>
          </p:nvCxnSpPr>
          <p:spPr bwMode="auto">
            <a:xfrm>
              <a:off x="4365338" y="1731102"/>
              <a:ext cx="189934" cy="3202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4" name="AutoShape 690"/>
            <p:cNvCxnSpPr>
              <a:cxnSpLocks noChangeShapeType="1"/>
            </p:cNvCxnSpPr>
            <p:nvPr/>
          </p:nvCxnSpPr>
          <p:spPr bwMode="auto">
            <a:xfrm>
              <a:off x="4358777" y="1929560"/>
              <a:ext cx="320683" cy="5370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6" name="AutoShape 692"/>
            <p:cNvCxnSpPr>
              <a:cxnSpLocks noChangeShapeType="1"/>
            </p:cNvCxnSpPr>
            <p:nvPr/>
          </p:nvCxnSpPr>
          <p:spPr bwMode="auto">
            <a:xfrm>
              <a:off x="4457187" y="1664783"/>
              <a:ext cx="89883" cy="1602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7" name="AutoShape 693"/>
            <p:cNvCxnSpPr>
              <a:cxnSpLocks noChangeShapeType="1"/>
            </p:cNvCxnSpPr>
            <p:nvPr/>
          </p:nvCxnSpPr>
          <p:spPr bwMode="auto">
            <a:xfrm>
              <a:off x="4509006" y="1664127"/>
              <a:ext cx="47484" cy="791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8" name="AutoShape 694"/>
            <p:cNvCxnSpPr>
              <a:cxnSpLocks noChangeShapeType="1"/>
            </p:cNvCxnSpPr>
            <p:nvPr/>
          </p:nvCxnSpPr>
          <p:spPr bwMode="auto">
            <a:xfrm flipH="1" flipV="1">
              <a:off x="4675485" y="2248306"/>
              <a:ext cx="130275" cy="2204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9" name="AutoShape 695"/>
            <p:cNvCxnSpPr>
              <a:cxnSpLocks noChangeShapeType="1"/>
            </p:cNvCxnSpPr>
            <p:nvPr/>
          </p:nvCxnSpPr>
          <p:spPr bwMode="auto">
            <a:xfrm flipH="1">
              <a:off x="3978164" y="2246194"/>
              <a:ext cx="322645" cy="523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0" name="AutoShape 696"/>
            <p:cNvCxnSpPr>
              <a:cxnSpLocks noChangeShapeType="1"/>
            </p:cNvCxnSpPr>
            <p:nvPr/>
          </p:nvCxnSpPr>
          <p:spPr bwMode="auto">
            <a:xfrm>
              <a:off x="4616149" y="2237670"/>
              <a:ext cx="305599" cy="535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1" name="AutoShape 697"/>
            <p:cNvCxnSpPr>
              <a:cxnSpLocks noChangeShapeType="1"/>
            </p:cNvCxnSpPr>
            <p:nvPr/>
          </p:nvCxnSpPr>
          <p:spPr bwMode="auto">
            <a:xfrm>
              <a:off x="2994402" y="3026749"/>
              <a:ext cx="34943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322" name="AutoShape 698"/>
            <p:cNvCxnSpPr>
              <a:cxnSpLocks noChangeShapeType="1"/>
            </p:cNvCxnSpPr>
            <p:nvPr/>
          </p:nvCxnSpPr>
          <p:spPr bwMode="auto">
            <a:xfrm flipH="1">
              <a:off x="3177031" y="4127561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329" name="AutoShape 705"/>
            <p:cNvCxnSpPr>
              <a:cxnSpLocks noChangeShapeType="1"/>
            </p:cNvCxnSpPr>
            <p:nvPr/>
          </p:nvCxnSpPr>
          <p:spPr bwMode="auto">
            <a:xfrm flipH="1" flipV="1">
              <a:off x="7860860" y="4514794"/>
              <a:ext cx="57224" cy="998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30" name="Arc 706"/>
            <p:cNvSpPr>
              <a:spLocks/>
            </p:cNvSpPr>
            <p:nvPr/>
          </p:nvSpPr>
          <p:spPr bwMode="auto">
            <a:xfrm rot="5400000" flipV="1">
              <a:off x="7024411" y="4413729"/>
              <a:ext cx="94982" cy="62094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13845"/>
                <a:gd name="T2" fmla="*/ 21600 w 21600"/>
                <a:gd name="T3" fmla="*/ 13845 h 13845"/>
                <a:gd name="T4" fmla="*/ 0 w 21600"/>
                <a:gd name="T5" fmla="*/ 13845 h 1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3845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</a:path>
                <a:path w="21600" h="13845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31" name="Arc 707"/>
            <p:cNvSpPr>
              <a:spLocks/>
            </p:cNvSpPr>
            <p:nvPr/>
          </p:nvSpPr>
          <p:spPr bwMode="auto">
            <a:xfrm rot="16200000">
              <a:off x="7337313" y="4682848"/>
              <a:ext cx="131513" cy="125405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32" name="AutoShape 708"/>
            <p:cNvCxnSpPr>
              <a:cxnSpLocks noChangeShapeType="1"/>
            </p:cNvCxnSpPr>
            <p:nvPr/>
          </p:nvCxnSpPr>
          <p:spPr bwMode="auto">
            <a:xfrm flipV="1">
              <a:off x="7422550" y="4623171"/>
              <a:ext cx="398132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7334" name="Arc 710"/>
            <p:cNvSpPr>
              <a:spLocks/>
            </p:cNvSpPr>
            <p:nvPr/>
          </p:nvSpPr>
          <p:spPr bwMode="auto">
            <a:xfrm rot="18852911">
              <a:off x="7049209" y="4488014"/>
              <a:ext cx="99852" cy="129058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27449"/>
                <a:gd name="T2" fmla="*/ 16778 w 21600"/>
                <a:gd name="T3" fmla="*/ 27449 h 27449"/>
                <a:gd name="T4" fmla="*/ 0 w 21600"/>
                <a:gd name="T5" fmla="*/ 13845 h 27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49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</a:path>
                <a:path w="21600" h="27449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35" name="AutoShape 711"/>
            <p:cNvCxnSpPr>
              <a:cxnSpLocks noChangeShapeType="1"/>
            </p:cNvCxnSpPr>
            <p:nvPr/>
          </p:nvCxnSpPr>
          <p:spPr bwMode="auto">
            <a:xfrm>
              <a:off x="7163217" y="4569591"/>
              <a:ext cx="0" cy="9120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36" name="Arc 712"/>
            <p:cNvSpPr>
              <a:spLocks/>
            </p:cNvSpPr>
            <p:nvPr/>
          </p:nvSpPr>
          <p:spPr bwMode="auto">
            <a:xfrm rot="2747089" flipH="1">
              <a:off x="7759029" y="4622732"/>
              <a:ext cx="86458" cy="114448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37" name="Freeform 713"/>
            <p:cNvSpPr>
              <a:spLocks/>
            </p:cNvSpPr>
            <p:nvPr/>
          </p:nvSpPr>
          <p:spPr bwMode="auto">
            <a:xfrm>
              <a:off x="7157129" y="5435385"/>
              <a:ext cx="598709" cy="73063"/>
            </a:xfrm>
            <a:custGeom>
              <a:avLst/>
              <a:gdLst>
                <a:gd name="connsiteX0" fmla="*/ 0 w 10139"/>
                <a:gd name="connsiteY0" fmla="*/ 5625 h 9375"/>
                <a:gd name="connsiteX1" fmla="*/ 2660 w 10139"/>
                <a:gd name="connsiteY1" fmla="*/ 8594 h 9375"/>
                <a:gd name="connsiteX2" fmla="*/ 5629 w 10139"/>
                <a:gd name="connsiteY2" fmla="*/ 2188 h 9375"/>
                <a:gd name="connsiteX3" fmla="*/ 10139 w 10139"/>
                <a:gd name="connsiteY3" fmla="*/ 427 h 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39" h="9375">
                  <a:moveTo>
                    <a:pt x="0" y="5625"/>
                  </a:moveTo>
                  <a:cubicBezTo>
                    <a:pt x="165" y="7031"/>
                    <a:pt x="2474" y="8594"/>
                    <a:pt x="2660" y="8594"/>
                  </a:cubicBezTo>
                  <a:cubicBezTo>
                    <a:pt x="4351" y="9375"/>
                    <a:pt x="4660" y="2500"/>
                    <a:pt x="5629" y="2188"/>
                  </a:cubicBezTo>
                  <a:cubicBezTo>
                    <a:pt x="6351" y="0"/>
                    <a:pt x="10139" y="5583"/>
                    <a:pt x="10139" y="427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38" name="AutoShape 714"/>
            <p:cNvCxnSpPr>
              <a:cxnSpLocks noChangeShapeType="1"/>
            </p:cNvCxnSpPr>
            <p:nvPr/>
          </p:nvCxnSpPr>
          <p:spPr bwMode="auto">
            <a:xfrm>
              <a:off x="7814594" y="4355274"/>
              <a:ext cx="0" cy="2666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9" name="AutoShape 715"/>
            <p:cNvCxnSpPr>
              <a:cxnSpLocks noChangeShapeType="1"/>
            </p:cNvCxnSpPr>
            <p:nvPr/>
          </p:nvCxnSpPr>
          <p:spPr bwMode="auto">
            <a:xfrm>
              <a:off x="7330018" y="4804610"/>
              <a:ext cx="9740" cy="69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340" name="AutoShape 716"/>
            <p:cNvCxnSpPr>
              <a:cxnSpLocks noChangeShapeType="1"/>
            </p:cNvCxnSpPr>
            <p:nvPr/>
          </p:nvCxnSpPr>
          <p:spPr bwMode="auto">
            <a:xfrm>
              <a:off x="7754935" y="4696233"/>
              <a:ext cx="0" cy="756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42" name="Oval 718"/>
            <p:cNvSpPr>
              <a:spLocks noChangeArrowheads="1"/>
            </p:cNvSpPr>
            <p:nvPr/>
          </p:nvSpPr>
          <p:spPr bwMode="auto">
            <a:xfrm>
              <a:off x="7499410" y="4830459"/>
              <a:ext cx="189946" cy="189974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43" name="AutoShape 719"/>
            <p:cNvCxnSpPr>
              <a:cxnSpLocks noChangeShapeType="1"/>
            </p:cNvCxnSpPr>
            <p:nvPr/>
          </p:nvCxnSpPr>
          <p:spPr bwMode="auto">
            <a:xfrm flipH="1">
              <a:off x="7553501" y="4875751"/>
              <a:ext cx="120760" cy="12077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44" name="Arc 720"/>
            <p:cNvSpPr>
              <a:spLocks/>
            </p:cNvSpPr>
            <p:nvPr/>
          </p:nvSpPr>
          <p:spPr bwMode="auto">
            <a:xfrm flipH="1">
              <a:off x="7525827" y="4854363"/>
              <a:ext cx="135855" cy="1346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796 w 43200"/>
                <a:gd name="T1" fmla="*/ 42862 h 42862"/>
                <a:gd name="T2" fmla="*/ 43200 w 43200"/>
                <a:gd name="T3" fmla="*/ 21600 h 42862"/>
                <a:gd name="T4" fmla="*/ 21600 w 43200"/>
                <a:gd name="T5" fmla="*/ 21600 h 4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862" fill="none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862" stroke="0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45" name="AutoShape 721"/>
            <p:cNvCxnSpPr>
              <a:cxnSpLocks noChangeShapeType="1"/>
            </p:cNvCxnSpPr>
            <p:nvPr/>
          </p:nvCxnSpPr>
          <p:spPr bwMode="auto">
            <a:xfrm>
              <a:off x="7456641" y="4923559"/>
              <a:ext cx="26542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346" name="AutoShape 722"/>
            <p:cNvCxnSpPr>
              <a:cxnSpLocks noChangeShapeType="1"/>
            </p:cNvCxnSpPr>
            <p:nvPr/>
          </p:nvCxnSpPr>
          <p:spPr bwMode="auto">
            <a:xfrm rot="5400000">
              <a:off x="7467942" y="4917269"/>
              <a:ext cx="26546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347" name="AutoShape 723"/>
            <p:cNvCxnSpPr>
              <a:cxnSpLocks noChangeShapeType="1"/>
            </p:cNvCxnSpPr>
            <p:nvPr/>
          </p:nvCxnSpPr>
          <p:spPr bwMode="auto">
            <a:xfrm flipH="1">
              <a:off x="7515763" y="4838008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8" name="AutoShape 724"/>
            <p:cNvCxnSpPr>
              <a:cxnSpLocks noChangeShapeType="1"/>
            </p:cNvCxnSpPr>
            <p:nvPr/>
          </p:nvCxnSpPr>
          <p:spPr bwMode="auto">
            <a:xfrm flipH="1">
              <a:off x="7525827" y="4856879"/>
              <a:ext cx="120760" cy="12077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9" name="AutoShape 725"/>
            <p:cNvCxnSpPr>
              <a:cxnSpLocks noChangeShapeType="1"/>
            </p:cNvCxnSpPr>
            <p:nvPr/>
          </p:nvCxnSpPr>
          <p:spPr bwMode="auto">
            <a:xfrm flipH="1">
              <a:off x="7581175" y="4912236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51" name="Arc 727"/>
            <p:cNvSpPr>
              <a:spLocks/>
            </p:cNvSpPr>
            <p:nvPr/>
          </p:nvSpPr>
          <p:spPr bwMode="auto">
            <a:xfrm rot="5400000" flipV="1">
              <a:off x="7328790" y="2377717"/>
              <a:ext cx="131513" cy="125405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52" name="AutoShape 728"/>
            <p:cNvCxnSpPr>
              <a:cxnSpLocks noChangeShapeType="1"/>
            </p:cNvCxnSpPr>
            <p:nvPr/>
          </p:nvCxnSpPr>
          <p:spPr bwMode="auto">
            <a:xfrm>
              <a:off x="7414027" y="2504350"/>
              <a:ext cx="398132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7354" name="Arc 730"/>
            <p:cNvSpPr>
              <a:spLocks/>
            </p:cNvSpPr>
            <p:nvPr/>
          </p:nvSpPr>
          <p:spPr bwMode="auto">
            <a:xfrm rot="2747089" flipV="1">
              <a:off x="7054079" y="2568898"/>
              <a:ext cx="99852" cy="129058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27449"/>
                <a:gd name="T2" fmla="*/ 16778 w 21600"/>
                <a:gd name="T3" fmla="*/ 27449 h 27449"/>
                <a:gd name="T4" fmla="*/ 0 w 21600"/>
                <a:gd name="T5" fmla="*/ 13845 h 27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49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</a:path>
                <a:path w="21600" h="27449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55" name="AutoShape 731"/>
            <p:cNvCxnSpPr>
              <a:cxnSpLocks noChangeShapeType="1"/>
            </p:cNvCxnSpPr>
            <p:nvPr/>
          </p:nvCxnSpPr>
          <p:spPr bwMode="auto">
            <a:xfrm flipV="1">
              <a:off x="7167317" y="1705530"/>
              <a:ext cx="0" cy="9120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56" name="Arc 732"/>
            <p:cNvSpPr>
              <a:spLocks/>
            </p:cNvSpPr>
            <p:nvPr/>
          </p:nvSpPr>
          <p:spPr bwMode="auto">
            <a:xfrm rot="18852911" flipH="1" flipV="1">
              <a:off x="7759028" y="2455326"/>
              <a:ext cx="86458" cy="114448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57" name="Freeform 733"/>
            <p:cNvSpPr>
              <a:spLocks/>
            </p:cNvSpPr>
            <p:nvPr/>
          </p:nvSpPr>
          <p:spPr bwMode="auto">
            <a:xfrm flipV="1">
              <a:off x="7160906" y="1678740"/>
              <a:ext cx="590501" cy="77934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29" y="59"/>
                </a:cxn>
                <a:cxn ang="0">
                  <a:pos x="273" y="18"/>
                </a:cxn>
                <a:cxn ang="0">
                  <a:pos x="485" y="0"/>
                </a:cxn>
              </a:cxnLst>
              <a:rect l="0" t="0" r="r" b="b"/>
              <a:pathLst>
                <a:path w="485" h="64">
                  <a:moveTo>
                    <a:pt x="0" y="40"/>
                  </a:moveTo>
                  <a:cubicBezTo>
                    <a:pt x="8" y="49"/>
                    <a:pt x="120" y="59"/>
                    <a:pt x="129" y="59"/>
                  </a:cubicBezTo>
                  <a:cubicBezTo>
                    <a:pt x="211" y="64"/>
                    <a:pt x="226" y="20"/>
                    <a:pt x="273" y="18"/>
                  </a:cubicBezTo>
                  <a:cubicBezTo>
                    <a:pt x="308" y="4"/>
                    <a:pt x="485" y="33"/>
                    <a:pt x="485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58" name="AutoShape 734"/>
            <p:cNvCxnSpPr>
              <a:cxnSpLocks noChangeShapeType="1"/>
            </p:cNvCxnSpPr>
            <p:nvPr/>
          </p:nvCxnSpPr>
          <p:spPr bwMode="auto">
            <a:xfrm flipV="1">
              <a:off x="7806071" y="2573759"/>
              <a:ext cx="0" cy="2666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59" name="AutoShape 735"/>
            <p:cNvCxnSpPr>
              <a:cxnSpLocks noChangeShapeType="1"/>
            </p:cNvCxnSpPr>
            <p:nvPr/>
          </p:nvCxnSpPr>
          <p:spPr bwMode="auto">
            <a:xfrm flipV="1">
              <a:off x="7330018" y="1683611"/>
              <a:ext cx="9740" cy="69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360" name="AutoShape 736"/>
            <p:cNvCxnSpPr>
              <a:cxnSpLocks noChangeShapeType="1"/>
            </p:cNvCxnSpPr>
            <p:nvPr/>
          </p:nvCxnSpPr>
          <p:spPr bwMode="auto">
            <a:xfrm flipV="1">
              <a:off x="7754935" y="1734755"/>
              <a:ext cx="0" cy="756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62" name="Oval 738"/>
            <p:cNvSpPr>
              <a:spLocks noChangeArrowheads="1"/>
            </p:cNvSpPr>
            <p:nvPr/>
          </p:nvSpPr>
          <p:spPr bwMode="auto">
            <a:xfrm flipV="1">
              <a:off x="7490887" y="2166755"/>
              <a:ext cx="189946" cy="18997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63" name="AutoShape 739"/>
            <p:cNvCxnSpPr>
              <a:cxnSpLocks noChangeShapeType="1"/>
            </p:cNvCxnSpPr>
            <p:nvPr/>
          </p:nvCxnSpPr>
          <p:spPr bwMode="auto">
            <a:xfrm flipH="1" flipV="1">
              <a:off x="7544978" y="2190659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64" name="Arc 740"/>
            <p:cNvSpPr>
              <a:spLocks/>
            </p:cNvSpPr>
            <p:nvPr/>
          </p:nvSpPr>
          <p:spPr bwMode="auto">
            <a:xfrm flipH="1" flipV="1">
              <a:off x="7517304" y="2198207"/>
              <a:ext cx="135855" cy="1346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796 w 43200"/>
                <a:gd name="T1" fmla="*/ 42862 h 42862"/>
                <a:gd name="T2" fmla="*/ 43200 w 43200"/>
                <a:gd name="T3" fmla="*/ 21600 h 42862"/>
                <a:gd name="T4" fmla="*/ 21600 w 43200"/>
                <a:gd name="T5" fmla="*/ 21600 h 4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862" fill="none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862" stroke="0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65" name="AutoShape 741"/>
            <p:cNvCxnSpPr>
              <a:cxnSpLocks noChangeShapeType="1"/>
            </p:cNvCxnSpPr>
            <p:nvPr/>
          </p:nvCxnSpPr>
          <p:spPr bwMode="auto">
            <a:xfrm flipV="1">
              <a:off x="7448118" y="2263629"/>
              <a:ext cx="26542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366" name="AutoShape 742"/>
            <p:cNvCxnSpPr>
              <a:cxnSpLocks noChangeShapeType="1"/>
            </p:cNvCxnSpPr>
            <p:nvPr/>
          </p:nvCxnSpPr>
          <p:spPr bwMode="auto">
            <a:xfrm rot="16200000" flipV="1">
              <a:off x="7459419" y="2269920"/>
              <a:ext cx="265462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367" name="AutoShape 743"/>
            <p:cNvCxnSpPr>
              <a:cxnSpLocks noChangeShapeType="1"/>
            </p:cNvCxnSpPr>
            <p:nvPr/>
          </p:nvCxnSpPr>
          <p:spPr bwMode="auto">
            <a:xfrm flipH="1" flipV="1">
              <a:off x="7507240" y="2246016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8" name="AutoShape 744"/>
            <p:cNvCxnSpPr>
              <a:cxnSpLocks noChangeShapeType="1"/>
            </p:cNvCxnSpPr>
            <p:nvPr/>
          </p:nvCxnSpPr>
          <p:spPr bwMode="auto">
            <a:xfrm flipH="1" flipV="1">
              <a:off x="7517304" y="2209530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9" name="AutoShape 745"/>
            <p:cNvCxnSpPr>
              <a:cxnSpLocks noChangeShapeType="1"/>
            </p:cNvCxnSpPr>
            <p:nvPr/>
          </p:nvCxnSpPr>
          <p:spPr bwMode="auto">
            <a:xfrm flipH="1" flipV="1">
              <a:off x="7572652" y="2171787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0" name="AutoShape 746"/>
            <p:cNvCxnSpPr>
              <a:cxnSpLocks noChangeShapeType="1"/>
            </p:cNvCxnSpPr>
            <p:nvPr/>
          </p:nvCxnSpPr>
          <p:spPr bwMode="auto">
            <a:xfrm>
              <a:off x="8000876" y="2568888"/>
              <a:ext cx="0" cy="20445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1" name="AutoShape 747"/>
            <p:cNvCxnSpPr>
              <a:cxnSpLocks noChangeShapeType="1"/>
            </p:cNvCxnSpPr>
            <p:nvPr/>
          </p:nvCxnSpPr>
          <p:spPr bwMode="auto">
            <a:xfrm>
              <a:off x="4172969" y="3705015"/>
              <a:ext cx="58197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2" name="AutoShape 748"/>
            <p:cNvCxnSpPr>
              <a:cxnSpLocks noChangeShapeType="1"/>
            </p:cNvCxnSpPr>
            <p:nvPr/>
          </p:nvCxnSpPr>
          <p:spPr bwMode="auto">
            <a:xfrm>
              <a:off x="4188797" y="3515376"/>
              <a:ext cx="58197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3" name="AutoShape 749"/>
            <p:cNvCxnSpPr>
              <a:cxnSpLocks noChangeShapeType="1"/>
            </p:cNvCxnSpPr>
            <p:nvPr/>
          </p:nvCxnSpPr>
          <p:spPr bwMode="auto">
            <a:xfrm>
              <a:off x="1299940" y="3941251"/>
              <a:ext cx="40178" cy="3044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74" name="Arc 750"/>
            <p:cNvSpPr>
              <a:spLocks/>
            </p:cNvSpPr>
            <p:nvPr/>
          </p:nvSpPr>
          <p:spPr bwMode="auto">
            <a:xfrm flipH="1">
              <a:off x="1512994" y="4141403"/>
              <a:ext cx="77922" cy="803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75" name="AutoShape 751"/>
            <p:cNvCxnSpPr>
              <a:cxnSpLocks noChangeShapeType="1"/>
            </p:cNvCxnSpPr>
            <p:nvPr/>
          </p:nvCxnSpPr>
          <p:spPr bwMode="auto">
            <a:xfrm flipH="1">
              <a:off x="2474518" y="3069369"/>
              <a:ext cx="0" cy="10837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76" name="Arc 752"/>
            <p:cNvSpPr>
              <a:spLocks/>
            </p:cNvSpPr>
            <p:nvPr/>
          </p:nvSpPr>
          <p:spPr bwMode="auto">
            <a:xfrm flipV="1">
              <a:off x="1432314" y="4421030"/>
              <a:ext cx="80357" cy="803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77" name="AutoShape 753"/>
            <p:cNvCxnSpPr>
              <a:cxnSpLocks noChangeShapeType="1"/>
            </p:cNvCxnSpPr>
            <p:nvPr/>
          </p:nvCxnSpPr>
          <p:spPr bwMode="auto">
            <a:xfrm flipH="1">
              <a:off x="1514659" y="4204724"/>
              <a:ext cx="0" cy="22040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78" name="Freeform 754"/>
            <p:cNvSpPr>
              <a:spLocks/>
            </p:cNvSpPr>
            <p:nvPr/>
          </p:nvSpPr>
          <p:spPr bwMode="auto">
            <a:xfrm>
              <a:off x="1125834" y="2729626"/>
              <a:ext cx="197239" cy="1759596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41" y="167"/>
                </a:cxn>
                <a:cxn ang="0">
                  <a:pos x="72" y="475"/>
                </a:cxn>
                <a:cxn ang="0">
                  <a:pos x="36" y="755"/>
                </a:cxn>
                <a:cxn ang="0">
                  <a:pos x="100" y="1135"/>
                </a:cxn>
                <a:cxn ang="0">
                  <a:pos x="143" y="1457"/>
                </a:cxn>
                <a:cxn ang="0">
                  <a:pos x="150" y="1550"/>
                </a:cxn>
                <a:cxn ang="0">
                  <a:pos x="196" y="1602"/>
                </a:cxn>
                <a:cxn ang="0">
                  <a:pos x="188" y="1698"/>
                </a:cxn>
                <a:cxn ang="0">
                  <a:pos x="165" y="1765"/>
                </a:cxn>
              </a:cxnLst>
              <a:rect l="0" t="0" r="r" b="b"/>
              <a:pathLst>
                <a:path w="198" h="1765">
                  <a:moveTo>
                    <a:pt x="180" y="0"/>
                  </a:moveTo>
                  <a:cubicBezTo>
                    <a:pt x="146" y="54"/>
                    <a:pt x="184" y="120"/>
                    <a:pt x="141" y="167"/>
                  </a:cubicBezTo>
                  <a:cubicBezTo>
                    <a:pt x="145" y="285"/>
                    <a:pt x="0" y="397"/>
                    <a:pt x="72" y="475"/>
                  </a:cubicBezTo>
                  <a:cubicBezTo>
                    <a:pt x="57" y="569"/>
                    <a:pt x="101" y="685"/>
                    <a:pt x="36" y="755"/>
                  </a:cubicBezTo>
                  <a:cubicBezTo>
                    <a:pt x="39" y="904"/>
                    <a:pt x="26" y="1018"/>
                    <a:pt x="100" y="1135"/>
                  </a:cubicBezTo>
                  <a:cubicBezTo>
                    <a:pt x="95" y="1268"/>
                    <a:pt x="131" y="1327"/>
                    <a:pt x="143" y="1457"/>
                  </a:cubicBezTo>
                  <a:cubicBezTo>
                    <a:pt x="145" y="1483"/>
                    <a:pt x="143" y="1525"/>
                    <a:pt x="150" y="1550"/>
                  </a:cubicBezTo>
                  <a:cubicBezTo>
                    <a:pt x="148" y="1566"/>
                    <a:pt x="198" y="1586"/>
                    <a:pt x="196" y="1602"/>
                  </a:cubicBezTo>
                  <a:cubicBezTo>
                    <a:pt x="192" y="1633"/>
                    <a:pt x="193" y="1666"/>
                    <a:pt x="188" y="1698"/>
                  </a:cubicBezTo>
                  <a:cubicBezTo>
                    <a:pt x="186" y="1714"/>
                    <a:pt x="165" y="1765"/>
                    <a:pt x="165" y="1765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79" name="AutoShape 755"/>
            <p:cNvCxnSpPr>
              <a:cxnSpLocks noChangeShapeType="1"/>
            </p:cNvCxnSpPr>
            <p:nvPr/>
          </p:nvCxnSpPr>
          <p:spPr bwMode="auto">
            <a:xfrm flipH="1">
              <a:off x="2304641" y="3975096"/>
              <a:ext cx="167929" cy="1663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0" name="AutoShape 756"/>
            <p:cNvCxnSpPr>
              <a:cxnSpLocks noChangeShapeType="1"/>
            </p:cNvCxnSpPr>
            <p:nvPr/>
          </p:nvCxnSpPr>
          <p:spPr bwMode="auto">
            <a:xfrm flipH="1">
              <a:off x="2388073" y="4042321"/>
              <a:ext cx="94967" cy="949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1" name="AutoShape 757"/>
            <p:cNvCxnSpPr>
              <a:cxnSpLocks noChangeShapeType="1"/>
            </p:cNvCxnSpPr>
            <p:nvPr/>
          </p:nvCxnSpPr>
          <p:spPr bwMode="auto">
            <a:xfrm flipH="1">
              <a:off x="2239535" y="3980218"/>
              <a:ext cx="148538" cy="148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2" name="AutoShape 758"/>
            <p:cNvCxnSpPr>
              <a:cxnSpLocks noChangeShapeType="1"/>
            </p:cNvCxnSpPr>
            <p:nvPr/>
          </p:nvCxnSpPr>
          <p:spPr bwMode="auto">
            <a:xfrm flipH="1">
              <a:off x="2151824" y="3968041"/>
              <a:ext cx="169286" cy="1693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3" name="AutoShape 759"/>
            <p:cNvCxnSpPr>
              <a:cxnSpLocks noChangeShapeType="1"/>
            </p:cNvCxnSpPr>
            <p:nvPr/>
          </p:nvCxnSpPr>
          <p:spPr bwMode="auto">
            <a:xfrm flipH="1">
              <a:off x="2078821" y="3970476"/>
              <a:ext cx="161931" cy="1631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4" name="AutoShape 760"/>
            <p:cNvCxnSpPr>
              <a:cxnSpLocks noChangeShapeType="1"/>
            </p:cNvCxnSpPr>
            <p:nvPr/>
          </p:nvCxnSpPr>
          <p:spPr bwMode="auto">
            <a:xfrm flipH="1">
              <a:off x="1998464" y="3965606"/>
              <a:ext cx="169236" cy="1692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5" name="AutoShape 761"/>
            <p:cNvCxnSpPr>
              <a:cxnSpLocks noChangeShapeType="1"/>
            </p:cNvCxnSpPr>
            <p:nvPr/>
          </p:nvCxnSpPr>
          <p:spPr bwMode="auto">
            <a:xfrm flipH="1">
              <a:off x="1918108" y="3960735"/>
              <a:ext cx="176542" cy="1765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6" name="AutoShape 762"/>
            <p:cNvCxnSpPr>
              <a:cxnSpLocks noChangeShapeType="1"/>
            </p:cNvCxnSpPr>
            <p:nvPr/>
          </p:nvCxnSpPr>
          <p:spPr bwMode="auto">
            <a:xfrm flipH="1">
              <a:off x="1836533" y="3983871"/>
              <a:ext cx="155844" cy="1558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7" name="AutoShape 763"/>
            <p:cNvCxnSpPr>
              <a:cxnSpLocks noChangeShapeType="1"/>
            </p:cNvCxnSpPr>
            <p:nvPr/>
          </p:nvCxnSpPr>
          <p:spPr bwMode="auto">
            <a:xfrm flipH="1">
              <a:off x="1754992" y="3966823"/>
              <a:ext cx="175291" cy="17402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8" name="AutoShape 764"/>
            <p:cNvCxnSpPr>
              <a:cxnSpLocks noChangeShapeType="1"/>
            </p:cNvCxnSpPr>
            <p:nvPr/>
          </p:nvCxnSpPr>
          <p:spPr bwMode="auto">
            <a:xfrm flipH="1">
              <a:off x="1679472" y="3974130"/>
              <a:ext cx="164366" cy="1631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9" name="AutoShape 765"/>
            <p:cNvCxnSpPr>
              <a:cxnSpLocks noChangeShapeType="1"/>
            </p:cNvCxnSpPr>
            <p:nvPr/>
          </p:nvCxnSpPr>
          <p:spPr bwMode="auto">
            <a:xfrm flipH="1">
              <a:off x="1379960" y="3961952"/>
              <a:ext cx="82792" cy="828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0" name="AutoShape 766"/>
            <p:cNvCxnSpPr>
              <a:cxnSpLocks noChangeShapeType="1"/>
            </p:cNvCxnSpPr>
            <p:nvPr/>
          </p:nvCxnSpPr>
          <p:spPr bwMode="auto">
            <a:xfrm flipH="1">
              <a:off x="1383365" y="3969259"/>
              <a:ext cx="147569" cy="1475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1" name="AutoShape 767"/>
            <p:cNvCxnSpPr>
              <a:cxnSpLocks noChangeShapeType="1"/>
            </p:cNvCxnSpPr>
            <p:nvPr/>
          </p:nvCxnSpPr>
          <p:spPr bwMode="auto">
            <a:xfrm flipH="1">
              <a:off x="1384211" y="4223761"/>
              <a:ext cx="130896" cy="1309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92" name="Arc 768"/>
            <p:cNvSpPr>
              <a:spLocks/>
            </p:cNvSpPr>
            <p:nvPr/>
          </p:nvSpPr>
          <p:spPr bwMode="auto">
            <a:xfrm flipH="1" flipV="1">
              <a:off x="1518759" y="2987782"/>
              <a:ext cx="80357" cy="791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93" name="Arc 769"/>
            <p:cNvSpPr>
              <a:spLocks/>
            </p:cNvSpPr>
            <p:nvPr/>
          </p:nvSpPr>
          <p:spPr bwMode="auto">
            <a:xfrm>
              <a:off x="1436737" y="2725973"/>
              <a:ext cx="80357" cy="803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94" name="AutoShape 770"/>
            <p:cNvCxnSpPr>
              <a:cxnSpLocks noChangeShapeType="1"/>
            </p:cNvCxnSpPr>
            <p:nvPr/>
          </p:nvCxnSpPr>
          <p:spPr bwMode="auto">
            <a:xfrm flipH="1">
              <a:off x="1517541" y="2789294"/>
              <a:ext cx="0" cy="21188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5" name="AutoShape 771"/>
            <p:cNvCxnSpPr>
              <a:cxnSpLocks noChangeShapeType="1"/>
            </p:cNvCxnSpPr>
            <p:nvPr/>
          </p:nvCxnSpPr>
          <p:spPr bwMode="auto">
            <a:xfrm flipH="1">
              <a:off x="2382111" y="3135465"/>
              <a:ext cx="94559" cy="966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6" name="AutoShape 772"/>
            <p:cNvCxnSpPr>
              <a:cxnSpLocks noChangeShapeType="1"/>
            </p:cNvCxnSpPr>
            <p:nvPr/>
          </p:nvCxnSpPr>
          <p:spPr bwMode="auto">
            <a:xfrm flipH="1">
              <a:off x="2306499" y="3065715"/>
              <a:ext cx="161931" cy="1619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7" name="AutoShape 773"/>
            <p:cNvCxnSpPr>
              <a:cxnSpLocks noChangeShapeType="1"/>
            </p:cNvCxnSpPr>
            <p:nvPr/>
          </p:nvCxnSpPr>
          <p:spPr bwMode="auto">
            <a:xfrm flipH="1">
              <a:off x="2224925" y="3068151"/>
              <a:ext cx="163149" cy="1643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8" name="AutoShape 774"/>
            <p:cNvCxnSpPr>
              <a:cxnSpLocks noChangeShapeType="1"/>
            </p:cNvCxnSpPr>
            <p:nvPr/>
          </p:nvCxnSpPr>
          <p:spPr bwMode="auto">
            <a:xfrm flipH="1">
              <a:off x="2144568" y="3070586"/>
              <a:ext cx="163149" cy="1619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9" name="AutoShape 775"/>
            <p:cNvCxnSpPr>
              <a:cxnSpLocks noChangeShapeType="1"/>
            </p:cNvCxnSpPr>
            <p:nvPr/>
          </p:nvCxnSpPr>
          <p:spPr bwMode="auto">
            <a:xfrm flipH="1">
              <a:off x="2077604" y="3073022"/>
              <a:ext cx="148538" cy="148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0" name="AutoShape 776"/>
            <p:cNvCxnSpPr>
              <a:cxnSpLocks noChangeShapeType="1"/>
            </p:cNvCxnSpPr>
            <p:nvPr/>
          </p:nvCxnSpPr>
          <p:spPr bwMode="auto">
            <a:xfrm flipH="1">
              <a:off x="2001019" y="3074239"/>
              <a:ext cx="144767" cy="1447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1" name="AutoShape 777"/>
            <p:cNvCxnSpPr>
              <a:cxnSpLocks noChangeShapeType="1"/>
            </p:cNvCxnSpPr>
            <p:nvPr/>
          </p:nvCxnSpPr>
          <p:spPr bwMode="auto">
            <a:xfrm flipH="1">
              <a:off x="1915673" y="3077893"/>
              <a:ext cx="149756" cy="148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2" name="AutoShape 778"/>
            <p:cNvCxnSpPr>
              <a:cxnSpLocks noChangeShapeType="1"/>
            </p:cNvCxnSpPr>
            <p:nvPr/>
          </p:nvCxnSpPr>
          <p:spPr bwMode="auto">
            <a:xfrm flipH="1">
              <a:off x="1830446" y="3071804"/>
              <a:ext cx="161931" cy="1619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3" name="AutoShape 779"/>
            <p:cNvCxnSpPr>
              <a:cxnSpLocks noChangeShapeType="1"/>
            </p:cNvCxnSpPr>
            <p:nvPr/>
          </p:nvCxnSpPr>
          <p:spPr bwMode="auto">
            <a:xfrm flipH="1">
              <a:off x="1751306" y="3065715"/>
              <a:ext cx="169236" cy="1692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4" name="AutoShape 780"/>
            <p:cNvCxnSpPr>
              <a:cxnSpLocks noChangeShapeType="1"/>
            </p:cNvCxnSpPr>
            <p:nvPr/>
          </p:nvCxnSpPr>
          <p:spPr bwMode="auto">
            <a:xfrm flipH="1">
              <a:off x="1679472" y="3072554"/>
              <a:ext cx="157529" cy="1575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5" name="AutoShape 781"/>
            <p:cNvCxnSpPr>
              <a:cxnSpLocks noChangeShapeType="1"/>
            </p:cNvCxnSpPr>
            <p:nvPr/>
          </p:nvCxnSpPr>
          <p:spPr bwMode="auto">
            <a:xfrm flipH="1">
              <a:off x="1607638" y="3065715"/>
              <a:ext cx="157061" cy="1583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6" name="AutoShape 782"/>
            <p:cNvCxnSpPr>
              <a:cxnSpLocks noChangeShapeType="1"/>
            </p:cNvCxnSpPr>
            <p:nvPr/>
          </p:nvCxnSpPr>
          <p:spPr bwMode="auto">
            <a:xfrm flipH="1">
              <a:off x="1517541" y="3070586"/>
              <a:ext cx="158279" cy="1570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7" name="AutoShape 783"/>
            <p:cNvCxnSpPr>
              <a:cxnSpLocks noChangeShapeType="1"/>
            </p:cNvCxnSpPr>
            <p:nvPr/>
          </p:nvCxnSpPr>
          <p:spPr bwMode="auto">
            <a:xfrm flipH="1">
              <a:off x="1443272" y="3064498"/>
              <a:ext cx="157061" cy="1583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8" name="AutoShape 784"/>
            <p:cNvCxnSpPr>
              <a:cxnSpLocks noChangeShapeType="1"/>
            </p:cNvCxnSpPr>
            <p:nvPr/>
          </p:nvCxnSpPr>
          <p:spPr bwMode="auto">
            <a:xfrm flipH="1">
              <a:off x="1378452" y="2839221"/>
              <a:ext cx="148830" cy="1500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9" name="AutoShape 785"/>
            <p:cNvCxnSpPr>
              <a:cxnSpLocks noChangeShapeType="1"/>
            </p:cNvCxnSpPr>
            <p:nvPr/>
          </p:nvCxnSpPr>
          <p:spPr bwMode="auto">
            <a:xfrm flipH="1">
              <a:off x="1370220" y="2784424"/>
              <a:ext cx="133928" cy="1351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0" name="AutoShape 786"/>
            <p:cNvCxnSpPr>
              <a:cxnSpLocks noChangeShapeType="1"/>
            </p:cNvCxnSpPr>
            <p:nvPr/>
          </p:nvCxnSpPr>
          <p:spPr bwMode="auto">
            <a:xfrm flipH="1">
              <a:off x="1359585" y="2734173"/>
              <a:ext cx="116883" cy="1169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1" name="AutoShape 787"/>
            <p:cNvCxnSpPr>
              <a:cxnSpLocks noChangeShapeType="1"/>
            </p:cNvCxnSpPr>
            <p:nvPr/>
          </p:nvCxnSpPr>
          <p:spPr bwMode="auto">
            <a:xfrm flipH="1">
              <a:off x="1296274" y="2725649"/>
              <a:ext cx="118100" cy="1181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2" name="AutoShape 788"/>
            <p:cNvCxnSpPr>
              <a:cxnSpLocks noChangeShapeType="1"/>
            </p:cNvCxnSpPr>
            <p:nvPr/>
          </p:nvCxnSpPr>
          <p:spPr bwMode="auto">
            <a:xfrm flipH="1">
              <a:off x="1291081" y="2725973"/>
              <a:ext cx="62094" cy="608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3" name="AutoShape 789"/>
            <p:cNvCxnSpPr>
              <a:cxnSpLocks noChangeShapeType="1"/>
            </p:cNvCxnSpPr>
            <p:nvPr/>
          </p:nvCxnSpPr>
          <p:spPr bwMode="auto">
            <a:xfrm flipV="1">
              <a:off x="1295951" y="3232542"/>
              <a:ext cx="41396" cy="3044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5" name="AutoShape 791"/>
            <p:cNvCxnSpPr>
              <a:cxnSpLocks noChangeShapeType="1"/>
            </p:cNvCxnSpPr>
            <p:nvPr/>
          </p:nvCxnSpPr>
          <p:spPr bwMode="auto">
            <a:xfrm flipH="1">
              <a:off x="1282558" y="2851398"/>
              <a:ext cx="9131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6" name="AutoShape 792"/>
            <p:cNvCxnSpPr>
              <a:cxnSpLocks noChangeShapeType="1"/>
            </p:cNvCxnSpPr>
            <p:nvPr/>
          </p:nvCxnSpPr>
          <p:spPr bwMode="auto">
            <a:xfrm flipH="1">
              <a:off x="1319854" y="4391021"/>
              <a:ext cx="572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7" name="AutoShape 793"/>
            <p:cNvCxnSpPr>
              <a:cxnSpLocks noChangeShapeType="1"/>
            </p:cNvCxnSpPr>
            <p:nvPr/>
          </p:nvCxnSpPr>
          <p:spPr bwMode="auto">
            <a:xfrm flipH="1">
              <a:off x="1580852" y="3066933"/>
              <a:ext cx="8973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8" name="AutoShape 794"/>
            <p:cNvCxnSpPr>
              <a:cxnSpLocks noChangeShapeType="1"/>
            </p:cNvCxnSpPr>
            <p:nvPr/>
          </p:nvCxnSpPr>
          <p:spPr bwMode="auto">
            <a:xfrm flipH="1">
              <a:off x="1298386" y="2727191"/>
              <a:ext cx="14975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9" name="AutoShape 795"/>
            <p:cNvCxnSpPr>
              <a:cxnSpLocks noChangeShapeType="1"/>
            </p:cNvCxnSpPr>
            <p:nvPr/>
          </p:nvCxnSpPr>
          <p:spPr bwMode="auto">
            <a:xfrm flipH="1">
              <a:off x="1381342" y="2923243"/>
              <a:ext cx="138634" cy="1397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0" name="AutoShape 796"/>
            <p:cNvCxnSpPr>
              <a:cxnSpLocks noChangeShapeType="1"/>
            </p:cNvCxnSpPr>
            <p:nvPr/>
          </p:nvCxnSpPr>
          <p:spPr bwMode="auto">
            <a:xfrm flipH="1">
              <a:off x="1379960" y="2998741"/>
              <a:ext cx="141233" cy="1424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1" name="AutoShape 797"/>
            <p:cNvCxnSpPr>
              <a:cxnSpLocks noChangeShapeType="1"/>
            </p:cNvCxnSpPr>
            <p:nvPr/>
          </p:nvCxnSpPr>
          <p:spPr bwMode="auto">
            <a:xfrm flipH="1">
              <a:off x="1381178" y="3041361"/>
              <a:ext cx="166801" cy="1680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22" name="Arc 798"/>
            <p:cNvSpPr>
              <a:spLocks/>
            </p:cNvSpPr>
            <p:nvPr/>
          </p:nvSpPr>
          <p:spPr bwMode="auto">
            <a:xfrm flipH="1">
              <a:off x="1408980" y="3531185"/>
              <a:ext cx="92013" cy="1638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82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423" name="Arc 799"/>
            <p:cNvSpPr>
              <a:spLocks/>
            </p:cNvSpPr>
            <p:nvPr/>
          </p:nvSpPr>
          <p:spPr bwMode="auto">
            <a:xfrm>
              <a:off x="2261450" y="3529217"/>
              <a:ext cx="87662" cy="1668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82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24" name="AutoShape 800"/>
            <p:cNvCxnSpPr>
              <a:cxnSpLocks noChangeShapeType="1"/>
            </p:cNvCxnSpPr>
            <p:nvPr/>
          </p:nvCxnSpPr>
          <p:spPr bwMode="auto">
            <a:xfrm>
              <a:off x="1489538" y="3697709"/>
              <a:ext cx="7816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5" name="AutoShape 801"/>
            <p:cNvCxnSpPr>
              <a:cxnSpLocks noChangeShapeType="1"/>
            </p:cNvCxnSpPr>
            <p:nvPr/>
          </p:nvCxnSpPr>
          <p:spPr bwMode="auto">
            <a:xfrm>
              <a:off x="1488320" y="3530002"/>
              <a:ext cx="7816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6" name="AutoShape 802"/>
            <p:cNvCxnSpPr>
              <a:cxnSpLocks noChangeShapeType="1"/>
            </p:cNvCxnSpPr>
            <p:nvPr/>
          </p:nvCxnSpPr>
          <p:spPr bwMode="auto">
            <a:xfrm>
              <a:off x="1274036" y="4503835"/>
              <a:ext cx="16558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7" name="AutoShape 803"/>
            <p:cNvCxnSpPr>
              <a:cxnSpLocks noChangeShapeType="1"/>
            </p:cNvCxnSpPr>
            <p:nvPr/>
          </p:nvCxnSpPr>
          <p:spPr bwMode="auto">
            <a:xfrm flipH="1">
              <a:off x="1570342" y="4140956"/>
              <a:ext cx="8973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8" name="AutoShape 804"/>
            <p:cNvCxnSpPr>
              <a:cxnSpLocks noChangeShapeType="1"/>
            </p:cNvCxnSpPr>
            <p:nvPr/>
          </p:nvCxnSpPr>
          <p:spPr bwMode="auto">
            <a:xfrm flipH="1">
              <a:off x="1597898" y="3976565"/>
              <a:ext cx="164366" cy="1631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9" name="AutoShape 805"/>
            <p:cNvCxnSpPr>
              <a:cxnSpLocks noChangeShapeType="1"/>
            </p:cNvCxnSpPr>
            <p:nvPr/>
          </p:nvCxnSpPr>
          <p:spPr bwMode="auto">
            <a:xfrm flipH="1">
              <a:off x="1316244" y="4299259"/>
              <a:ext cx="198862" cy="2056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30" name="AutoShape 806"/>
            <p:cNvCxnSpPr>
              <a:cxnSpLocks noChangeShapeType="1"/>
            </p:cNvCxnSpPr>
            <p:nvPr/>
          </p:nvCxnSpPr>
          <p:spPr bwMode="auto">
            <a:xfrm flipH="1" flipV="1">
              <a:off x="2651829" y="4635348"/>
              <a:ext cx="1899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31" name="AutoShape 807"/>
            <p:cNvCxnSpPr>
              <a:cxnSpLocks noChangeShapeType="1"/>
            </p:cNvCxnSpPr>
            <p:nvPr/>
          </p:nvCxnSpPr>
          <p:spPr bwMode="auto">
            <a:xfrm>
              <a:off x="2653494" y="4363798"/>
              <a:ext cx="0" cy="27398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32" name="AutoShape 808"/>
            <p:cNvCxnSpPr>
              <a:cxnSpLocks noChangeShapeType="1"/>
            </p:cNvCxnSpPr>
            <p:nvPr/>
          </p:nvCxnSpPr>
          <p:spPr bwMode="auto">
            <a:xfrm flipH="1">
              <a:off x="2651059" y="2585489"/>
              <a:ext cx="189934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33" name="AutoShape 809"/>
            <p:cNvCxnSpPr>
              <a:cxnSpLocks noChangeShapeType="1"/>
            </p:cNvCxnSpPr>
            <p:nvPr/>
          </p:nvCxnSpPr>
          <p:spPr bwMode="auto">
            <a:xfrm flipV="1">
              <a:off x="2653494" y="2577412"/>
              <a:ext cx="0" cy="25815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35" name="Oval 811"/>
            <p:cNvSpPr>
              <a:spLocks noChangeArrowheads="1"/>
            </p:cNvSpPr>
            <p:nvPr/>
          </p:nvSpPr>
          <p:spPr bwMode="auto">
            <a:xfrm flipH="1" flipV="1">
              <a:off x="2958926" y="2169190"/>
              <a:ext cx="189946" cy="18997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36" name="AutoShape 812"/>
            <p:cNvCxnSpPr>
              <a:cxnSpLocks noChangeShapeType="1"/>
            </p:cNvCxnSpPr>
            <p:nvPr/>
          </p:nvCxnSpPr>
          <p:spPr bwMode="auto">
            <a:xfrm flipV="1">
              <a:off x="2974021" y="2193094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37" name="Arc 813"/>
            <p:cNvSpPr>
              <a:spLocks/>
            </p:cNvSpPr>
            <p:nvPr/>
          </p:nvSpPr>
          <p:spPr bwMode="auto">
            <a:xfrm flipV="1">
              <a:off x="2986600" y="2200642"/>
              <a:ext cx="135855" cy="1346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796 w 43200"/>
                <a:gd name="T1" fmla="*/ 42862 h 42862"/>
                <a:gd name="T2" fmla="*/ 43200 w 43200"/>
                <a:gd name="T3" fmla="*/ 21600 h 42862"/>
                <a:gd name="T4" fmla="*/ 21600 w 43200"/>
                <a:gd name="T5" fmla="*/ 21600 h 4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862" fill="none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862" stroke="0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38" name="AutoShape 814"/>
            <p:cNvCxnSpPr>
              <a:cxnSpLocks noChangeShapeType="1"/>
            </p:cNvCxnSpPr>
            <p:nvPr/>
          </p:nvCxnSpPr>
          <p:spPr bwMode="auto">
            <a:xfrm flipH="1" flipV="1">
              <a:off x="2926220" y="2266064"/>
              <a:ext cx="26542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439" name="AutoShape 815"/>
            <p:cNvCxnSpPr>
              <a:cxnSpLocks noChangeShapeType="1"/>
            </p:cNvCxnSpPr>
            <p:nvPr/>
          </p:nvCxnSpPr>
          <p:spPr bwMode="auto">
            <a:xfrm rot="5400000" flipH="1" flipV="1">
              <a:off x="2914878" y="2272355"/>
              <a:ext cx="265462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440" name="AutoShape 816"/>
            <p:cNvCxnSpPr>
              <a:cxnSpLocks noChangeShapeType="1"/>
            </p:cNvCxnSpPr>
            <p:nvPr/>
          </p:nvCxnSpPr>
          <p:spPr bwMode="auto">
            <a:xfrm flipV="1">
              <a:off x="3029369" y="2248451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1" name="AutoShape 817"/>
            <p:cNvCxnSpPr>
              <a:cxnSpLocks noChangeShapeType="1"/>
            </p:cNvCxnSpPr>
            <p:nvPr/>
          </p:nvCxnSpPr>
          <p:spPr bwMode="auto">
            <a:xfrm flipV="1">
              <a:off x="3001695" y="2211965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2" name="AutoShape 818"/>
            <p:cNvCxnSpPr>
              <a:cxnSpLocks noChangeShapeType="1"/>
            </p:cNvCxnSpPr>
            <p:nvPr/>
          </p:nvCxnSpPr>
          <p:spPr bwMode="auto">
            <a:xfrm flipV="1">
              <a:off x="2963958" y="2174222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44" name="Arc 820"/>
            <p:cNvSpPr>
              <a:spLocks/>
            </p:cNvSpPr>
            <p:nvPr/>
          </p:nvSpPr>
          <p:spPr bwMode="auto">
            <a:xfrm rot="16200000" flipH="1" flipV="1">
              <a:off x="3180674" y="2380152"/>
              <a:ext cx="131513" cy="125405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45" name="AutoShape 821"/>
            <p:cNvCxnSpPr>
              <a:cxnSpLocks noChangeShapeType="1"/>
            </p:cNvCxnSpPr>
            <p:nvPr/>
          </p:nvCxnSpPr>
          <p:spPr bwMode="auto">
            <a:xfrm flipH="1">
              <a:off x="2827601" y="2506785"/>
              <a:ext cx="398132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446" name="AutoShape 822"/>
            <p:cNvCxnSpPr>
              <a:cxnSpLocks noChangeShapeType="1"/>
            </p:cNvCxnSpPr>
            <p:nvPr/>
          </p:nvCxnSpPr>
          <p:spPr bwMode="auto">
            <a:xfrm flipH="1" flipV="1">
              <a:off x="2790305" y="2587154"/>
              <a:ext cx="1218" cy="2605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47" name="Arc 823"/>
            <p:cNvSpPr>
              <a:spLocks/>
            </p:cNvSpPr>
            <p:nvPr/>
          </p:nvSpPr>
          <p:spPr bwMode="auto">
            <a:xfrm rot="2747089" flipV="1">
              <a:off x="2805679" y="2449561"/>
              <a:ext cx="86458" cy="114448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448" name="Freeform 824"/>
            <p:cNvSpPr>
              <a:spLocks/>
            </p:cNvSpPr>
            <p:nvPr/>
          </p:nvSpPr>
          <p:spPr bwMode="auto">
            <a:xfrm flipH="1" flipV="1">
              <a:off x="2900652" y="1681175"/>
              <a:ext cx="590501" cy="77934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29" y="59"/>
                </a:cxn>
                <a:cxn ang="0">
                  <a:pos x="273" y="18"/>
                </a:cxn>
                <a:cxn ang="0">
                  <a:pos x="485" y="0"/>
                </a:cxn>
              </a:cxnLst>
              <a:rect l="0" t="0" r="r" b="b"/>
              <a:pathLst>
                <a:path w="485" h="64">
                  <a:moveTo>
                    <a:pt x="0" y="40"/>
                  </a:moveTo>
                  <a:cubicBezTo>
                    <a:pt x="8" y="49"/>
                    <a:pt x="120" y="59"/>
                    <a:pt x="129" y="59"/>
                  </a:cubicBezTo>
                  <a:cubicBezTo>
                    <a:pt x="211" y="64"/>
                    <a:pt x="226" y="20"/>
                    <a:pt x="273" y="18"/>
                  </a:cubicBezTo>
                  <a:cubicBezTo>
                    <a:pt x="308" y="4"/>
                    <a:pt x="485" y="33"/>
                    <a:pt x="485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49" name="AutoShape 825"/>
            <p:cNvCxnSpPr>
              <a:cxnSpLocks noChangeShapeType="1"/>
            </p:cNvCxnSpPr>
            <p:nvPr/>
          </p:nvCxnSpPr>
          <p:spPr bwMode="auto">
            <a:xfrm flipH="1" flipV="1">
              <a:off x="2833688" y="2567671"/>
              <a:ext cx="0" cy="2666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0" name="AutoShape 826"/>
            <p:cNvCxnSpPr>
              <a:cxnSpLocks noChangeShapeType="1"/>
            </p:cNvCxnSpPr>
            <p:nvPr/>
          </p:nvCxnSpPr>
          <p:spPr bwMode="auto">
            <a:xfrm flipH="1" flipV="1">
              <a:off x="3308524" y="1686046"/>
              <a:ext cx="9740" cy="69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451" name="AutoShape 827"/>
            <p:cNvCxnSpPr>
              <a:cxnSpLocks noChangeShapeType="1"/>
            </p:cNvCxnSpPr>
            <p:nvPr/>
          </p:nvCxnSpPr>
          <p:spPr bwMode="auto">
            <a:xfrm flipH="1" flipV="1">
              <a:off x="2893347" y="1737190"/>
              <a:ext cx="0" cy="756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2" name="AutoShape 828"/>
            <p:cNvCxnSpPr>
              <a:cxnSpLocks noChangeShapeType="1"/>
            </p:cNvCxnSpPr>
            <p:nvPr/>
          </p:nvCxnSpPr>
          <p:spPr bwMode="auto">
            <a:xfrm>
              <a:off x="3482631" y="1704312"/>
              <a:ext cx="0" cy="1396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54" name="Oval 830"/>
            <p:cNvSpPr>
              <a:spLocks noChangeArrowheads="1"/>
            </p:cNvSpPr>
            <p:nvPr/>
          </p:nvSpPr>
          <p:spPr bwMode="auto">
            <a:xfrm flipH="1">
              <a:off x="2956491" y="4848725"/>
              <a:ext cx="189946" cy="18997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55" name="AutoShape 831"/>
            <p:cNvCxnSpPr>
              <a:cxnSpLocks noChangeShapeType="1"/>
            </p:cNvCxnSpPr>
            <p:nvPr/>
          </p:nvCxnSpPr>
          <p:spPr bwMode="auto">
            <a:xfrm>
              <a:off x="2971586" y="4894017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56" name="Arc 832"/>
            <p:cNvSpPr>
              <a:spLocks/>
            </p:cNvSpPr>
            <p:nvPr/>
          </p:nvSpPr>
          <p:spPr bwMode="auto">
            <a:xfrm>
              <a:off x="2984165" y="4872629"/>
              <a:ext cx="135855" cy="1346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796 w 43200"/>
                <a:gd name="T1" fmla="*/ 42862 h 42862"/>
                <a:gd name="T2" fmla="*/ 43200 w 43200"/>
                <a:gd name="T3" fmla="*/ 21600 h 42862"/>
                <a:gd name="T4" fmla="*/ 21600 w 43200"/>
                <a:gd name="T5" fmla="*/ 21600 h 4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862" fill="none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862" stroke="0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57" name="AutoShape 833"/>
            <p:cNvCxnSpPr>
              <a:cxnSpLocks noChangeShapeType="1"/>
            </p:cNvCxnSpPr>
            <p:nvPr/>
          </p:nvCxnSpPr>
          <p:spPr bwMode="auto">
            <a:xfrm flipH="1">
              <a:off x="2923785" y="4941826"/>
              <a:ext cx="26542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458" name="AutoShape 834"/>
            <p:cNvCxnSpPr>
              <a:cxnSpLocks noChangeShapeType="1"/>
            </p:cNvCxnSpPr>
            <p:nvPr/>
          </p:nvCxnSpPr>
          <p:spPr bwMode="auto">
            <a:xfrm rot="16200000" flipH="1">
              <a:off x="2912443" y="4935535"/>
              <a:ext cx="265462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459" name="AutoShape 835"/>
            <p:cNvCxnSpPr>
              <a:cxnSpLocks noChangeShapeType="1"/>
            </p:cNvCxnSpPr>
            <p:nvPr/>
          </p:nvCxnSpPr>
          <p:spPr bwMode="auto">
            <a:xfrm>
              <a:off x="3026934" y="4856274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0" name="AutoShape 836"/>
            <p:cNvCxnSpPr>
              <a:cxnSpLocks noChangeShapeType="1"/>
            </p:cNvCxnSpPr>
            <p:nvPr/>
          </p:nvCxnSpPr>
          <p:spPr bwMode="auto">
            <a:xfrm>
              <a:off x="2999260" y="4875146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1" name="AutoShape 837"/>
            <p:cNvCxnSpPr>
              <a:cxnSpLocks noChangeShapeType="1"/>
            </p:cNvCxnSpPr>
            <p:nvPr/>
          </p:nvCxnSpPr>
          <p:spPr bwMode="auto">
            <a:xfrm>
              <a:off x="2961523" y="4930503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63" name="Arc 839"/>
            <p:cNvSpPr>
              <a:spLocks/>
            </p:cNvSpPr>
            <p:nvPr/>
          </p:nvSpPr>
          <p:spPr bwMode="auto">
            <a:xfrm rot="5400000" flipH="1">
              <a:off x="3178239" y="4701114"/>
              <a:ext cx="131513" cy="125405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64" name="AutoShape 840"/>
            <p:cNvCxnSpPr>
              <a:cxnSpLocks noChangeShapeType="1"/>
            </p:cNvCxnSpPr>
            <p:nvPr/>
          </p:nvCxnSpPr>
          <p:spPr bwMode="auto">
            <a:xfrm flipH="1" flipV="1">
              <a:off x="2825166" y="4641436"/>
              <a:ext cx="398132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7466" name="Arc 842"/>
            <p:cNvSpPr>
              <a:spLocks/>
            </p:cNvSpPr>
            <p:nvPr/>
          </p:nvSpPr>
          <p:spPr bwMode="auto">
            <a:xfrm rot="18852911">
              <a:off x="2803244" y="4636898"/>
              <a:ext cx="86458" cy="114448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467" name="Freeform 843"/>
            <p:cNvSpPr>
              <a:spLocks/>
            </p:cNvSpPr>
            <p:nvPr/>
          </p:nvSpPr>
          <p:spPr bwMode="auto">
            <a:xfrm flipH="1">
              <a:off x="2894143" y="5453651"/>
              <a:ext cx="594575" cy="73063"/>
            </a:xfrm>
            <a:custGeom>
              <a:avLst/>
              <a:gdLst>
                <a:gd name="connsiteX0" fmla="*/ 0 w 10069"/>
                <a:gd name="connsiteY0" fmla="*/ 5625 h 9375"/>
                <a:gd name="connsiteX1" fmla="*/ 2660 w 10069"/>
                <a:gd name="connsiteY1" fmla="*/ 8594 h 9375"/>
                <a:gd name="connsiteX2" fmla="*/ 5629 w 10069"/>
                <a:gd name="connsiteY2" fmla="*/ 2188 h 9375"/>
                <a:gd name="connsiteX3" fmla="*/ 10069 w 10069"/>
                <a:gd name="connsiteY3" fmla="*/ 953 h 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9" h="9375">
                  <a:moveTo>
                    <a:pt x="0" y="5625"/>
                  </a:moveTo>
                  <a:cubicBezTo>
                    <a:pt x="165" y="7031"/>
                    <a:pt x="2474" y="8594"/>
                    <a:pt x="2660" y="8594"/>
                  </a:cubicBezTo>
                  <a:cubicBezTo>
                    <a:pt x="4351" y="9375"/>
                    <a:pt x="4660" y="2500"/>
                    <a:pt x="5629" y="2188"/>
                  </a:cubicBezTo>
                  <a:cubicBezTo>
                    <a:pt x="6351" y="0"/>
                    <a:pt x="10069" y="6109"/>
                    <a:pt x="10069" y="953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69" name="AutoShape 845"/>
            <p:cNvCxnSpPr>
              <a:cxnSpLocks noChangeShapeType="1"/>
            </p:cNvCxnSpPr>
            <p:nvPr/>
          </p:nvCxnSpPr>
          <p:spPr bwMode="auto">
            <a:xfrm flipH="1">
              <a:off x="3306089" y="4822876"/>
              <a:ext cx="9740" cy="69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470" name="AutoShape 846"/>
            <p:cNvCxnSpPr>
              <a:cxnSpLocks noChangeShapeType="1"/>
            </p:cNvCxnSpPr>
            <p:nvPr/>
          </p:nvCxnSpPr>
          <p:spPr bwMode="auto">
            <a:xfrm flipH="1">
              <a:off x="2890912" y="4714499"/>
              <a:ext cx="0" cy="756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71" name="AutoShape 847"/>
            <p:cNvCxnSpPr>
              <a:cxnSpLocks noChangeShapeType="1"/>
            </p:cNvCxnSpPr>
            <p:nvPr/>
          </p:nvCxnSpPr>
          <p:spPr bwMode="auto">
            <a:xfrm>
              <a:off x="3483848" y="4098336"/>
              <a:ext cx="0" cy="140402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72" name="AutoShape 848"/>
            <p:cNvCxnSpPr>
              <a:cxnSpLocks noChangeShapeType="1"/>
            </p:cNvCxnSpPr>
            <p:nvPr/>
          </p:nvCxnSpPr>
          <p:spPr bwMode="auto">
            <a:xfrm>
              <a:off x="4453000" y="430584"/>
              <a:ext cx="0" cy="1117861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prstDash val="sysDot"/>
              <a:round/>
              <a:headEnd/>
              <a:tailEnd type="triangle" w="med" len="lg"/>
            </a:ln>
          </p:spPr>
        </p:cxnSp>
        <p:sp>
          <p:nvSpPr>
            <p:cNvPr id="27473" name="Text Box 849"/>
            <p:cNvSpPr txBox="1">
              <a:spLocks noChangeArrowheads="1"/>
            </p:cNvSpPr>
            <p:nvPr/>
          </p:nvSpPr>
          <p:spPr bwMode="auto">
            <a:xfrm>
              <a:off x="4061727" y="415971"/>
              <a:ext cx="543326" cy="48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</a:t>
              </a:r>
              <a:r>
                <a:rPr kumimoji="0" lang="pl-PL" sz="20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n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74" name="Łącznik prosty 873"/>
            <p:cNvCxnSpPr/>
            <p:nvPr/>
          </p:nvCxnSpPr>
          <p:spPr>
            <a:xfrm>
              <a:off x="2702196" y="3079436"/>
              <a:ext cx="697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4" name="Grupa 903"/>
            <p:cNvGrpSpPr/>
            <p:nvPr/>
          </p:nvGrpSpPr>
          <p:grpSpPr>
            <a:xfrm>
              <a:off x="3721267" y="2989227"/>
              <a:ext cx="221314" cy="129621"/>
              <a:chOff x="3721267" y="2989227"/>
              <a:chExt cx="221314" cy="129621"/>
            </a:xfrm>
          </p:grpSpPr>
          <p:cxnSp>
            <p:nvCxnSpPr>
              <p:cNvPr id="27220" name="AutoShape 596"/>
              <p:cNvCxnSpPr>
                <a:cxnSpLocks noChangeShapeType="1"/>
              </p:cNvCxnSpPr>
              <p:nvPr/>
            </p:nvCxnSpPr>
            <p:spPr bwMode="auto">
              <a:xfrm>
                <a:off x="3938756" y="2989227"/>
                <a:ext cx="1" cy="12962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222" name="AutoShape 598"/>
              <p:cNvCxnSpPr>
                <a:cxnSpLocks noChangeShapeType="1"/>
              </p:cNvCxnSpPr>
              <p:nvPr/>
            </p:nvCxnSpPr>
            <p:spPr bwMode="auto">
              <a:xfrm flipH="1">
                <a:off x="3721267" y="3005629"/>
                <a:ext cx="219264" cy="163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1" name="Łącznik prosty 880"/>
              <p:cNvCxnSpPr/>
              <p:nvPr/>
            </p:nvCxnSpPr>
            <p:spPr>
              <a:xfrm flipH="1">
                <a:off x="3727307" y="3009729"/>
                <a:ext cx="41005" cy="4100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Łącznik prosty 882"/>
              <p:cNvCxnSpPr/>
              <p:nvPr/>
            </p:nvCxnSpPr>
            <p:spPr>
              <a:xfrm flipH="1">
                <a:off x="3731408" y="3001528"/>
                <a:ext cx="77908" cy="779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Łącznik prosty 884"/>
              <p:cNvCxnSpPr/>
              <p:nvPr/>
            </p:nvCxnSpPr>
            <p:spPr>
              <a:xfrm flipH="1">
                <a:off x="3739609" y="3005629"/>
                <a:ext cx="102511" cy="102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Łącznik prosty 885"/>
              <p:cNvCxnSpPr/>
              <p:nvPr/>
            </p:nvCxnSpPr>
            <p:spPr>
              <a:xfrm flipH="1">
                <a:off x="3768996" y="3014513"/>
                <a:ext cx="102511" cy="102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Łącznik prosty 886"/>
              <p:cNvCxnSpPr/>
              <p:nvPr/>
            </p:nvCxnSpPr>
            <p:spPr>
              <a:xfrm flipH="1">
                <a:off x="3806583" y="3015197"/>
                <a:ext cx="102511" cy="102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Łącznik prosty 887"/>
              <p:cNvCxnSpPr/>
              <p:nvPr/>
            </p:nvCxnSpPr>
            <p:spPr>
              <a:xfrm flipH="1">
                <a:off x="3840070" y="3011781"/>
                <a:ext cx="102511" cy="102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Łącznik prosty 888"/>
              <p:cNvCxnSpPr/>
              <p:nvPr/>
            </p:nvCxnSpPr>
            <p:spPr>
              <a:xfrm flipH="1">
                <a:off x="3881758" y="3063035"/>
                <a:ext cx="51940" cy="5194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239" name="AutoShape 615"/>
            <p:cNvCxnSpPr>
              <a:cxnSpLocks noChangeShapeType="1"/>
            </p:cNvCxnSpPr>
            <p:nvPr/>
          </p:nvCxnSpPr>
          <p:spPr bwMode="auto">
            <a:xfrm rot="16200000" flipH="1">
              <a:off x="3955354" y="4011883"/>
              <a:ext cx="0" cy="5235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8" name="Łącznik prosty 907"/>
            <p:cNvCxnSpPr/>
            <p:nvPr/>
          </p:nvCxnSpPr>
          <p:spPr>
            <a:xfrm flipH="1">
              <a:off x="3727991" y="4097031"/>
              <a:ext cx="41005" cy="410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Łącznik prosty 908"/>
            <p:cNvCxnSpPr/>
            <p:nvPr/>
          </p:nvCxnSpPr>
          <p:spPr>
            <a:xfrm flipH="1">
              <a:off x="3736192" y="4088830"/>
              <a:ext cx="77908" cy="779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Łącznik prosty 909"/>
            <p:cNvCxnSpPr/>
            <p:nvPr/>
          </p:nvCxnSpPr>
          <p:spPr>
            <a:xfrm flipH="1">
              <a:off x="3744393" y="4092931"/>
              <a:ext cx="102511" cy="10251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Łącznik prosty 910"/>
            <p:cNvCxnSpPr/>
            <p:nvPr/>
          </p:nvCxnSpPr>
          <p:spPr>
            <a:xfrm flipH="1">
              <a:off x="3773780" y="4101815"/>
              <a:ext cx="102511" cy="10251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Łącznik prosty 911"/>
            <p:cNvCxnSpPr/>
            <p:nvPr/>
          </p:nvCxnSpPr>
          <p:spPr>
            <a:xfrm flipH="1">
              <a:off x="3807267" y="4098399"/>
              <a:ext cx="102511" cy="10251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Łącznik prosty 912"/>
            <p:cNvCxnSpPr/>
            <p:nvPr/>
          </p:nvCxnSpPr>
          <p:spPr>
            <a:xfrm flipH="1">
              <a:off x="3848955" y="4114118"/>
              <a:ext cx="87475" cy="8747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Łącznik prosty 913"/>
            <p:cNvCxnSpPr/>
            <p:nvPr/>
          </p:nvCxnSpPr>
          <p:spPr>
            <a:xfrm flipH="1">
              <a:off x="3886542" y="4150337"/>
              <a:ext cx="51940" cy="519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55" name="Rectangle 431"/>
            <p:cNvSpPr>
              <a:spLocks noChangeArrowheads="1"/>
            </p:cNvSpPr>
            <p:nvPr/>
          </p:nvSpPr>
          <p:spPr bwMode="auto">
            <a:xfrm>
              <a:off x="2472853" y="3199664"/>
              <a:ext cx="490664" cy="80247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82" name="AutoShape 558"/>
            <p:cNvCxnSpPr>
              <a:cxnSpLocks noChangeShapeType="1"/>
            </p:cNvCxnSpPr>
            <p:nvPr/>
          </p:nvCxnSpPr>
          <p:spPr bwMode="auto">
            <a:xfrm>
              <a:off x="1190026" y="3610033"/>
              <a:ext cx="689729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962" name="Łącznik prosty 961"/>
            <p:cNvCxnSpPr/>
            <p:nvPr/>
          </p:nvCxnSpPr>
          <p:spPr>
            <a:xfrm>
              <a:off x="7171684" y="4350577"/>
              <a:ext cx="69707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AutoShape 214"/>
            <p:cNvCxnSpPr>
              <a:cxnSpLocks noChangeShapeType="1"/>
            </p:cNvCxnSpPr>
            <p:nvPr/>
          </p:nvCxnSpPr>
          <p:spPr bwMode="auto">
            <a:xfrm flipV="1">
              <a:off x="7573883" y="4057068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7" name="AutoShape 215"/>
            <p:cNvCxnSpPr>
              <a:cxnSpLocks noChangeShapeType="1"/>
            </p:cNvCxnSpPr>
            <p:nvPr/>
          </p:nvCxnSpPr>
          <p:spPr bwMode="auto">
            <a:xfrm flipV="1">
              <a:off x="7292634" y="4002270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8" name="AutoShape 216"/>
            <p:cNvCxnSpPr>
              <a:cxnSpLocks noChangeShapeType="1"/>
            </p:cNvCxnSpPr>
            <p:nvPr/>
          </p:nvCxnSpPr>
          <p:spPr bwMode="auto">
            <a:xfrm flipV="1">
              <a:off x="7337682" y="4002270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0" name="AutoShape 226"/>
            <p:cNvCxnSpPr>
              <a:cxnSpLocks noChangeShapeType="1"/>
            </p:cNvCxnSpPr>
            <p:nvPr/>
          </p:nvCxnSpPr>
          <p:spPr bwMode="auto">
            <a:xfrm flipV="1">
              <a:off x="7274371" y="3997400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1" name="AutoShape 227"/>
            <p:cNvCxnSpPr>
              <a:cxnSpLocks noChangeShapeType="1"/>
            </p:cNvCxnSpPr>
            <p:nvPr/>
          </p:nvCxnSpPr>
          <p:spPr bwMode="auto">
            <a:xfrm flipV="1">
              <a:off x="7268283" y="3997400"/>
              <a:ext cx="102272" cy="10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4" name="AutoShape 230"/>
            <p:cNvCxnSpPr>
              <a:cxnSpLocks noChangeShapeType="1"/>
            </p:cNvCxnSpPr>
            <p:nvPr/>
          </p:nvCxnSpPr>
          <p:spPr bwMode="auto">
            <a:xfrm flipV="1">
              <a:off x="7491090" y="4002271"/>
              <a:ext cx="101055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5" name="AutoShape 231"/>
            <p:cNvCxnSpPr>
              <a:cxnSpLocks noChangeShapeType="1"/>
            </p:cNvCxnSpPr>
            <p:nvPr/>
          </p:nvCxnSpPr>
          <p:spPr bwMode="auto">
            <a:xfrm flipV="1">
              <a:off x="7523964" y="4031393"/>
              <a:ext cx="84112" cy="8412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6" name="AutoShape 239"/>
            <p:cNvCxnSpPr>
              <a:cxnSpLocks noChangeShapeType="1"/>
            </p:cNvCxnSpPr>
            <p:nvPr/>
          </p:nvCxnSpPr>
          <p:spPr bwMode="auto">
            <a:xfrm flipH="1">
              <a:off x="7604321" y="4105777"/>
              <a:ext cx="18263" cy="109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9" name="AutoShape 655"/>
            <p:cNvCxnSpPr>
              <a:cxnSpLocks noChangeShapeType="1"/>
            </p:cNvCxnSpPr>
            <p:nvPr/>
          </p:nvCxnSpPr>
          <p:spPr bwMode="auto">
            <a:xfrm>
              <a:off x="3976947" y="4035015"/>
              <a:ext cx="0" cy="6368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002" name="Prostokąt 1001"/>
          <p:cNvSpPr/>
          <p:nvPr/>
        </p:nvSpPr>
        <p:spPr>
          <a:xfrm>
            <a:off x="711200" y="5901788"/>
            <a:ext cx="7431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Zespół wałka wejściowego przekładni wciągarki</a:t>
            </a:r>
          </a:p>
          <a:p>
            <a:r>
              <a:rPr lang="pl-PL" dirty="0" smtClean="0"/>
              <a:t>(rysunek techniczny)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43</a:t>
            </a:fld>
            <a:endParaRPr lang="pl-PL"/>
          </a:p>
        </p:txBody>
      </p:sp>
      <p:grpSp>
        <p:nvGrpSpPr>
          <p:cNvPr id="74" name="Grupa 73"/>
          <p:cNvGrpSpPr/>
          <p:nvPr/>
        </p:nvGrpSpPr>
        <p:grpSpPr>
          <a:xfrm>
            <a:off x="936542" y="870870"/>
            <a:ext cx="7432408" cy="3742770"/>
            <a:chOff x="936542" y="870870"/>
            <a:chExt cx="7432408" cy="3742770"/>
          </a:xfrm>
        </p:grpSpPr>
        <p:cxnSp>
          <p:nvCxnSpPr>
            <p:cNvPr id="73" name="Łącznik prosty 72"/>
            <p:cNvCxnSpPr/>
            <p:nvPr/>
          </p:nvCxnSpPr>
          <p:spPr>
            <a:xfrm>
              <a:off x="2509024" y="2241360"/>
              <a:ext cx="802887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upa 152"/>
            <p:cNvGrpSpPr/>
            <p:nvPr/>
          </p:nvGrpSpPr>
          <p:grpSpPr>
            <a:xfrm>
              <a:off x="936542" y="870870"/>
              <a:ext cx="7432408" cy="3742770"/>
              <a:chOff x="936542" y="1451430"/>
              <a:chExt cx="7432408" cy="3742770"/>
            </a:xfrm>
            <a:noFill/>
          </p:grpSpPr>
          <p:sp>
            <p:nvSpPr>
              <p:cNvPr id="26698" name="Rectangle 74"/>
              <p:cNvSpPr>
                <a:spLocks noChangeArrowheads="1"/>
              </p:cNvSpPr>
              <p:nvPr/>
            </p:nvSpPr>
            <p:spPr bwMode="auto">
              <a:xfrm>
                <a:off x="3324167" y="2521250"/>
                <a:ext cx="402641" cy="2560252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6699" name="AutoShape 75"/>
              <p:cNvCxnSpPr>
                <a:cxnSpLocks noChangeShapeType="1"/>
              </p:cNvCxnSpPr>
              <p:nvPr/>
            </p:nvCxnSpPr>
            <p:spPr bwMode="auto">
              <a:xfrm>
                <a:off x="3315381" y="3163925"/>
                <a:ext cx="4170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2" name="AutoShape 78"/>
              <p:cNvCxnSpPr>
                <a:cxnSpLocks noChangeShapeType="1"/>
              </p:cNvCxnSpPr>
              <p:nvPr/>
            </p:nvCxnSpPr>
            <p:spPr bwMode="auto">
              <a:xfrm>
                <a:off x="6084771" y="1980462"/>
                <a:ext cx="0" cy="169682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3" name="AutoShape 79"/>
              <p:cNvCxnSpPr>
                <a:cxnSpLocks noChangeShapeType="1"/>
              </p:cNvCxnSpPr>
              <p:nvPr/>
            </p:nvCxnSpPr>
            <p:spPr bwMode="auto">
              <a:xfrm>
                <a:off x="6899570" y="1980462"/>
                <a:ext cx="0" cy="169682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6" name="AutoShape 82"/>
              <p:cNvCxnSpPr>
                <a:cxnSpLocks noChangeShapeType="1"/>
              </p:cNvCxnSpPr>
              <p:nvPr/>
            </p:nvCxnSpPr>
            <p:spPr bwMode="auto">
              <a:xfrm>
                <a:off x="6138735" y="2037215"/>
                <a:ext cx="92817" cy="1572726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7" name="AutoShape 83"/>
              <p:cNvCxnSpPr>
                <a:cxnSpLocks noChangeShapeType="1"/>
              </p:cNvCxnSpPr>
              <p:nvPr/>
            </p:nvCxnSpPr>
            <p:spPr bwMode="auto">
              <a:xfrm>
                <a:off x="6215864" y="2041856"/>
                <a:ext cx="92817" cy="1558357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8" name="AutoShape 84"/>
              <p:cNvCxnSpPr>
                <a:cxnSpLocks noChangeShapeType="1"/>
              </p:cNvCxnSpPr>
              <p:nvPr/>
            </p:nvCxnSpPr>
            <p:spPr bwMode="auto">
              <a:xfrm>
                <a:off x="6294301" y="2047665"/>
                <a:ext cx="92817" cy="1558357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9" name="AutoShape 85"/>
              <p:cNvCxnSpPr>
                <a:cxnSpLocks noChangeShapeType="1"/>
              </p:cNvCxnSpPr>
              <p:nvPr/>
            </p:nvCxnSpPr>
            <p:spPr bwMode="auto">
              <a:xfrm>
                <a:off x="6372737" y="2045775"/>
                <a:ext cx="92817" cy="1558357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0" name="AutoShape 86"/>
              <p:cNvCxnSpPr>
                <a:cxnSpLocks noChangeShapeType="1"/>
              </p:cNvCxnSpPr>
              <p:nvPr/>
            </p:nvCxnSpPr>
            <p:spPr bwMode="auto">
              <a:xfrm>
                <a:off x="6451174" y="2046720"/>
                <a:ext cx="92817" cy="1558357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1" name="AutoShape 87"/>
              <p:cNvCxnSpPr>
                <a:cxnSpLocks noChangeShapeType="1"/>
              </p:cNvCxnSpPr>
              <p:nvPr/>
            </p:nvCxnSpPr>
            <p:spPr bwMode="auto">
              <a:xfrm>
                <a:off x="6529611" y="2049693"/>
                <a:ext cx="92817" cy="1558357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2" name="AutoShape 88"/>
              <p:cNvCxnSpPr>
                <a:cxnSpLocks noChangeShapeType="1"/>
              </p:cNvCxnSpPr>
              <p:nvPr/>
            </p:nvCxnSpPr>
            <p:spPr bwMode="auto">
              <a:xfrm>
                <a:off x="6608047" y="2045775"/>
                <a:ext cx="92817" cy="1558357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3" name="AutoShape 89"/>
              <p:cNvCxnSpPr>
                <a:cxnSpLocks noChangeShapeType="1"/>
              </p:cNvCxnSpPr>
              <p:nvPr/>
            </p:nvCxnSpPr>
            <p:spPr bwMode="auto">
              <a:xfrm>
                <a:off x="6686484" y="2046720"/>
                <a:ext cx="92817" cy="1558357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4" name="AutoShape 90"/>
              <p:cNvCxnSpPr>
                <a:cxnSpLocks noChangeShapeType="1"/>
              </p:cNvCxnSpPr>
              <p:nvPr/>
            </p:nvCxnSpPr>
            <p:spPr bwMode="auto">
              <a:xfrm>
                <a:off x="6764920" y="2047665"/>
                <a:ext cx="92817" cy="1558357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5" name="AutoShape 91"/>
              <p:cNvCxnSpPr>
                <a:cxnSpLocks noChangeShapeType="1"/>
              </p:cNvCxnSpPr>
              <p:nvPr/>
            </p:nvCxnSpPr>
            <p:spPr bwMode="auto">
              <a:xfrm>
                <a:off x="6901243" y="2826912"/>
                <a:ext cx="308517" cy="0"/>
              </a:xfrm>
              <a:prstGeom prst="straightConnector1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6" name="AutoShape 92"/>
              <p:cNvCxnSpPr>
                <a:cxnSpLocks noChangeShapeType="1"/>
              </p:cNvCxnSpPr>
              <p:nvPr/>
            </p:nvCxnSpPr>
            <p:spPr bwMode="auto">
              <a:xfrm>
                <a:off x="5837696" y="2889973"/>
                <a:ext cx="2013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7" name="AutoShape 93"/>
              <p:cNvCxnSpPr>
                <a:cxnSpLocks noChangeShapeType="1"/>
              </p:cNvCxnSpPr>
              <p:nvPr/>
            </p:nvCxnSpPr>
            <p:spPr bwMode="auto">
              <a:xfrm>
                <a:off x="6964934" y="2889028"/>
                <a:ext cx="2013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8" name="AutoShape 94"/>
              <p:cNvCxnSpPr>
                <a:cxnSpLocks noChangeShapeType="1"/>
              </p:cNvCxnSpPr>
              <p:nvPr/>
            </p:nvCxnSpPr>
            <p:spPr bwMode="auto">
              <a:xfrm>
                <a:off x="6966241" y="2766825"/>
                <a:ext cx="2013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9" name="AutoShape 95"/>
              <p:cNvCxnSpPr>
                <a:cxnSpLocks noChangeShapeType="1"/>
              </p:cNvCxnSpPr>
              <p:nvPr/>
            </p:nvCxnSpPr>
            <p:spPr bwMode="auto">
              <a:xfrm>
                <a:off x="5838273" y="2767770"/>
                <a:ext cx="2013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0" name="AutoShape 96"/>
              <p:cNvCxnSpPr>
                <a:cxnSpLocks noChangeShapeType="1"/>
              </p:cNvCxnSpPr>
              <p:nvPr/>
            </p:nvCxnSpPr>
            <p:spPr bwMode="auto">
              <a:xfrm>
                <a:off x="3061404" y="4156676"/>
                <a:ext cx="2013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1" name="AutoShape 97"/>
              <p:cNvCxnSpPr>
                <a:cxnSpLocks noChangeShapeType="1"/>
              </p:cNvCxnSpPr>
              <p:nvPr/>
            </p:nvCxnSpPr>
            <p:spPr bwMode="auto">
              <a:xfrm>
                <a:off x="3054868" y="4038391"/>
                <a:ext cx="2013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2" name="AutoShape 98"/>
              <p:cNvCxnSpPr>
                <a:cxnSpLocks noChangeShapeType="1"/>
              </p:cNvCxnSpPr>
              <p:nvPr/>
            </p:nvCxnSpPr>
            <p:spPr bwMode="auto">
              <a:xfrm>
                <a:off x="3074477" y="2772050"/>
                <a:ext cx="2013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3" name="AutoShape 99"/>
              <p:cNvCxnSpPr>
                <a:cxnSpLocks noChangeShapeType="1"/>
              </p:cNvCxnSpPr>
              <p:nvPr/>
            </p:nvCxnSpPr>
            <p:spPr bwMode="auto">
              <a:xfrm>
                <a:off x="3074842" y="2893892"/>
                <a:ext cx="2013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4" name="AutoShape 100"/>
              <p:cNvCxnSpPr>
                <a:cxnSpLocks noChangeShapeType="1"/>
              </p:cNvCxnSpPr>
              <p:nvPr/>
            </p:nvCxnSpPr>
            <p:spPr bwMode="auto">
              <a:xfrm>
                <a:off x="3165986" y="2914431"/>
                <a:ext cx="0" cy="1115538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5" name="AutoShape 101"/>
              <p:cNvCxnSpPr>
                <a:cxnSpLocks noChangeShapeType="1"/>
              </p:cNvCxnSpPr>
              <p:nvPr/>
            </p:nvCxnSpPr>
            <p:spPr bwMode="auto">
              <a:xfrm>
                <a:off x="3161122" y="4159649"/>
                <a:ext cx="0" cy="1034551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6" name="AutoShape 102"/>
              <p:cNvCxnSpPr>
                <a:cxnSpLocks noChangeShapeType="1"/>
              </p:cNvCxnSpPr>
              <p:nvPr/>
            </p:nvCxnSpPr>
            <p:spPr bwMode="auto">
              <a:xfrm>
                <a:off x="5326550" y="4156676"/>
                <a:ext cx="0" cy="1034551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7" name="AutoShape 103"/>
              <p:cNvCxnSpPr>
                <a:cxnSpLocks noChangeShapeType="1"/>
              </p:cNvCxnSpPr>
              <p:nvPr/>
            </p:nvCxnSpPr>
            <p:spPr bwMode="auto">
              <a:xfrm>
                <a:off x="3151606" y="5184695"/>
                <a:ext cx="217923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8" name="AutoShape 104"/>
              <p:cNvCxnSpPr>
                <a:cxnSpLocks noChangeShapeType="1"/>
              </p:cNvCxnSpPr>
              <p:nvPr/>
            </p:nvCxnSpPr>
            <p:spPr bwMode="auto">
              <a:xfrm flipV="1">
                <a:off x="3158142" y="1815874"/>
                <a:ext cx="0" cy="947032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9" name="AutoShape 105"/>
              <p:cNvCxnSpPr>
                <a:cxnSpLocks noChangeShapeType="1"/>
              </p:cNvCxnSpPr>
              <p:nvPr/>
            </p:nvCxnSpPr>
            <p:spPr bwMode="auto">
              <a:xfrm flipV="1">
                <a:off x="5319072" y="1817180"/>
                <a:ext cx="0" cy="947032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0" name="AutoShape 106"/>
              <p:cNvCxnSpPr>
                <a:cxnSpLocks noChangeShapeType="1"/>
              </p:cNvCxnSpPr>
              <p:nvPr/>
            </p:nvCxnSpPr>
            <p:spPr bwMode="auto">
              <a:xfrm>
                <a:off x="3152183" y="1822766"/>
                <a:ext cx="217923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2" name="AutoShape 108"/>
              <p:cNvCxnSpPr>
                <a:cxnSpLocks noChangeShapeType="1"/>
              </p:cNvCxnSpPr>
              <p:nvPr/>
            </p:nvCxnSpPr>
            <p:spPr bwMode="auto">
              <a:xfrm>
                <a:off x="4183990" y="3703407"/>
                <a:ext cx="4170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3" name="AutoShape 109"/>
              <p:cNvCxnSpPr>
                <a:cxnSpLocks noChangeShapeType="1"/>
              </p:cNvCxnSpPr>
              <p:nvPr/>
            </p:nvCxnSpPr>
            <p:spPr bwMode="auto">
              <a:xfrm>
                <a:off x="5223641" y="4158343"/>
                <a:ext cx="2013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4" name="AutoShape 110"/>
              <p:cNvCxnSpPr>
                <a:cxnSpLocks noChangeShapeType="1"/>
              </p:cNvCxnSpPr>
              <p:nvPr/>
            </p:nvCxnSpPr>
            <p:spPr bwMode="auto">
              <a:xfrm>
                <a:off x="5221603" y="2890919"/>
                <a:ext cx="2013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5" name="AutoShape 111"/>
              <p:cNvCxnSpPr>
                <a:cxnSpLocks noChangeShapeType="1"/>
              </p:cNvCxnSpPr>
              <p:nvPr/>
            </p:nvCxnSpPr>
            <p:spPr bwMode="auto">
              <a:xfrm>
                <a:off x="5221391" y="4042310"/>
                <a:ext cx="2013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6" name="AutoShape 112"/>
              <p:cNvCxnSpPr>
                <a:cxnSpLocks noChangeShapeType="1"/>
              </p:cNvCxnSpPr>
              <p:nvPr/>
            </p:nvCxnSpPr>
            <p:spPr bwMode="auto">
              <a:xfrm>
                <a:off x="5220296" y="2768131"/>
                <a:ext cx="201321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8" name="AutoShape 114"/>
              <p:cNvCxnSpPr>
                <a:cxnSpLocks noChangeShapeType="1"/>
              </p:cNvCxnSpPr>
              <p:nvPr/>
            </p:nvCxnSpPr>
            <p:spPr bwMode="auto">
              <a:xfrm>
                <a:off x="3758183" y="2889612"/>
                <a:ext cx="162102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9" name="AutoShape 115"/>
              <p:cNvCxnSpPr>
                <a:cxnSpLocks noChangeShapeType="1"/>
              </p:cNvCxnSpPr>
              <p:nvPr/>
            </p:nvCxnSpPr>
            <p:spPr bwMode="auto">
              <a:xfrm>
                <a:off x="3724194" y="2828219"/>
                <a:ext cx="196092" cy="0"/>
              </a:xfrm>
              <a:prstGeom prst="straightConnector1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0" name="AutoShape 116"/>
              <p:cNvCxnSpPr>
                <a:cxnSpLocks noChangeShapeType="1"/>
              </p:cNvCxnSpPr>
              <p:nvPr/>
            </p:nvCxnSpPr>
            <p:spPr bwMode="auto">
              <a:xfrm>
                <a:off x="3760797" y="2764212"/>
                <a:ext cx="162102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1" name="AutoShape 117"/>
              <p:cNvCxnSpPr>
                <a:cxnSpLocks noChangeShapeType="1"/>
              </p:cNvCxnSpPr>
              <p:nvPr/>
            </p:nvCxnSpPr>
            <p:spPr bwMode="auto">
              <a:xfrm>
                <a:off x="3992185" y="2889612"/>
                <a:ext cx="162102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2" name="AutoShape 118"/>
              <p:cNvCxnSpPr>
                <a:cxnSpLocks noChangeShapeType="1"/>
              </p:cNvCxnSpPr>
              <p:nvPr/>
            </p:nvCxnSpPr>
            <p:spPr bwMode="auto">
              <a:xfrm>
                <a:off x="3989206" y="2763267"/>
                <a:ext cx="162102" cy="0"/>
              </a:xfrm>
              <a:prstGeom prst="straightConnector1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3" name="AutoShape 119"/>
              <p:cNvCxnSpPr>
                <a:cxnSpLocks noChangeShapeType="1"/>
              </p:cNvCxnSpPr>
              <p:nvPr/>
            </p:nvCxnSpPr>
            <p:spPr bwMode="auto">
              <a:xfrm>
                <a:off x="3990878" y="2824300"/>
                <a:ext cx="196092" cy="0"/>
              </a:xfrm>
              <a:prstGeom prst="straightConnector1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4" name="AutoShape 120"/>
              <p:cNvCxnSpPr>
                <a:cxnSpLocks noChangeShapeType="1"/>
              </p:cNvCxnSpPr>
              <p:nvPr/>
            </p:nvCxnSpPr>
            <p:spPr bwMode="auto">
              <a:xfrm>
                <a:off x="4591177" y="2826912"/>
                <a:ext cx="1500754" cy="0"/>
              </a:xfrm>
              <a:prstGeom prst="straightConnector1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6" name="AutoShape 122"/>
              <p:cNvCxnSpPr>
                <a:cxnSpLocks noChangeShapeType="1"/>
              </p:cNvCxnSpPr>
              <p:nvPr/>
            </p:nvCxnSpPr>
            <p:spPr bwMode="auto">
              <a:xfrm>
                <a:off x="3722156" y="4093976"/>
                <a:ext cx="473234" cy="0"/>
              </a:xfrm>
              <a:prstGeom prst="straightConnector1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748" name="Rectangle 124"/>
              <p:cNvSpPr>
                <a:spLocks noChangeArrowheads="1"/>
              </p:cNvSpPr>
              <p:nvPr/>
            </p:nvSpPr>
            <p:spPr bwMode="auto">
              <a:xfrm>
                <a:off x="2663992" y="2646650"/>
                <a:ext cx="207857" cy="38142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6750" name="AutoShape 126"/>
              <p:cNvCxnSpPr>
                <a:cxnSpLocks noChangeShapeType="1"/>
              </p:cNvCxnSpPr>
              <p:nvPr/>
            </p:nvCxnSpPr>
            <p:spPr bwMode="auto">
              <a:xfrm flipH="1">
                <a:off x="3320245" y="2774662"/>
                <a:ext cx="392183" cy="92744"/>
              </a:xfrm>
              <a:prstGeom prst="straightConnector1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51" name="AutoShape 127"/>
              <p:cNvCxnSpPr>
                <a:cxnSpLocks noChangeShapeType="1"/>
              </p:cNvCxnSpPr>
              <p:nvPr/>
            </p:nvCxnSpPr>
            <p:spPr bwMode="auto">
              <a:xfrm flipH="1" flipV="1">
                <a:off x="3328089" y="4040419"/>
                <a:ext cx="392183" cy="92744"/>
              </a:xfrm>
              <a:prstGeom prst="straightConnector1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752" name="Text Box 128"/>
              <p:cNvSpPr txBox="1">
                <a:spLocks noChangeArrowheads="1"/>
              </p:cNvSpPr>
              <p:nvPr/>
            </p:nvSpPr>
            <p:spPr bwMode="auto">
              <a:xfrm>
                <a:off x="1250825" y="1451430"/>
                <a:ext cx="2044582" cy="5420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cierne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753" name="Text Box 129"/>
              <p:cNvSpPr txBox="1">
                <a:spLocks noChangeArrowheads="1"/>
              </p:cNvSpPr>
              <p:nvPr/>
            </p:nvSpPr>
            <p:spPr bwMode="auto">
              <a:xfrm>
                <a:off x="1023359" y="2499043"/>
                <a:ext cx="1201388" cy="4846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silnik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754" name="Text Box 130"/>
              <p:cNvSpPr txBox="1">
                <a:spLocks noChangeArrowheads="1"/>
              </p:cNvSpPr>
              <p:nvPr/>
            </p:nvSpPr>
            <p:spPr bwMode="auto">
              <a:xfrm>
                <a:off x="5844597" y="4156676"/>
                <a:ext cx="2044582" cy="8764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luźne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zębate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755" name="Text Box 131"/>
              <p:cNvSpPr txBox="1">
                <a:spLocks noChangeArrowheads="1"/>
              </p:cNvSpPr>
              <p:nvPr/>
            </p:nvSpPr>
            <p:spPr bwMode="auto">
              <a:xfrm>
                <a:off x="7167562" y="1669574"/>
                <a:ext cx="1201388" cy="4846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bęben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756" name="Text Box 132"/>
              <p:cNvSpPr txBox="1">
                <a:spLocks noChangeArrowheads="1"/>
              </p:cNvSpPr>
              <p:nvPr/>
            </p:nvSpPr>
            <p:spPr bwMode="auto">
              <a:xfrm>
                <a:off x="4565314" y="1797587"/>
                <a:ext cx="459026" cy="5419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4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757" name="Text Box 133"/>
              <p:cNvSpPr txBox="1">
                <a:spLocks noChangeArrowheads="1"/>
              </p:cNvSpPr>
              <p:nvPr/>
            </p:nvSpPr>
            <p:spPr bwMode="auto">
              <a:xfrm>
                <a:off x="3410448" y="2098110"/>
                <a:ext cx="490344" cy="53322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758" name="Text Box 134"/>
              <p:cNvSpPr txBox="1">
                <a:spLocks noChangeArrowheads="1"/>
              </p:cNvSpPr>
              <p:nvPr/>
            </p:nvSpPr>
            <p:spPr bwMode="auto">
              <a:xfrm>
                <a:off x="3678403" y="3079019"/>
                <a:ext cx="494766" cy="5834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759" name="Text Box 135"/>
              <p:cNvSpPr txBox="1">
                <a:spLocks noChangeArrowheads="1"/>
              </p:cNvSpPr>
              <p:nvPr/>
            </p:nvSpPr>
            <p:spPr bwMode="auto">
              <a:xfrm>
                <a:off x="4565314" y="4201175"/>
                <a:ext cx="424979" cy="5264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3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6762" name="AutoShape 138"/>
              <p:cNvCxnSpPr>
                <a:cxnSpLocks noChangeShapeType="1"/>
              </p:cNvCxnSpPr>
              <p:nvPr/>
            </p:nvCxnSpPr>
            <p:spPr bwMode="auto">
              <a:xfrm flipH="1">
                <a:off x="6899570" y="1977849"/>
                <a:ext cx="393490" cy="312194"/>
              </a:xfrm>
              <a:prstGeom prst="straightConnector1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63" name="AutoShape 139"/>
              <p:cNvCxnSpPr>
                <a:cxnSpLocks noChangeShapeType="1"/>
              </p:cNvCxnSpPr>
              <p:nvPr/>
            </p:nvCxnSpPr>
            <p:spPr bwMode="auto">
              <a:xfrm flipH="1" flipV="1">
                <a:off x="2326714" y="1839387"/>
                <a:ext cx="485000" cy="877801"/>
              </a:xfrm>
              <a:prstGeom prst="straightConnector1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64" name="AutoShape 140"/>
              <p:cNvCxnSpPr>
                <a:cxnSpLocks noChangeShapeType="1"/>
              </p:cNvCxnSpPr>
              <p:nvPr/>
            </p:nvCxnSpPr>
            <p:spPr bwMode="auto">
              <a:xfrm>
                <a:off x="5630204" y="2843894"/>
                <a:ext cx="495458" cy="1442101"/>
              </a:xfrm>
              <a:prstGeom prst="straightConnector1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765" name="Arc 141"/>
              <p:cNvSpPr>
                <a:spLocks/>
              </p:cNvSpPr>
              <p:nvPr/>
            </p:nvSpPr>
            <p:spPr bwMode="auto">
              <a:xfrm>
                <a:off x="2945056" y="2497737"/>
                <a:ext cx="108504" cy="658350"/>
              </a:xfrm>
              <a:custGeom>
                <a:avLst/>
                <a:gdLst>
                  <a:gd name="G0" fmla="+- 21032 0 0"/>
                  <a:gd name="G1" fmla="+- 21600 0 0"/>
                  <a:gd name="G2" fmla="+- 21600 0 0"/>
                  <a:gd name="T0" fmla="*/ 7036 w 42632"/>
                  <a:gd name="T1" fmla="*/ 5148 h 43200"/>
                  <a:gd name="T2" fmla="*/ 0 w 42632"/>
                  <a:gd name="T3" fmla="*/ 26520 h 43200"/>
                  <a:gd name="T4" fmla="*/ 21032 w 4263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32" h="43200" fill="none" extrusionOk="0">
                    <a:moveTo>
                      <a:pt x="7035" y="5147"/>
                    </a:moveTo>
                    <a:cubicBezTo>
                      <a:pt x="10942" y="1824"/>
                      <a:pt x="15903" y="-1"/>
                      <a:pt x="21032" y="0"/>
                    </a:cubicBezTo>
                    <a:cubicBezTo>
                      <a:pt x="32961" y="0"/>
                      <a:pt x="42632" y="9670"/>
                      <a:pt x="42632" y="21600"/>
                    </a:cubicBezTo>
                    <a:cubicBezTo>
                      <a:pt x="42632" y="33529"/>
                      <a:pt x="32961" y="43200"/>
                      <a:pt x="21032" y="43200"/>
                    </a:cubicBezTo>
                    <a:cubicBezTo>
                      <a:pt x="10998" y="43200"/>
                      <a:pt x="2285" y="36290"/>
                      <a:pt x="-1" y="26520"/>
                    </a:cubicBezTo>
                  </a:path>
                  <a:path w="42632" h="43200" stroke="0" extrusionOk="0">
                    <a:moveTo>
                      <a:pt x="7035" y="5147"/>
                    </a:moveTo>
                    <a:cubicBezTo>
                      <a:pt x="10942" y="1824"/>
                      <a:pt x="15903" y="-1"/>
                      <a:pt x="21032" y="0"/>
                    </a:cubicBezTo>
                    <a:cubicBezTo>
                      <a:pt x="32961" y="0"/>
                      <a:pt x="42632" y="9670"/>
                      <a:pt x="42632" y="21600"/>
                    </a:cubicBezTo>
                    <a:cubicBezTo>
                      <a:pt x="42632" y="33529"/>
                      <a:pt x="32961" y="43200"/>
                      <a:pt x="21032" y="43200"/>
                    </a:cubicBezTo>
                    <a:cubicBezTo>
                      <a:pt x="10998" y="43200"/>
                      <a:pt x="2285" y="36290"/>
                      <a:pt x="-1" y="26520"/>
                    </a:cubicBezTo>
                    <a:lnTo>
                      <a:pt x="21032" y="2160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6766" name="Text Box 142"/>
              <p:cNvSpPr txBox="1">
                <a:spLocks noChangeArrowheads="1"/>
              </p:cNvSpPr>
              <p:nvPr/>
            </p:nvSpPr>
            <p:spPr bwMode="auto">
              <a:xfrm>
                <a:off x="2699601" y="2977131"/>
                <a:ext cx="500797" cy="4915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ω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45" name="Łącznik prosty 144"/>
              <p:cNvCxnSpPr/>
              <p:nvPr/>
            </p:nvCxnSpPr>
            <p:spPr>
              <a:xfrm>
                <a:off x="6079787" y="2062265"/>
                <a:ext cx="82685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Łącznik prosty 145"/>
              <p:cNvCxnSpPr/>
              <p:nvPr/>
            </p:nvCxnSpPr>
            <p:spPr>
              <a:xfrm>
                <a:off x="6081408" y="3591127"/>
                <a:ext cx="82685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Łącznik prosty 147"/>
              <p:cNvCxnSpPr/>
              <p:nvPr/>
            </p:nvCxnSpPr>
            <p:spPr>
              <a:xfrm>
                <a:off x="5325895" y="2884251"/>
                <a:ext cx="0" cy="1157592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Łącznik prosty 149"/>
              <p:cNvCxnSpPr/>
              <p:nvPr/>
            </p:nvCxnSpPr>
            <p:spPr>
              <a:xfrm>
                <a:off x="4604902" y="4100210"/>
                <a:ext cx="836579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Łącznik prosty 151"/>
              <p:cNvCxnSpPr/>
              <p:nvPr/>
            </p:nvCxnSpPr>
            <p:spPr>
              <a:xfrm>
                <a:off x="3054485" y="4095344"/>
                <a:ext cx="267511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31" name="Rectangle 107"/>
              <p:cNvSpPr>
                <a:spLocks noChangeArrowheads="1"/>
              </p:cNvSpPr>
              <p:nvPr/>
            </p:nvSpPr>
            <p:spPr bwMode="auto">
              <a:xfrm>
                <a:off x="4192199" y="1960868"/>
                <a:ext cx="402641" cy="2560252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6747" name="Rectangle 123"/>
              <p:cNvSpPr>
                <a:spLocks noChangeArrowheads="1"/>
              </p:cNvSpPr>
              <p:nvPr/>
            </p:nvSpPr>
            <p:spPr bwMode="auto">
              <a:xfrm>
                <a:off x="5537387" y="2703403"/>
                <a:ext cx="186941" cy="241656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6749" name="Rectangle 125"/>
              <p:cNvSpPr>
                <a:spLocks noChangeArrowheads="1"/>
              </p:cNvSpPr>
              <p:nvPr/>
            </p:nvSpPr>
            <p:spPr bwMode="auto">
              <a:xfrm>
                <a:off x="936542" y="2371031"/>
                <a:ext cx="1571347" cy="918294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</p:grpSp>
      </p:grpSp>
      <p:sp>
        <p:nvSpPr>
          <p:cNvPr id="154" name="Prostokąt 153"/>
          <p:cNvSpPr/>
          <p:nvPr/>
        </p:nvSpPr>
        <p:spPr>
          <a:xfrm>
            <a:off x="435429" y="5335788"/>
            <a:ext cx="8244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Schemat układu napędu we wciągarce linowej (widok z góry)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44</a:t>
            </a:fld>
            <a:endParaRPr lang="pl-PL"/>
          </a:p>
        </p:txBody>
      </p:sp>
      <p:sp>
        <p:nvSpPr>
          <p:cNvPr id="635" name="pole tekstowe 634"/>
          <p:cNvSpPr txBox="1"/>
          <p:nvPr/>
        </p:nvSpPr>
        <p:spPr>
          <a:xfrm>
            <a:off x="566057" y="5631543"/>
            <a:ext cx="777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Zespół wałka pośredniego przekładni wciągarki linowej</a:t>
            </a:r>
          </a:p>
          <a:p>
            <a:r>
              <a:rPr lang="pl-PL" dirty="0" smtClean="0"/>
              <a:t>(rysunek techniczny)</a:t>
            </a:r>
            <a:endParaRPr lang="pl-PL" dirty="0"/>
          </a:p>
        </p:txBody>
      </p:sp>
      <p:grpSp>
        <p:nvGrpSpPr>
          <p:cNvPr id="640" name="Grupa 639"/>
          <p:cNvGrpSpPr/>
          <p:nvPr/>
        </p:nvGrpSpPr>
        <p:grpSpPr>
          <a:xfrm>
            <a:off x="1553029" y="210458"/>
            <a:ext cx="5638666" cy="4936663"/>
            <a:chOff x="1553029" y="210458"/>
            <a:chExt cx="5638666" cy="4936663"/>
          </a:xfrm>
        </p:grpSpPr>
        <p:grpSp>
          <p:nvGrpSpPr>
            <p:cNvPr id="634" name="Grupa 633"/>
            <p:cNvGrpSpPr/>
            <p:nvPr/>
          </p:nvGrpSpPr>
          <p:grpSpPr>
            <a:xfrm>
              <a:off x="1553029" y="230128"/>
              <a:ext cx="5638666" cy="4916993"/>
              <a:chOff x="1553029" y="230128"/>
              <a:chExt cx="5638666" cy="4916993"/>
            </a:xfrm>
          </p:grpSpPr>
          <p:cxnSp>
            <p:nvCxnSpPr>
              <p:cNvPr id="26100" name="AutoShape 500"/>
              <p:cNvCxnSpPr>
                <a:cxnSpLocks noChangeShapeType="1"/>
              </p:cNvCxnSpPr>
              <p:nvPr/>
            </p:nvCxnSpPr>
            <p:spPr bwMode="auto">
              <a:xfrm flipH="1">
                <a:off x="6848496" y="2876022"/>
                <a:ext cx="0" cy="85157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3" name="AutoShape 33"/>
              <p:cNvCxnSpPr>
                <a:cxnSpLocks noChangeShapeType="1"/>
              </p:cNvCxnSpPr>
              <p:nvPr/>
            </p:nvCxnSpPr>
            <p:spPr bwMode="auto">
              <a:xfrm flipH="1" flipV="1">
                <a:off x="2965307" y="3783912"/>
                <a:ext cx="0" cy="117480"/>
              </a:xfrm>
              <a:prstGeom prst="straightConnector1">
                <a:avLst/>
              </a:prstGeom>
              <a:noFill/>
              <a:ln w="3810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5647" name="AutoShape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2968875" y="2769319"/>
                <a:ext cx="0" cy="117480"/>
              </a:xfrm>
              <a:prstGeom prst="straightConnector1">
                <a:avLst/>
              </a:prstGeom>
              <a:noFill/>
              <a:ln w="3810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5650" name="AutoShape 50"/>
              <p:cNvCxnSpPr>
                <a:cxnSpLocks noChangeShapeType="1"/>
              </p:cNvCxnSpPr>
              <p:nvPr/>
            </p:nvCxnSpPr>
            <p:spPr bwMode="auto">
              <a:xfrm rot="10800000" flipV="1">
                <a:off x="2945975" y="2763445"/>
                <a:ext cx="0" cy="1335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2" name="AutoShape 122"/>
              <p:cNvCxnSpPr>
                <a:cxnSpLocks noChangeShapeType="1"/>
              </p:cNvCxnSpPr>
              <p:nvPr/>
            </p:nvCxnSpPr>
            <p:spPr bwMode="auto">
              <a:xfrm rot="5400000" flipH="1">
                <a:off x="2277403" y="3946195"/>
                <a:ext cx="104603" cy="0"/>
              </a:xfrm>
              <a:prstGeom prst="straightConnector1">
                <a:avLst/>
              </a:prstGeom>
              <a:noFill/>
              <a:ln w="38100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5754" name="AutoShape 154"/>
              <p:cNvCxnSpPr>
                <a:cxnSpLocks noChangeShapeType="1"/>
              </p:cNvCxnSpPr>
              <p:nvPr/>
            </p:nvCxnSpPr>
            <p:spPr bwMode="auto">
              <a:xfrm rot="5400000">
                <a:off x="2212552" y="3876442"/>
                <a:ext cx="29369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42" name="AutoShape 342"/>
              <p:cNvCxnSpPr>
                <a:cxnSpLocks noChangeShapeType="1"/>
              </p:cNvCxnSpPr>
              <p:nvPr/>
            </p:nvCxnSpPr>
            <p:spPr bwMode="auto">
              <a:xfrm rot="16200000" flipH="1">
                <a:off x="6769380" y="3647136"/>
                <a:ext cx="109968" cy="0"/>
              </a:xfrm>
              <a:prstGeom prst="straightConnector1">
                <a:avLst/>
              </a:prstGeom>
              <a:noFill/>
              <a:ln w="3810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5636" name="AutoShape 36"/>
              <p:cNvCxnSpPr>
                <a:cxnSpLocks noChangeShapeType="1"/>
              </p:cNvCxnSpPr>
              <p:nvPr/>
            </p:nvCxnSpPr>
            <p:spPr bwMode="auto">
              <a:xfrm flipH="1" flipV="1">
                <a:off x="2943294" y="3779113"/>
                <a:ext cx="0" cy="1335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7" name="AutoShape 37"/>
              <p:cNvCxnSpPr>
                <a:cxnSpLocks noChangeShapeType="1"/>
              </p:cNvCxnSpPr>
              <p:nvPr/>
            </p:nvCxnSpPr>
            <p:spPr bwMode="auto">
              <a:xfrm flipH="1" flipV="1">
                <a:off x="2754761" y="3884852"/>
                <a:ext cx="199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15" name="AutoShape 115"/>
              <p:cNvCxnSpPr>
                <a:cxnSpLocks noChangeShapeType="1"/>
              </p:cNvCxnSpPr>
              <p:nvPr/>
            </p:nvCxnSpPr>
            <p:spPr bwMode="auto">
              <a:xfrm rot="5400000">
                <a:off x="2857475" y="3812100"/>
                <a:ext cx="75100" cy="7507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14" name="AutoShape 114"/>
              <p:cNvCxnSpPr>
                <a:cxnSpLocks noChangeShapeType="1"/>
              </p:cNvCxnSpPr>
              <p:nvPr/>
            </p:nvCxnSpPr>
            <p:spPr bwMode="auto">
              <a:xfrm rot="5400000">
                <a:off x="2890979" y="3830906"/>
                <a:ext cx="52302" cy="522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1" name="AutoShape 41"/>
              <p:cNvCxnSpPr>
                <a:cxnSpLocks noChangeShapeType="1"/>
              </p:cNvCxnSpPr>
              <p:nvPr/>
            </p:nvCxnSpPr>
            <p:spPr bwMode="auto">
              <a:xfrm rot="5400000">
                <a:off x="2555672" y="4205021"/>
                <a:ext cx="86767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1" name="AutoShape 121"/>
              <p:cNvCxnSpPr>
                <a:cxnSpLocks noChangeShapeType="1"/>
              </p:cNvCxnSpPr>
              <p:nvPr/>
            </p:nvCxnSpPr>
            <p:spPr bwMode="auto">
              <a:xfrm rot="5400000">
                <a:off x="1865376" y="3653842"/>
                <a:ext cx="109968" cy="0"/>
              </a:xfrm>
              <a:prstGeom prst="straightConnector1">
                <a:avLst/>
              </a:prstGeom>
              <a:noFill/>
              <a:ln w="3810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5755" name="AutoShape 155"/>
              <p:cNvCxnSpPr>
                <a:cxnSpLocks noChangeShapeType="1"/>
              </p:cNvCxnSpPr>
              <p:nvPr/>
            </p:nvCxnSpPr>
            <p:spPr bwMode="auto">
              <a:xfrm rot="5400000">
                <a:off x="2110648" y="3826822"/>
                <a:ext cx="39159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83" name="AutoShape 283"/>
              <p:cNvCxnSpPr>
                <a:cxnSpLocks noChangeShapeType="1"/>
              </p:cNvCxnSpPr>
              <p:nvPr/>
            </p:nvCxnSpPr>
            <p:spPr bwMode="auto">
              <a:xfrm>
                <a:off x="1890835" y="2888074"/>
                <a:ext cx="0" cy="85157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4" name="AutoShape 21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55878" y="3626359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05" name="AutoShape 505"/>
              <p:cNvCxnSpPr>
                <a:cxnSpLocks noChangeShapeType="1"/>
              </p:cNvCxnSpPr>
              <p:nvPr/>
            </p:nvCxnSpPr>
            <p:spPr bwMode="auto">
              <a:xfrm flipV="1">
                <a:off x="5414027" y="2812716"/>
                <a:ext cx="0" cy="133597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99" name="AutoShape 499"/>
              <p:cNvCxnSpPr>
                <a:cxnSpLocks noChangeShapeType="1"/>
              </p:cNvCxnSpPr>
              <p:nvPr/>
            </p:nvCxnSpPr>
            <p:spPr bwMode="auto">
              <a:xfrm>
                <a:off x="6895417" y="3625644"/>
                <a:ext cx="0" cy="35538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96" name="AutoShape 496"/>
              <p:cNvCxnSpPr>
                <a:cxnSpLocks noChangeShapeType="1"/>
              </p:cNvCxnSpPr>
              <p:nvPr/>
            </p:nvCxnSpPr>
            <p:spPr bwMode="auto">
              <a:xfrm>
                <a:off x="6895417" y="2682908"/>
                <a:ext cx="0" cy="36477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40" name="AutoShape 440"/>
              <p:cNvCxnSpPr>
                <a:cxnSpLocks noChangeShapeType="1"/>
              </p:cNvCxnSpPr>
              <p:nvPr/>
            </p:nvCxnSpPr>
            <p:spPr bwMode="auto">
              <a:xfrm rot="16200000">
                <a:off x="6745931" y="2749298"/>
                <a:ext cx="44255" cy="4424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53" name="AutoShape 453"/>
              <p:cNvCxnSpPr>
                <a:cxnSpLocks noChangeShapeType="1"/>
              </p:cNvCxnSpPr>
              <p:nvPr/>
            </p:nvCxnSpPr>
            <p:spPr bwMode="auto">
              <a:xfrm>
                <a:off x="6887374" y="2692295"/>
                <a:ext cx="302981" cy="30308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11" name="AutoShape 311"/>
              <p:cNvCxnSpPr>
                <a:cxnSpLocks noChangeShapeType="1"/>
              </p:cNvCxnSpPr>
              <p:nvPr/>
            </p:nvCxnSpPr>
            <p:spPr bwMode="auto">
              <a:xfrm>
                <a:off x="2447226" y="2909548"/>
                <a:ext cx="155780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6" name="AutoShape 166"/>
              <p:cNvCxnSpPr>
                <a:cxnSpLocks noChangeShapeType="1"/>
              </p:cNvCxnSpPr>
              <p:nvPr/>
            </p:nvCxnSpPr>
            <p:spPr bwMode="auto">
              <a:xfrm>
                <a:off x="2451248" y="2905507"/>
                <a:ext cx="0" cy="85904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85" name="AutoShape 285"/>
              <p:cNvCxnSpPr>
                <a:cxnSpLocks noChangeShapeType="1"/>
              </p:cNvCxnSpPr>
              <p:nvPr/>
            </p:nvCxnSpPr>
            <p:spPr bwMode="auto">
              <a:xfrm flipV="1">
                <a:off x="1775573" y="3070477"/>
                <a:ext cx="0" cy="5525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6" name="AutoShape 236"/>
              <p:cNvCxnSpPr>
                <a:cxnSpLocks noChangeShapeType="1"/>
              </p:cNvCxnSpPr>
              <p:nvPr/>
            </p:nvCxnSpPr>
            <p:spPr bwMode="auto">
              <a:xfrm rot="5400000" flipH="1">
                <a:off x="2154281" y="2691642"/>
                <a:ext cx="108627" cy="10859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7" name="AutoShape 237"/>
              <p:cNvCxnSpPr>
                <a:cxnSpLocks noChangeShapeType="1"/>
              </p:cNvCxnSpPr>
              <p:nvPr/>
            </p:nvCxnSpPr>
            <p:spPr bwMode="auto">
              <a:xfrm flipH="1" flipV="1">
                <a:off x="2112211" y="2689772"/>
                <a:ext cx="113158" cy="11319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68" name="AutoShape 268"/>
              <p:cNvCxnSpPr>
                <a:cxnSpLocks noChangeShapeType="1"/>
              </p:cNvCxnSpPr>
              <p:nvPr/>
            </p:nvCxnSpPr>
            <p:spPr bwMode="auto">
              <a:xfrm flipH="1">
                <a:off x="1554370" y="2699001"/>
                <a:ext cx="302981" cy="30308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74" name="AutoShape 274"/>
              <p:cNvCxnSpPr>
                <a:cxnSpLocks noChangeShapeType="1"/>
              </p:cNvCxnSpPr>
              <p:nvPr/>
            </p:nvCxnSpPr>
            <p:spPr bwMode="auto">
              <a:xfrm flipH="1">
                <a:off x="1666659" y="2445539"/>
                <a:ext cx="123661" cy="12370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03" name="AutoShape 3"/>
              <p:cNvCxnSpPr>
                <a:cxnSpLocks noChangeShapeType="1"/>
              </p:cNvCxnSpPr>
              <p:nvPr/>
            </p:nvCxnSpPr>
            <p:spPr bwMode="auto">
              <a:xfrm>
                <a:off x="1705860" y="3336008"/>
                <a:ext cx="5265973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604" name="AutoShape 4"/>
              <p:cNvCxnSpPr>
                <a:cxnSpLocks noChangeShapeType="1"/>
              </p:cNvCxnSpPr>
              <p:nvPr/>
            </p:nvCxnSpPr>
            <p:spPr bwMode="auto">
              <a:xfrm rot="5400000">
                <a:off x="3334734" y="474105"/>
                <a:ext cx="0" cy="69176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05" name="AutoShape 5"/>
              <p:cNvCxnSpPr>
                <a:cxnSpLocks noChangeShapeType="1"/>
              </p:cNvCxnSpPr>
              <p:nvPr/>
            </p:nvCxnSpPr>
            <p:spPr bwMode="auto">
              <a:xfrm rot="5400000">
                <a:off x="3328016" y="273121"/>
                <a:ext cx="0" cy="68371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06" name="AutoShape 6"/>
              <p:cNvCxnSpPr>
                <a:cxnSpLocks noChangeShapeType="1"/>
              </p:cNvCxnSpPr>
              <p:nvPr/>
            </p:nvCxnSpPr>
            <p:spPr bwMode="auto">
              <a:xfrm rot="5400000">
                <a:off x="3332038" y="360277"/>
                <a:ext cx="0" cy="6006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07" name="AutoShape 7"/>
              <p:cNvCxnSpPr>
                <a:cxnSpLocks noChangeShapeType="1"/>
              </p:cNvCxnSpPr>
              <p:nvPr/>
            </p:nvCxnSpPr>
            <p:spPr bwMode="auto">
              <a:xfrm rot="5400000">
                <a:off x="3317291" y="297274"/>
                <a:ext cx="0" cy="8714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608" name="AutoShape 8"/>
              <p:cNvCxnSpPr>
                <a:cxnSpLocks noChangeShapeType="1"/>
              </p:cNvCxnSpPr>
              <p:nvPr/>
            </p:nvCxnSpPr>
            <p:spPr bwMode="auto">
              <a:xfrm rot="5400000">
                <a:off x="3338741" y="454144"/>
                <a:ext cx="0" cy="6609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5609" name="AutoShape 9"/>
              <p:cNvCxnSpPr>
                <a:cxnSpLocks noChangeShapeType="1"/>
              </p:cNvCxnSpPr>
              <p:nvPr/>
            </p:nvCxnSpPr>
            <p:spPr bwMode="auto">
              <a:xfrm rot="5400000">
                <a:off x="2642815" y="3342713"/>
                <a:ext cx="85694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10" name="Arc 10"/>
              <p:cNvSpPr>
                <a:spLocks/>
              </p:cNvSpPr>
              <p:nvPr/>
            </p:nvSpPr>
            <p:spPr bwMode="auto">
              <a:xfrm rot="5400000" flipH="1" flipV="1">
                <a:off x="3421844" y="1072301"/>
                <a:ext cx="95216" cy="9786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072"/>
                  <a:gd name="T1" fmla="*/ 0 h 21600"/>
                  <a:gd name="T2" fmla="*/ 21072 w 21072"/>
                  <a:gd name="T3" fmla="*/ 16851 h 21600"/>
                  <a:gd name="T4" fmla="*/ 0 w 2107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11" name="Arc 11"/>
              <p:cNvSpPr>
                <a:spLocks/>
              </p:cNvSpPr>
              <p:nvPr/>
            </p:nvSpPr>
            <p:spPr bwMode="auto">
              <a:xfrm rot="5400000" flipH="1">
                <a:off x="3147031" y="1069619"/>
                <a:ext cx="95216" cy="9786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072"/>
                  <a:gd name="T1" fmla="*/ 0 h 21600"/>
                  <a:gd name="T2" fmla="*/ 21072 w 21072"/>
                  <a:gd name="T3" fmla="*/ 16851 h 21600"/>
                  <a:gd name="T4" fmla="*/ 0 w 2107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12" name="Arc 12"/>
              <p:cNvSpPr>
                <a:spLocks/>
              </p:cNvSpPr>
              <p:nvPr/>
            </p:nvSpPr>
            <p:spPr bwMode="auto">
              <a:xfrm rot="5400000" flipH="1">
                <a:off x="3142814" y="4013264"/>
                <a:ext cx="95216" cy="9786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072"/>
                  <a:gd name="T1" fmla="*/ 0 h 21600"/>
                  <a:gd name="T2" fmla="*/ 21072 w 21072"/>
                  <a:gd name="T3" fmla="*/ 16851 h 21600"/>
                  <a:gd name="T4" fmla="*/ 0 w 2107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13" name="Arc 13"/>
              <p:cNvSpPr>
                <a:spLocks/>
              </p:cNvSpPr>
              <p:nvPr/>
            </p:nvSpPr>
            <p:spPr bwMode="auto">
              <a:xfrm rot="5400000" flipH="1" flipV="1">
                <a:off x="3420049" y="4011923"/>
                <a:ext cx="95216" cy="9786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072"/>
                  <a:gd name="T1" fmla="*/ 0 h 21600"/>
                  <a:gd name="T2" fmla="*/ 21072 w 21072"/>
                  <a:gd name="T3" fmla="*/ 16851 h 21600"/>
                  <a:gd name="T4" fmla="*/ 0 w 2107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25614" name="Group 14"/>
              <p:cNvGrpSpPr>
                <a:grpSpLocks/>
              </p:cNvGrpSpPr>
              <p:nvPr/>
            </p:nvGrpSpPr>
            <p:grpSpPr bwMode="auto">
              <a:xfrm>
                <a:off x="3417830" y="2560875"/>
                <a:ext cx="588535" cy="147518"/>
                <a:chOff x="6850" y="8450"/>
                <a:chExt cx="439" cy="110"/>
              </a:xfrm>
            </p:grpSpPr>
            <p:sp>
              <p:nvSpPr>
                <p:cNvPr id="25615" name="Arc 15"/>
                <p:cNvSpPr>
                  <a:spLocks/>
                </p:cNvSpPr>
                <p:nvPr/>
              </p:nvSpPr>
              <p:spPr bwMode="auto">
                <a:xfrm rot="5400000" flipV="1">
                  <a:off x="6851" y="8449"/>
                  <a:ext cx="71" cy="7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072"/>
                    <a:gd name="T1" fmla="*/ 0 h 21600"/>
                    <a:gd name="T2" fmla="*/ 21072 w 21072"/>
                    <a:gd name="T3" fmla="*/ 16851 h 21600"/>
                    <a:gd name="T4" fmla="*/ 0 w 2107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72" h="21600" fill="none" extrusionOk="0">
                      <a:moveTo>
                        <a:pt x="-1" y="0"/>
                      </a:moveTo>
                      <a:cubicBezTo>
                        <a:pt x="10099" y="0"/>
                        <a:pt x="18851" y="6998"/>
                        <a:pt x="21071" y="16851"/>
                      </a:cubicBezTo>
                    </a:path>
                    <a:path w="21072" h="21600" stroke="0" extrusionOk="0">
                      <a:moveTo>
                        <a:pt x="-1" y="0"/>
                      </a:moveTo>
                      <a:cubicBezTo>
                        <a:pt x="10099" y="0"/>
                        <a:pt x="18851" y="6998"/>
                        <a:pt x="21071" y="1685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5616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6905" y="8518"/>
                  <a:ext cx="384" cy="4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617" name="AutoShape 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51892" y="955645"/>
                <a:ext cx="50961" cy="2010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18" name="AutoShape 18"/>
              <p:cNvCxnSpPr>
                <a:cxnSpLocks noChangeShapeType="1"/>
              </p:cNvCxnSpPr>
              <p:nvPr/>
            </p:nvCxnSpPr>
            <p:spPr bwMode="auto">
              <a:xfrm rot="5400000" flipV="1">
                <a:off x="3074629" y="951622"/>
                <a:ext cx="50961" cy="2010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19" name="AutoShape 19"/>
              <p:cNvCxnSpPr>
                <a:cxnSpLocks noChangeShapeType="1"/>
              </p:cNvCxnSpPr>
              <p:nvPr/>
            </p:nvCxnSpPr>
            <p:spPr bwMode="auto">
              <a:xfrm rot="5400000" flipV="1">
                <a:off x="3069267" y="3891244"/>
                <a:ext cx="50961" cy="2010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0" name="AutoShape 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77311" y="2572973"/>
                <a:ext cx="50961" cy="2010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21" name="Arc 21"/>
              <p:cNvSpPr>
                <a:spLocks/>
              </p:cNvSpPr>
              <p:nvPr/>
            </p:nvSpPr>
            <p:spPr bwMode="auto">
              <a:xfrm rot="5400000">
                <a:off x="3148356" y="2559546"/>
                <a:ext cx="95216" cy="9786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072"/>
                  <a:gd name="T1" fmla="*/ 0 h 21600"/>
                  <a:gd name="T2" fmla="*/ 21072 w 21072"/>
                  <a:gd name="T3" fmla="*/ 16851 h 21600"/>
                  <a:gd name="T4" fmla="*/ 0 w 2107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622" name="AutoShape 22"/>
              <p:cNvCxnSpPr>
                <a:cxnSpLocks noChangeShapeType="1"/>
              </p:cNvCxnSpPr>
              <p:nvPr/>
            </p:nvCxnSpPr>
            <p:spPr bwMode="auto">
              <a:xfrm rot="5400000">
                <a:off x="2712435" y="1863515"/>
                <a:ext cx="141482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3" name="AutoShape 23"/>
              <p:cNvCxnSpPr>
                <a:cxnSpLocks noChangeShapeType="1"/>
              </p:cNvCxnSpPr>
              <p:nvPr/>
            </p:nvCxnSpPr>
            <p:spPr bwMode="auto">
              <a:xfrm rot="5400000">
                <a:off x="2538154" y="1862174"/>
                <a:ext cx="141482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4" name="AutoShape 24"/>
              <p:cNvCxnSpPr>
                <a:cxnSpLocks noChangeShapeType="1"/>
              </p:cNvCxnSpPr>
              <p:nvPr/>
            </p:nvCxnSpPr>
            <p:spPr bwMode="auto">
              <a:xfrm rot="5400000">
                <a:off x="3145600" y="4368631"/>
                <a:ext cx="5484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5" name="AutoShape 25"/>
              <p:cNvCxnSpPr>
                <a:cxnSpLocks noChangeShapeType="1"/>
              </p:cNvCxnSpPr>
              <p:nvPr/>
            </p:nvCxnSpPr>
            <p:spPr bwMode="auto">
              <a:xfrm rot="5400000">
                <a:off x="2965971" y="4376660"/>
                <a:ext cx="55520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6" name="AutoShape 26"/>
              <p:cNvCxnSpPr>
                <a:cxnSpLocks noChangeShapeType="1"/>
              </p:cNvCxnSpPr>
              <p:nvPr/>
            </p:nvCxnSpPr>
            <p:spPr bwMode="auto">
              <a:xfrm>
                <a:off x="3623557" y="657726"/>
                <a:ext cx="51010" cy="450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7" name="AutoShape 27"/>
              <p:cNvCxnSpPr>
                <a:cxnSpLocks noChangeShapeType="1"/>
              </p:cNvCxnSpPr>
              <p:nvPr/>
            </p:nvCxnSpPr>
            <p:spPr bwMode="auto">
              <a:xfrm flipH="1">
                <a:off x="2994527" y="657727"/>
                <a:ext cx="50919" cy="3208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28" name="Freeform 28"/>
              <p:cNvSpPr>
                <a:spLocks/>
              </p:cNvSpPr>
              <p:nvPr/>
            </p:nvSpPr>
            <p:spPr bwMode="auto">
              <a:xfrm rot="5400000">
                <a:off x="3289140" y="-76862"/>
                <a:ext cx="80464" cy="69444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" y="43"/>
                  </a:cxn>
                  <a:cxn ang="0">
                    <a:pos x="22" y="133"/>
                  </a:cxn>
                  <a:cxn ang="0">
                    <a:pos x="60" y="224"/>
                  </a:cxn>
                  <a:cxn ang="0">
                    <a:pos x="22" y="319"/>
                  </a:cxn>
                  <a:cxn ang="0">
                    <a:pos x="41" y="457"/>
                  </a:cxn>
                  <a:cxn ang="0">
                    <a:pos x="50" y="518"/>
                  </a:cxn>
                </a:cxnLst>
                <a:rect l="0" t="0" r="r" b="b"/>
                <a:pathLst>
                  <a:path w="60" h="518">
                    <a:moveTo>
                      <a:pt x="41" y="0"/>
                    </a:moveTo>
                    <a:cubicBezTo>
                      <a:pt x="23" y="10"/>
                      <a:pt x="6" y="21"/>
                      <a:pt x="3" y="43"/>
                    </a:cubicBezTo>
                    <a:cubicBezTo>
                      <a:pt x="0" y="65"/>
                      <a:pt x="13" y="103"/>
                      <a:pt x="22" y="133"/>
                    </a:cubicBezTo>
                    <a:cubicBezTo>
                      <a:pt x="31" y="163"/>
                      <a:pt x="60" y="193"/>
                      <a:pt x="60" y="224"/>
                    </a:cubicBezTo>
                    <a:cubicBezTo>
                      <a:pt x="60" y="255"/>
                      <a:pt x="25" y="280"/>
                      <a:pt x="22" y="319"/>
                    </a:cubicBezTo>
                    <a:cubicBezTo>
                      <a:pt x="19" y="358"/>
                      <a:pt x="36" y="424"/>
                      <a:pt x="41" y="457"/>
                    </a:cubicBezTo>
                    <a:cubicBezTo>
                      <a:pt x="46" y="490"/>
                      <a:pt x="49" y="508"/>
                      <a:pt x="50" y="518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auto">
              <a:xfrm rot="5400000">
                <a:off x="3307914" y="4308381"/>
                <a:ext cx="46937" cy="6998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47"/>
                  </a:cxn>
                  <a:cxn ang="0">
                    <a:pos x="5" y="118"/>
                  </a:cxn>
                  <a:cxn ang="0">
                    <a:pos x="10" y="351"/>
                  </a:cxn>
                  <a:cxn ang="0">
                    <a:pos x="34" y="413"/>
                  </a:cxn>
                  <a:cxn ang="0">
                    <a:pos x="5" y="522"/>
                  </a:cxn>
                </a:cxnLst>
                <a:rect l="0" t="0" r="r" b="b"/>
                <a:pathLst>
                  <a:path w="35" h="522">
                    <a:moveTo>
                      <a:pt x="0" y="0"/>
                    </a:moveTo>
                    <a:cubicBezTo>
                      <a:pt x="9" y="13"/>
                      <a:pt x="18" y="27"/>
                      <a:pt x="19" y="47"/>
                    </a:cubicBezTo>
                    <a:cubicBezTo>
                      <a:pt x="20" y="67"/>
                      <a:pt x="7" y="67"/>
                      <a:pt x="5" y="118"/>
                    </a:cubicBezTo>
                    <a:cubicBezTo>
                      <a:pt x="3" y="169"/>
                      <a:pt x="5" y="302"/>
                      <a:pt x="10" y="351"/>
                    </a:cubicBezTo>
                    <a:cubicBezTo>
                      <a:pt x="15" y="400"/>
                      <a:pt x="35" y="385"/>
                      <a:pt x="34" y="413"/>
                    </a:cubicBezTo>
                    <a:cubicBezTo>
                      <a:pt x="33" y="441"/>
                      <a:pt x="10" y="504"/>
                      <a:pt x="5" y="52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632" name="AutoShape 32"/>
              <p:cNvCxnSpPr>
                <a:cxnSpLocks noChangeShapeType="1"/>
              </p:cNvCxnSpPr>
              <p:nvPr/>
            </p:nvCxnSpPr>
            <p:spPr bwMode="auto">
              <a:xfrm rot="21300000" flipV="1">
                <a:off x="2887373" y="3919562"/>
                <a:ext cx="100125" cy="10039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4" name="AutoShape 34"/>
              <p:cNvCxnSpPr>
                <a:cxnSpLocks noChangeShapeType="1"/>
              </p:cNvCxnSpPr>
              <p:nvPr/>
            </p:nvCxnSpPr>
            <p:spPr bwMode="auto">
              <a:xfrm flipH="1">
                <a:off x="2754230" y="3949647"/>
                <a:ext cx="15473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5" name="AutoShape 35"/>
              <p:cNvCxnSpPr>
                <a:cxnSpLocks noChangeShapeType="1"/>
              </p:cNvCxnSpPr>
              <p:nvPr/>
            </p:nvCxnSpPr>
            <p:spPr bwMode="auto">
              <a:xfrm rot="21300000" flipV="1">
                <a:off x="2858635" y="3890704"/>
                <a:ext cx="100125" cy="10039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8" name="AutoShape 38"/>
              <p:cNvCxnSpPr>
                <a:cxnSpLocks noChangeShapeType="1"/>
              </p:cNvCxnSpPr>
              <p:nvPr/>
            </p:nvCxnSpPr>
            <p:spPr bwMode="auto">
              <a:xfrm flipH="1" flipV="1">
                <a:off x="2755294" y="3778579"/>
                <a:ext cx="0" cy="17728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9" name="AutoShape 39"/>
              <p:cNvCxnSpPr>
                <a:cxnSpLocks noChangeShapeType="1"/>
              </p:cNvCxnSpPr>
              <p:nvPr/>
            </p:nvCxnSpPr>
            <p:spPr bwMode="auto">
              <a:xfrm flipH="1" flipV="1">
                <a:off x="2868538" y="3989300"/>
                <a:ext cx="23433" cy="1388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0" name="AutoShape 40"/>
              <p:cNvCxnSpPr>
                <a:cxnSpLocks noChangeShapeType="1"/>
              </p:cNvCxnSpPr>
              <p:nvPr/>
            </p:nvCxnSpPr>
            <p:spPr bwMode="auto">
              <a:xfrm rot="5400000">
                <a:off x="2961401" y="3887052"/>
                <a:ext cx="0" cy="4793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2" name="AutoShape 42"/>
              <p:cNvCxnSpPr>
                <a:cxnSpLocks noChangeShapeType="1"/>
              </p:cNvCxnSpPr>
              <p:nvPr/>
            </p:nvCxnSpPr>
            <p:spPr bwMode="auto">
              <a:xfrm rot="5400000">
                <a:off x="1687999" y="1603348"/>
                <a:ext cx="26150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3" name="AutoShape 43"/>
              <p:cNvCxnSpPr>
                <a:cxnSpLocks noChangeShapeType="1"/>
              </p:cNvCxnSpPr>
              <p:nvPr/>
            </p:nvCxnSpPr>
            <p:spPr bwMode="auto">
              <a:xfrm rot="5400000">
                <a:off x="2740822" y="3391103"/>
                <a:ext cx="0" cy="67165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4" name="AutoShape 44"/>
              <p:cNvCxnSpPr>
                <a:cxnSpLocks noChangeShapeType="1"/>
              </p:cNvCxnSpPr>
              <p:nvPr/>
            </p:nvCxnSpPr>
            <p:spPr bwMode="auto">
              <a:xfrm rot="5400000">
                <a:off x="2750207" y="2621327"/>
                <a:ext cx="0" cy="6528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6" name="AutoShape 46"/>
              <p:cNvCxnSpPr>
                <a:cxnSpLocks noChangeShapeType="1"/>
              </p:cNvCxnSpPr>
              <p:nvPr/>
            </p:nvCxnSpPr>
            <p:spPr bwMode="auto">
              <a:xfrm rot="11100000" flipH="1" flipV="1">
                <a:off x="2890054" y="2661451"/>
                <a:ext cx="100125" cy="10039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8" name="AutoShape 48"/>
              <p:cNvCxnSpPr>
                <a:cxnSpLocks noChangeShapeType="1"/>
              </p:cNvCxnSpPr>
              <p:nvPr/>
            </p:nvCxnSpPr>
            <p:spPr bwMode="auto">
              <a:xfrm rot="10800000" flipV="1">
                <a:off x="2756910" y="2726411"/>
                <a:ext cx="1448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9" name="AutoShape 49"/>
              <p:cNvCxnSpPr>
                <a:cxnSpLocks noChangeShapeType="1"/>
              </p:cNvCxnSpPr>
              <p:nvPr/>
            </p:nvCxnSpPr>
            <p:spPr bwMode="auto">
              <a:xfrm rot="11100000" flipH="1" flipV="1">
                <a:off x="2855969" y="2674267"/>
                <a:ext cx="100125" cy="10039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1" name="AutoShape 51"/>
              <p:cNvCxnSpPr>
                <a:cxnSpLocks noChangeShapeType="1"/>
              </p:cNvCxnSpPr>
              <p:nvPr/>
            </p:nvCxnSpPr>
            <p:spPr bwMode="auto">
              <a:xfrm rot="10800000" flipV="1">
                <a:off x="2757442" y="2796553"/>
                <a:ext cx="199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2" name="AutoShape 52"/>
              <p:cNvCxnSpPr>
                <a:cxnSpLocks noChangeShapeType="1"/>
              </p:cNvCxnSpPr>
              <p:nvPr/>
            </p:nvCxnSpPr>
            <p:spPr bwMode="auto">
              <a:xfrm rot="10800000" flipV="1">
                <a:off x="2757975" y="2720191"/>
                <a:ext cx="0" cy="17728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3" name="AutoShape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2871414" y="2661985"/>
                <a:ext cx="23433" cy="1388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4" name="AutoShape 54"/>
              <p:cNvCxnSpPr>
                <a:cxnSpLocks noChangeShapeType="1"/>
              </p:cNvCxnSpPr>
              <p:nvPr/>
            </p:nvCxnSpPr>
            <p:spPr bwMode="auto">
              <a:xfrm rot="5400000" flipH="1">
                <a:off x="2964082" y="2746421"/>
                <a:ext cx="0" cy="4793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5" name="AutoShape 55"/>
              <p:cNvCxnSpPr>
                <a:cxnSpLocks noChangeShapeType="1"/>
              </p:cNvCxnSpPr>
              <p:nvPr/>
            </p:nvCxnSpPr>
            <p:spPr bwMode="auto">
              <a:xfrm rot="5400000">
                <a:off x="3248892" y="2083477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6" name="AutoShape 56"/>
              <p:cNvCxnSpPr>
                <a:cxnSpLocks noChangeShapeType="1"/>
              </p:cNvCxnSpPr>
              <p:nvPr/>
            </p:nvCxnSpPr>
            <p:spPr bwMode="auto">
              <a:xfrm rot="5400000">
                <a:off x="3251573" y="1981556"/>
                <a:ext cx="163610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7" name="AutoShape 57"/>
              <p:cNvCxnSpPr>
                <a:cxnSpLocks noChangeShapeType="1"/>
              </p:cNvCxnSpPr>
              <p:nvPr/>
            </p:nvCxnSpPr>
            <p:spPr bwMode="auto">
              <a:xfrm rot="5400000">
                <a:off x="3252914" y="1879635"/>
                <a:ext cx="163610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8" name="AutoShape 58"/>
              <p:cNvCxnSpPr>
                <a:cxnSpLocks noChangeShapeType="1"/>
              </p:cNvCxnSpPr>
              <p:nvPr/>
            </p:nvCxnSpPr>
            <p:spPr bwMode="auto">
              <a:xfrm rot="5400000">
                <a:off x="3252913" y="1779055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9" name="AutoShape 59"/>
              <p:cNvCxnSpPr>
                <a:cxnSpLocks noChangeShapeType="1"/>
              </p:cNvCxnSpPr>
              <p:nvPr/>
            </p:nvCxnSpPr>
            <p:spPr bwMode="auto">
              <a:xfrm rot="5400000">
                <a:off x="3254254" y="1677134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0" name="AutoShape 60"/>
              <p:cNvCxnSpPr>
                <a:cxnSpLocks noChangeShapeType="1"/>
              </p:cNvCxnSpPr>
              <p:nvPr/>
            </p:nvCxnSpPr>
            <p:spPr bwMode="auto">
              <a:xfrm rot="5400000">
                <a:off x="3247551" y="1575212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1" name="AutoShape 61"/>
              <p:cNvCxnSpPr>
                <a:cxnSpLocks noChangeShapeType="1"/>
              </p:cNvCxnSpPr>
              <p:nvPr/>
            </p:nvCxnSpPr>
            <p:spPr bwMode="auto">
              <a:xfrm rot="5400000">
                <a:off x="3240848" y="1473291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2" name="AutoShape 62"/>
              <p:cNvCxnSpPr>
                <a:cxnSpLocks noChangeShapeType="1"/>
              </p:cNvCxnSpPr>
              <p:nvPr/>
            </p:nvCxnSpPr>
            <p:spPr bwMode="auto">
              <a:xfrm rot="5400000">
                <a:off x="3252914" y="1269449"/>
                <a:ext cx="163610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3" name="AutoShape 63"/>
              <p:cNvCxnSpPr>
                <a:cxnSpLocks noChangeShapeType="1"/>
              </p:cNvCxnSpPr>
              <p:nvPr/>
            </p:nvCxnSpPr>
            <p:spPr bwMode="auto">
              <a:xfrm rot="5400000">
                <a:off x="3262298" y="1167528"/>
                <a:ext cx="163610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4" name="AutoShape 64"/>
              <p:cNvCxnSpPr>
                <a:cxnSpLocks noChangeShapeType="1"/>
              </p:cNvCxnSpPr>
              <p:nvPr/>
            </p:nvCxnSpPr>
            <p:spPr bwMode="auto">
              <a:xfrm rot="5400000">
                <a:off x="3251530" y="828279"/>
                <a:ext cx="423778" cy="4155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5" name="AutoShape 65"/>
              <p:cNvCxnSpPr>
                <a:cxnSpLocks noChangeShapeType="1"/>
              </p:cNvCxnSpPr>
              <p:nvPr/>
            </p:nvCxnSpPr>
            <p:spPr bwMode="auto">
              <a:xfrm rot="5400000">
                <a:off x="3255595" y="2178693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6" name="AutoShape 66"/>
              <p:cNvCxnSpPr>
                <a:cxnSpLocks noChangeShapeType="1"/>
              </p:cNvCxnSpPr>
              <p:nvPr/>
            </p:nvCxnSpPr>
            <p:spPr bwMode="auto">
              <a:xfrm rot="5400000">
                <a:off x="3525064" y="920768"/>
                <a:ext cx="140812" cy="14880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7" name="AutoShape 6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250205" y="814854"/>
                <a:ext cx="329903" cy="3297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8" name="AutoShape 68"/>
              <p:cNvCxnSpPr>
                <a:cxnSpLocks noChangeShapeType="1"/>
              </p:cNvCxnSpPr>
              <p:nvPr/>
            </p:nvCxnSpPr>
            <p:spPr bwMode="auto">
              <a:xfrm rot="5400000">
                <a:off x="3209997" y="814844"/>
                <a:ext cx="266873" cy="2667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9" name="AutoShape 69"/>
              <p:cNvCxnSpPr>
                <a:cxnSpLocks noChangeShapeType="1"/>
              </p:cNvCxnSpPr>
              <p:nvPr/>
            </p:nvCxnSpPr>
            <p:spPr bwMode="auto">
              <a:xfrm rot="5400000">
                <a:off x="3132244" y="814840"/>
                <a:ext cx="242733" cy="24265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0" name="AutoShape 70"/>
              <p:cNvCxnSpPr>
                <a:cxnSpLocks noChangeShapeType="1"/>
              </p:cNvCxnSpPr>
              <p:nvPr/>
            </p:nvCxnSpPr>
            <p:spPr bwMode="auto">
              <a:xfrm rot="5400000">
                <a:off x="3043766" y="814837"/>
                <a:ext cx="226641" cy="22656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1" name="AutoShape 71"/>
              <p:cNvCxnSpPr>
                <a:cxnSpLocks noChangeShapeType="1"/>
              </p:cNvCxnSpPr>
              <p:nvPr/>
            </p:nvCxnSpPr>
            <p:spPr bwMode="auto">
              <a:xfrm rot="5400000">
                <a:off x="2995512" y="814828"/>
                <a:ext cx="171657" cy="17160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2" name="AutoShape 72"/>
              <p:cNvCxnSpPr>
                <a:cxnSpLocks noChangeShapeType="1"/>
              </p:cNvCxnSpPr>
              <p:nvPr/>
            </p:nvCxnSpPr>
            <p:spPr bwMode="auto">
              <a:xfrm rot="5400000">
                <a:off x="2992848" y="814811"/>
                <a:ext cx="69736" cy="6971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3" name="AutoShape 73"/>
              <p:cNvCxnSpPr>
                <a:cxnSpLocks noChangeShapeType="1"/>
              </p:cNvCxnSpPr>
              <p:nvPr/>
            </p:nvCxnSpPr>
            <p:spPr bwMode="auto">
              <a:xfrm rot="5400000">
                <a:off x="3248892" y="4273442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4" name="AutoShape 74"/>
              <p:cNvCxnSpPr>
                <a:cxnSpLocks noChangeShapeType="1"/>
              </p:cNvCxnSpPr>
              <p:nvPr/>
            </p:nvCxnSpPr>
            <p:spPr bwMode="auto">
              <a:xfrm rot="5400000">
                <a:off x="3248892" y="4375364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5" name="AutoShape 75"/>
              <p:cNvCxnSpPr>
                <a:cxnSpLocks noChangeShapeType="1"/>
              </p:cNvCxnSpPr>
              <p:nvPr/>
            </p:nvCxnSpPr>
            <p:spPr bwMode="auto">
              <a:xfrm rot="5400000">
                <a:off x="3255595" y="4470579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6" name="AutoShape 76"/>
              <p:cNvCxnSpPr>
                <a:cxnSpLocks noChangeShapeType="1"/>
              </p:cNvCxnSpPr>
              <p:nvPr/>
            </p:nvCxnSpPr>
            <p:spPr bwMode="auto">
              <a:xfrm rot="5400000">
                <a:off x="3353478" y="4579189"/>
                <a:ext cx="60348" cy="603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7" name="AutoShape 77"/>
              <p:cNvCxnSpPr>
                <a:cxnSpLocks noChangeShapeType="1"/>
              </p:cNvCxnSpPr>
              <p:nvPr/>
            </p:nvCxnSpPr>
            <p:spPr bwMode="auto">
              <a:xfrm flipH="1" flipV="1">
                <a:off x="3562435" y="240632"/>
                <a:ext cx="99625" cy="9965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8" name="AutoShape 78"/>
              <p:cNvCxnSpPr>
                <a:cxnSpLocks noChangeShapeType="1"/>
              </p:cNvCxnSpPr>
              <p:nvPr/>
            </p:nvCxnSpPr>
            <p:spPr bwMode="auto">
              <a:xfrm flipH="1" flipV="1">
                <a:off x="3506063" y="262021"/>
                <a:ext cx="160458" cy="16051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9" name="AutoShape 79"/>
              <p:cNvCxnSpPr>
                <a:cxnSpLocks noChangeShapeType="1"/>
              </p:cNvCxnSpPr>
              <p:nvPr/>
            </p:nvCxnSpPr>
            <p:spPr bwMode="auto">
              <a:xfrm flipH="1" flipV="1">
                <a:off x="3448672" y="299830"/>
                <a:ext cx="222309" cy="22238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80" name="AutoShape 80"/>
              <p:cNvCxnSpPr>
                <a:cxnSpLocks noChangeShapeType="1"/>
              </p:cNvCxnSpPr>
              <p:nvPr/>
            </p:nvCxnSpPr>
            <p:spPr bwMode="auto">
              <a:xfrm rot="5400000" flipH="1">
                <a:off x="3364161" y="317315"/>
                <a:ext cx="312469" cy="3137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81" name="AutoShape 81"/>
              <p:cNvCxnSpPr>
                <a:cxnSpLocks noChangeShapeType="1"/>
              </p:cNvCxnSpPr>
              <p:nvPr/>
            </p:nvCxnSpPr>
            <p:spPr bwMode="auto">
              <a:xfrm flipH="1" flipV="1">
                <a:off x="3215074" y="267368"/>
                <a:ext cx="342860" cy="34157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82" name="AutoShape 82"/>
              <p:cNvCxnSpPr>
                <a:cxnSpLocks noChangeShapeType="1"/>
              </p:cNvCxnSpPr>
              <p:nvPr/>
            </p:nvCxnSpPr>
            <p:spPr bwMode="auto">
              <a:xfrm flipH="1" flipV="1">
                <a:off x="3133558" y="282365"/>
                <a:ext cx="329191" cy="32792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83" name="AutoShape 83"/>
              <p:cNvCxnSpPr>
                <a:cxnSpLocks noChangeShapeType="1"/>
              </p:cNvCxnSpPr>
              <p:nvPr/>
            </p:nvCxnSpPr>
            <p:spPr bwMode="auto">
              <a:xfrm rot="5400000" flipH="1">
                <a:off x="3047772" y="293177"/>
                <a:ext cx="319174" cy="32040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84" name="AutoShape 84"/>
              <p:cNvCxnSpPr>
                <a:cxnSpLocks noChangeShapeType="1"/>
              </p:cNvCxnSpPr>
              <p:nvPr/>
            </p:nvCxnSpPr>
            <p:spPr bwMode="auto">
              <a:xfrm rot="5400000" flipH="1">
                <a:off x="2995495" y="338766"/>
                <a:ext cx="276260" cy="27750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85" name="AutoShape 85"/>
              <p:cNvCxnSpPr>
                <a:cxnSpLocks noChangeShapeType="1"/>
              </p:cNvCxnSpPr>
              <p:nvPr/>
            </p:nvCxnSpPr>
            <p:spPr bwMode="auto">
              <a:xfrm rot="5400000" flipH="1">
                <a:off x="2995512" y="436647"/>
                <a:ext cx="172998" cy="17428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86" name="AutoShape 86"/>
              <p:cNvCxnSpPr>
                <a:cxnSpLocks noChangeShapeType="1"/>
              </p:cNvCxnSpPr>
              <p:nvPr/>
            </p:nvCxnSpPr>
            <p:spPr bwMode="auto">
              <a:xfrm rot="5400000" flipH="1">
                <a:off x="3002232" y="537210"/>
                <a:ext cx="71077" cy="723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87" name="AutoShape 87"/>
              <p:cNvCxnSpPr>
                <a:cxnSpLocks noChangeShapeType="1"/>
              </p:cNvCxnSpPr>
              <p:nvPr/>
            </p:nvCxnSpPr>
            <p:spPr bwMode="auto">
              <a:xfrm rot="5400000">
                <a:off x="3256936" y="1360642"/>
                <a:ext cx="163610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88" name="AutoShape 88"/>
              <p:cNvCxnSpPr>
                <a:cxnSpLocks noChangeShapeType="1"/>
              </p:cNvCxnSpPr>
              <p:nvPr/>
            </p:nvCxnSpPr>
            <p:spPr bwMode="auto">
              <a:xfrm rot="5400000">
                <a:off x="3252913" y="2281956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89" name="AutoShape 89"/>
              <p:cNvCxnSpPr>
                <a:cxnSpLocks noChangeShapeType="1"/>
              </p:cNvCxnSpPr>
              <p:nvPr/>
            </p:nvCxnSpPr>
            <p:spPr bwMode="auto">
              <a:xfrm flipH="1">
                <a:off x="3250260" y="2397584"/>
                <a:ext cx="152507" cy="15255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90" name="AutoShape 90"/>
              <p:cNvCxnSpPr>
                <a:cxnSpLocks noChangeShapeType="1"/>
              </p:cNvCxnSpPr>
              <p:nvPr/>
            </p:nvCxnSpPr>
            <p:spPr bwMode="auto">
              <a:xfrm flipH="1">
                <a:off x="2994201" y="2499507"/>
                <a:ext cx="408566" cy="40870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91" name="AutoShape 91"/>
              <p:cNvCxnSpPr>
                <a:cxnSpLocks noChangeShapeType="1"/>
              </p:cNvCxnSpPr>
              <p:nvPr/>
            </p:nvCxnSpPr>
            <p:spPr bwMode="auto">
              <a:xfrm rot="5400000">
                <a:off x="3092013" y="2591768"/>
                <a:ext cx="317833" cy="3177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92" name="AutoShape 92"/>
              <p:cNvCxnSpPr>
                <a:cxnSpLocks noChangeShapeType="1"/>
              </p:cNvCxnSpPr>
              <p:nvPr/>
            </p:nvCxnSpPr>
            <p:spPr bwMode="auto">
              <a:xfrm rot="5400000">
                <a:off x="3204636" y="2644059"/>
                <a:ext cx="253462" cy="25337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93" name="AutoShape 93"/>
              <p:cNvCxnSpPr>
                <a:cxnSpLocks noChangeShapeType="1"/>
              </p:cNvCxnSpPr>
              <p:nvPr/>
            </p:nvCxnSpPr>
            <p:spPr bwMode="auto">
              <a:xfrm flipH="1">
                <a:off x="3297181" y="2664133"/>
                <a:ext cx="241312" cy="24139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94" name="AutoShape 94"/>
              <p:cNvCxnSpPr>
                <a:cxnSpLocks noChangeShapeType="1"/>
              </p:cNvCxnSpPr>
              <p:nvPr/>
            </p:nvCxnSpPr>
            <p:spPr bwMode="auto">
              <a:xfrm flipH="1">
                <a:off x="3417757" y="2673520"/>
                <a:ext cx="219943" cy="2200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95" name="AutoShape 95"/>
              <p:cNvCxnSpPr>
                <a:cxnSpLocks noChangeShapeType="1"/>
              </p:cNvCxnSpPr>
              <p:nvPr/>
            </p:nvCxnSpPr>
            <p:spPr bwMode="auto">
              <a:xfrm flipH="1">
                <a:off x="3525073" y="2674861"/>
                <a:ext cx="213174" cy="21324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96" name="AutoShape 96"/>
              <p:cNvCxnSpPr>
                <a:cxnSpLocks noChangeShapeType="1"/>
              </p:cNvCxnSpPr>
              <p:nvPr/>
            </p:nvCxnSpPr>
            <p:spPr bwMode="auto">
              <a:xfrm flipH="1">
                <a:off x="3627620" y="2692295"/>
                <a:ext cx="196429" cy="19649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97" name="AutoShape 97"/>
              <p:cNvCxnSpPr>
                <a:cxnSpLocks noChangeShapeType="1"/>
              </p:cNvCxnSpPr>
              <p:nvPr/>
            </p:nvCxnSpPr>
            <p:spPr bwMode="auto">
              <a:xfrm rot="5400000">
                <a:off x="3002221" y="2672202"/>
                <a:ext cx="139471" cy="13942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98" name="AutoShape 98"/>
              <p:cNvCxnSpPr>
                <a:cxnSpLocks noChangeShapeType="1"/>
              </p:cNvCxnSpPr>
              <p:nvPr/>
            </p:nvCxnSpPr>
            <p:spPr bwMode="auto">
              <a:xfrm rot="5400000">
                <a:off x="3251573" y="4174203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99" name="AutoShape 99"/>
              <p:cNvCxnSpPr>
                <a:cxnSpLocks noChangeShapeType="1"/>
              </p:cNvCxnSpPr>
              <p:nvPr/>
            </p:nvCxnSpPr>
            <p:spPr bwMode="auto">
              <a:xfrm rot="5400000">
                <a:off x="3242188" y="4087034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0" name="AutoShape 100"/>
              <p:cNvCxnSpPr>
                <a:cxnSpLocks noChangeShapeType="1"/>
              </p:cNvCxnSpPr>
              <p:nvPr/>
            </p:nvCxnSpPr>
            <p:spPr bwMode="auto">
              <a:xfrm rot="5400000">
                <a:off x="3251539" y="3773258"/>
                <a:ext cx="368794" cy="36867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1" name="AutoShape 101"/>
              <p:cNvCxnSpPr>
                <a:cxnSpLocks noChangeShapeType="1"/>
              </p:cNvCxnSpPr>
              <p:nvPr/>
            </p:nvCxnSpPr>
            <p:spPr bwMode="auto">
              <a:xfrm rot="5400000">
                <a:off x="3243511" y="3777265"/>
                <a:ext cx="273578" cy="27348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2" name="AutoShape 102"/>
              <p:cNvCxnSpPr>
                <a:cxnSpLocks noChangeShapeType="1"/>
              </p:cNvCxnSpPr>
              <p:nvPr/>
            </p:nvCxnSpPr>
            <p:spPr bwMode="auto">
              <a:xfrm flipH="1">
                <a:off x="3458056" y="3777220"/>
                <a:ext cx="253378" cy="25346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3" name="AutoShape 103"/>
              <p:cNvCxnSpPr>
                <a:cxnSpLocks noChangeShapeType="1"/>
              </p:cNvCxnSpPr>
              <p:nvPr/>
            </p:nvCxnSpPr>
            <p:spPr bwMode="auto">
              <a:xfrm rot="5400000">
                <a:off x="3184529" y="3767872"/>
                <a:ext cx="240051" cy="23997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4" name="AutoShape 104"/>
              <p:cNvCxnSpPr>
                <a:cxnSpLocks noChangeShapeType="1"/>
              </p:cNvCxnSpPr>
              <p:nvPr/>
            </p:nvCxnSpPr>
            <p:spPr bwMode="auto">
              <a:xfrm rot="5400000">
                <a:off x="3097393" y="3775914"/>
                <a:ext cx="215912" cy="2158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5" name="AutoShape 105"/>
              <p:cNvCxnSpPr>
                <a:cxnSpLocks noChangeShapeType="1"/>
              </p:cNvCxnSpPr>
              <p:nvPr/>
            </p:nvCxnSpPr>
            <p:spPr bwMode="auto">
              <a:xfrm rot="5400000">
                <a:off x="3030367" y="3778591"/>
                <a:ext cx="183726" cy="18366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6" name="AutoShape 106"/>
              <p:cNvCxnSpPr>
                <a:cxnSpLocks noChangeShapeType="1"/>
              </p:cNvCxnSpPr>
              <p:nvPr/>
            </p:nvCxnSpPr>
            <p:spPr bwMode="auto">
              <a:xfrm rot="5400000">
                <a:off x="3002225" y="3789308"/>
                <a:ext cx="113991" cy="11395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7" name="AutoShape 107"/>
              <p:cNvCxnSpPr>
                <a:cxnSpLocks noChangeShapeType="1"/>
              </p:cNvCxnSpPr>
              <p:nvPr/>
            </p:nvCxnSpPr>
            <p:spPr bwMode="auto">
              <a:xfrm rot="5400000">
                <a:off x="2994192" y="3778569"/>
                <a:ext cx="49620" cy="496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8" name="AutoShape 108"/>
              <p:cNvCxnSpPr>
                <a:cxnSpLocks noChangeShapeType="1"/>
              </p:cNvCxnSpPr>
              <p:nvPr/>
            </p:nvCxnSpPr>
            <p:spPr bwMode="auto">
              <a:xfrm flipH="1">
                <a:off x="3584075" y="3782584"/>
                <a:ext cx="215841" cy="21591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9" name="AutoShape 109"/>
              <p:cNvCxnSpPr>
                <a:cxnSpLocks noChangeShapeType="1"/>
              </p:cNvCxnSpPr>
              <p:nvPr/>
            </p:nvCxnSpPr>
            <p:spPr bwMode="auto">
              <a:xfrm rot="5400000">
                <a:off x="2889622" y="2841163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10" name="AutoShape 110"/>
              <p:cNvCxnSpPr>
                <a:cxnSpLocks noChangeShapeType="1"/>
              </p:cNvCxnSpPr>
              <p:nvPr/>
            </p:nvCxnSpPr>
            <p:spPr bwMode="auto">
              <a:xfrm rot="5400000">
                <a:off x="2838670" y="2795576"/>
                <a:ext cx="109968" cy="10993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11" name="AutoShape 111"/>
              <p:cNvCxnSpPr>
                <a:cxnSpLocks noChangeShapeType="1"/>
              </p:cNvCxnSpPr>
              <p:nvPr/>
            </p:nvCxnSpPr>
            <p:spPr bwMode="auto">
              <a:xfrm rot="5400000">
                <a:off x="2802475" y="2795574"/>
                <a:ext cx="97898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12" name="AutoShape 112"/>
              <p:cNvCxnSpPr>
                <a:cxnSpLocks noChangeShapeType="1"/>
              </p:cNvCxnSpPr>
              <p:nvPr/>
            </p:nvCxnSpPr>
            <p:spPr bwMode="auto">
              <a:xfrm rot="5400000">
                <a:off x="2750190" y="2802279"/>
                <a:ext cx="97898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13" name="AutoShape 113"/>
              <p:cNvCxnSpPr>
                <a:cxnSpLocks noChangeShapeType="1"/>
              </p:cNvCxnSpPr>
              <p:nvPr/>
            </p:nvCxnSpPr>
            <p:spPr bwMode="auto">
              <a:xfrm rot="5400000">
                <a:off x="2762264" y="2800930"/>
                <a:ext cx="46937" cy="4692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16" name="AutoShape 116"/>
              <p:cNvCxnSpPr>
                <a:cxnSpLocks noChangeShapeType="1"/>
              </p:cNvCxnSpPr>
              <p:nvPr/>
            </p:nvCxnSpPr>
            <p:spPr bwMode="auto">
              <a:xfrm rot="5400000">
                <a:off x="2821275" y="3783941"/>
                <a:ext cx="97898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17" name="AutoShape 117"/>
              <p:cNvCxnSpPr>
                <a:cxnSpLocks noChangeShapeType="1"/>
              </p:cNvCxnSpPr>
              <p:nvPr/>
            </p:nvCxnSpPr>
            <p:spPr bwMode="auto">
              <a:xfrm flipH="1">
                <a:off x="2753895" y="3782584"/>
                <a:ext cx="92837" cy="9286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18" name="AutoShape 118"/>
              <p:cNvCxnSpPr>
                <a:cxnSpLocks noChangeShapeType="1"/>
              </p:cNvCxnSpPr>
              <p:nvPr/>
            </p:nvCxnSpPr>
            <p:spPr bwMode="auto">
              <a:xfrm flipH="1">
                <a:off x="2796744" y="3775281"/>
                <a:ext cx="96183" cy="9621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19" name="AutoShape 119"/>
              <p:cNvCxnSpPr>
                <a:cxnSpLocks noChangeShapeType="1"/>
              </p:cNvCxnSpPr>
              <p:nvPr/>
            </p:nvCxnSpPr>
            <p:spPr bwMode="auto">
              <a:xfrm rot="5400000">
                <a:off x="2760923" y="3775904"/>
                <a:ext cx="50961" cy="5094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724" name="Oval 124"/>
              <p:cNvSpPr>
                <a:spLocks noChangeArrowheads="1"/>
              </p:cNvSpPr>
              <p:nvPr/>
            </p:nvSpPr>
            <p:spPr bwMode="auto">
              <a:xfrm rot="5400000">
                <a:off x="1944181" y="1877018"/>
                <a:ext cx="186967" cy="18768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725" name="AutoShape 125"/>
              <p:cNvCxnSpPr>
                <a:cxnSpLocks noChangeShapeType="1"/>
              </p:cNvCxnSpPr>
              <p:nvPr/>
            </p:nvCxnSpPr>
            <p:spPr bwMode="auto">
              <a:xfrm rot="5400000" flipH="1">
                <a:off x="2041882" y="1897297"/>
                <a:ext cx="101496" cy="5898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6" name="AutoShape 126"/>
              <p:cNvCxnSpPr>
                <a:cxnSpLocks noChangeShapeType="1"/>
              </p:cNvCxnSpPr>
              <p:nvPr/>
            </p:nvCxnSpPr>
            <p:spPr bwMode="auto">
              <a:xfrm rot="5400000" flipH="1">
                <a:off x="2001060" y="1901933"/>
                <a:ext cx="136219" cy="7909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7" name="AutoShape 127"/>
              <p:cNvCxnSpPr>
                <a:cxnSpLocks noChangeShapeType="1"/>
              </p:cNvCxnSpPr>
              <p:nvPr/>
            </p:nvCxnSpPr>
            <p:spPr bwMode="auto">
              <a:xfrm rot="5400000" flipH="1">
                <a:off x="1951080" y="1915252"/>
                <a:ext cx="168270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8" name="AutoShape 128"/>
              <p:cNvCxnSpPr>
                <a:cxnSpLocks noChangeShapeType="1"/>
              </p:cNvCxnSpPr>
              <p:nvPr/>
            </p:nvCxnSpPr>
            <p:spPr bwMode="auto">
              <a:xfrm rot="5400000" flipH="1">
                <a:off x="1930042" y="1940641"/>
                <a:ext cx="154916" cy="8982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9" name="AutoShape 129"/>
              <p:cNvCxnSpPr>
                <a:cxnSpLocks noChangeShapeType="1"/>
              </p:cNvCxnSpPr>
              <p:nvPr/>
            </p:nvCxnSpPr>
            <p:spPr bwMode="auto">
              <a:xfrm rot="5400000" flipH="1">
                <a:off x="1915244" y="1963375"/>
                <a:ext cx="128206" cy="7373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0" name="AutoShape 130"/>
              <p:cNvCxnSpPr>
                <a:cxnSpLocks noChangeShapeType="1"/>
              </p:cNvCxnSpPr>
              <p:nvPr/>
            </p:nvCxnSpPr>
            <p:spPr bwMode="auto">
              <a:xfrm rot="5400000">
                <a:off x="2040346" y="1805970"/>
                <a:ext cx="0" cy="32175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25731" name="AutoShape 131"/>
              <p:cNvCxnSpPr>
                <a:cxnSpLocks noChangeShapeType="1"/>
              </p:cNvCxnSpPr>
              <p:nvPr/>
            </p:nvCxnSpPr>
            <p:spPr bwMode="auto">
              <a:xfrm rot="10800000">
                <a:off x="2034999" y="1825295"/>
                <a:ext cx="0" cy="3205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sp>
            <p:nvSpPr>
              <p:cNvPr id="25733" name="Oval 133"/>
              <p:cNvSpPr>
                <a:spLocks noChangeArrowheads="1"/>
              </p:cNvSpPr>
              <p:nvPr/>
            </p:nvSpPr>
            <p:spPr bwMode="auto">
              <a:xfrm rot="5400000">
                <a:off x="1940159" y="4600729"/>
                <a:ext cx="186967" cy="18768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734" name="AutoShape 134"/>
              <p:cNvCxnSpPr>
                <a:cxnSpLocks noChangeShapeType="1"/>
              </p:cNvCxnSpPr>
              <p:nvPr/>
            </p:nvCxnSpPr>
            <p:spPr bwMode="auto">
              <a:xfrm rot="5400000" flipH="1">
                <a:off x="2037860" y="4621008"/>
                <a:ext cx="101496" cy="5898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5" name="AutoShape 135"/>
              <p:cNvCxnSpPr>
                <a:cxnSpLocks noChangeShapeType="1"/>
              </p:cNvCxnSpPr>
              <p:nvPr/>
            </p:nvCxnSpPr>
            <p:spPr bwMode="auto">
              <a:xfrm rot="5400000" flipH="1">
                <a:off x="1997038" y="4625644"/>
                <a:ext cx="136219" cy="7909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6" name="AutoShape 136"/>
              <p:cNvCxnSpPr>
                <a:cxnSpLocks noChangeShapeType="1"/>
              </p:cNvCxnSpPr>
              <p:nvPr/>
            </p:nvCxnSpPr>
            <p:spPr bwMode="auto">
              <a:xfrm rot="5400000" flipH="1">
                <a:off x="1951518" y="4638963"/>
                <a:ext cx="168270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7" name="AutoShape 137"/>
              <p:cNvCxnSpPr>
                <a:cxnSpLocks noChangeShapeType="1"/>
              </p:cNvCxnSpPr>
              <p:nvPr/>
            </p:nvCxnSpPr>
            <p:spPr bwMode="auto">
              <a:xfrm rot="5400000" flipH="1">
                <a:off x="1926020" y="4664352"/>
                <a:ext cx="154916" cy="8982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8" name="AutoShape 138"/>
              <p:cNvCxnSpPr>
                <a:cxnSpLocks noChangeShapeType="1"/>
              </p:cNvCxnSpPr>
              <p:nvPr/>
            </p:nvCxnSpPr>
            <p:spPr bwMode="auto">
              <a:xfrm rot="5400000" flipH="1">
                <a:off x="1911222" y="4687086"/>
                <a:ext cx="128206" cy="7373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9" name="AutoShape 139"/>
              <p:cNvCxnSpPr>
                <a:cxnSpLocks noChangeShapeType="1"/>
              </p:cNvCxnSpPr>
              <p:nvPr/>
            </p:nvCxnSpPr>
            <p:spPr bwMode="auto">
              <a:xfrm rot="5400000">
                <a:off x="2036324" y="4535028"/>
                <a:ext cx="0" cy="32175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25740" name="AutoShape 140"/>
              <p:cNvCxnSpPr>
                <a:cxnSpLocks noChangeShapeType="1"/>
              </p:cNvCxnSpPr>
              <p:nvPr/>
            </p:nvCxnSpPr>
            <p:spPr bwMode="auto">
              <a:xfrm rot="10800000">
                <a:off x="2030977" y="4549006"/>
                <a:ext cx="0" cy="3205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sp>
            <p:nvSpPr>
              <p:cNvPr id="25741" name="Oval 141"/>
              <p:cNvSpPr>
                <a:spLocks noChangeArrowheads="1"/>
              </p:cNvSpPr>
              <p:nvPr/>
            </p:nvSpPr>
            <p:spPr bwMode="auto">
              <a:xfrm rot="5400000">
                <a:off x="2032942" y="3716902"/>
                <a:ext cx="185067" cy="18500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42" name="Oval 142"/>
              <p:cNvSpPr>
                <a:spLocks noChangeArrowheads="1"/>
              </p:cNvSpPr>
              <p:nvPr/>
            </p:nvSpPr>
            <p:spPr bwMode="auto">
              <a:xfrm rot="5400000">
                <a:off x="2034283" y="2778154"/>
                <a:ext cx="185067" cy="18500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43" name="Arc 143"/>
              <p:cNvSpPr>
                <a:spLocks/>
              </p:cNvSpPr>
              <p:nvPr/>
            </p:nvSpPr>
            <p:spPr bwMode="auto">
              <a:xfrm rot="5400000" flipH="1">
                <a:off x="1750085" y="4241247"/>
                <a:ext cx="95216" cy="1018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077"/>
                  <a:gd name="T1" fmla="*/ 0 h 21600"/>
                  <a:gd name="T2" fmla="*/ 20077 w 20077"/>
                  <a:gd name="T3" fmla="*/ 13633 h 21600"/>
                  <a:gd name="T4" fmla="*/ 0 w 200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744" name="AutoShape 144"/>
              <p:cNvCxnSpPr>
                <a:cxnSpLocks noChangeShapeType="1"/>
              </p:cNvCxnSpPr>
              <p:nvPr/>
            </p:nvCxnSpPr>
            <p:spPr bwMode="auto">
              <a:xfrm rot="5400000" flipH="1">
                <a:off x="1263274" y="1756229"/>
                <a:ext cx="118014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45" name="AutoShape 145"/>
              <p:cNvCxnSpPr>
                <a:cxnSpLocks noChangeShapeType="1"/>
              </p:cNvCxnSpPr>
              <p:nvPr/>
            </p:nvCxnSpPr>
            <p:spPr bwMode="auto">
              <a:xfrm rot="5400000">
                <a:off x="1444304" y="4741448"/>
                <a:ext cx="81134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46" name="AutoShape 146"/>
              <p:cNvCxnSpPr>
                <a:cxnSpLocks noChangeShapeType="1"/>
              </p:cNvCxnSpPr>
              <p:nvPr/>
            </p:nvCxnSpPr>
            <p:spPr bwMode="auto">
              <a:xfrm rot="5400000">
                <a:off x="2090519" y="4533565"/>
                <a:ext cx="6986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47" name="AutoShape 147"/>
              <p:cNvCxnSpPr>
                <a:cxnSpLocks noChangeShapeType="1"/>
              </p:cNvCxnSpPr>
              <p:nvPr/>
            </p:nvCxnSpPr>
            <p:spPr bwMode="auto">
              <a:xfrm rot="5400000" flipH="1">
                <a:off x="1653313" y="1689176"/>
                <a:ext cx="158514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48" name="AutoShape 148"/>
              <p:cNvCxnSpPr>
                <a:cxnSpLocks noChangeShapeType="1"/>
              </p:cNvCxnSpPr>
              <p:nvPr/>
            </p:nvCxnSpPr>
            <p:spPr bwMode="auto">
              <a:xfrm rot="5400000">
                <a:off x="2343941" y="2729845"/>
                <a:ext cx="33794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49" name="AutoShape 149"/>
              <p:cNvCxnSpPr>
                <a:cxnSpLocks noChangeShapeType="1"/>
              </p:cNvCxnSpPr>
              <p:nvPr/>
            </p:nvCxnSpPr>
            <p:spPr bwMode="auto">
              <a:xfrm rot="5400000">
                <a:off x="2343944" y="3939489"/>
                <a:ext cx="32185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50" name="AutoShape 150"/>
              <p:cNvCxnSpPr>
                <a:cxnSpLocks noChangeShapeType="1"/>
              </p:cNvCxnSpPr>
              <p:nvPr/>
            </p:nvCxnSpPr>
            <p:spPr bwMode="auto">
              <a:xfrm rot="5400000">
                <a:off x="2175079" y="3408501"/>
                <a:ext cx="0" cy="45045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51" name="AutoShape 151"/>
              <p:cNvCxnSpPr>
                <a:cxnSpLocks noChangeShapeType="1"/>
              </p:cNvCxnSpPr>
              <p:nvPr/>
            </p:nvCxnSpPr>
            <p:spPr bwMode="auto">
              <a:xfrm rot="5400000">
                <a:off x="2179070" y="2823795"/>
                <a:ext cx="0" cy="45045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52" name="AutoShape 152"/>
              <p:cNvCxnSpPr>
                <a:cxnSpLocks noChangeShapeType="1"/>
              </p:cNvCxnSpPr>
              <p:nvPr/>
            </p:nvCxnSpPr>
            <p:spPr bwMode="auto">
              <a:xfrm rot="5400000">
                <a:off x="2197817" y="2808081"/>
                <a:ext cx="31515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53" name="AutoShape 153"/>
              <p:cNvCxnSpPr>
                <a:cxnSpLocks noChangeShapeType="1"/>
              </p:cNvCxnSpPr>
              <p:nvPr/>
            </p:nvCxnSpPr>
            <p:spPr bwMode="auto">
              <a:xfrm rot="5400000">
                <a:off x="2116029" y="2855438"/>
                <a:ext cx="37549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56" name="AutoShape 156"/>
              <p:cNvCxnSpPr>
                <a:cxnSpLocks noChangeShapeType="1"/>
              </p:cNvCxnSpPr>
              <p:nvPr/>
            </p:nvCxnSpPr>
            <p:spPr bwMode="auto">
              <a:xfrm rot="5400000">
                <a:off x="2432479" y="3922076"/>
                <a:ext cx="0" cy="1273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57" name="AutoShape 157"/>
              <p:cNvCxnSpPr>
                <a:cxnSpLocks noChangeShapeType="1"/>
              </p:cNvCxnSpPr>
              <p:nvPr/>
            </p:nvCxnSpPr>
            <p:spPr bwMode="auto">
              <a:xfrm flipH="1">
                <a:off x="2364122" y="2696319"/>
                <a:ext cx="14379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58" name="AutoShape 158"/>
              <p:cNvCxnSpPr>
                <a:cxnSpLocks noChangeShapeType="1"/>
              </p:cNvCxnSpPr>
              <p:nvPr/>
            </p:nvCxnSpPr>
            <p:spPr bwMode="auto">
              <a:xfrm rot="5400000">
                <a:off x="1653530" y="4112487"/>
                <a:ext cx="27894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59" name="AutoShape 159"/>
              <p:cNvCxnSpPr>
                <a:cxnSpLocks noChangeShapeType="1"/>
              </p:cNvCxnSpPr>
              <p:nvPr/>
            </p:nvCxnSpPr>
            <p:spPr bwMode="auto">
              <a:xfrm rot="5400000">
                <a:off x="2046299" y="4710604"/>
                <a:ext cx="481444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5760" name="AutoShape 160"/>
              <p:cNvCxnSpPr>
                <a:cxnSpLocks noChangeShapeType="1"/>
              </p:cNvCxnSpPr>
              <p:nvPr/>
            </p:nvCxnSpPr>
            <p:spPr bwMode="auto">
              <a:xfrm rot="5400000" flipH="1">
                <a:off x="1941790" y="4079030"/>
                <a:ext cx="119355" cy="4196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5761" name="AutoShape 161"/>
              <p:cNvCxnSpPr>
                <a:cxnSpLocks noChangeShapeType="1"/>
              </p:cNvCxnSpPr>
              <p:nvPr/>
            </p:nvCxnSpPr>
            <p:spPr bwMode="auto">
              <a:xfrm rot="5400000" flipH="1">
                <a:off x="1656048" y="1513496"/>
                <a:ext cx="1261946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5762" name="AutoShape 162"/>
              <p:cNvCxnSpPr>
                <a:cxnSpLocks noChangeShapeType="1"/>
              </p:cNvCxnSpPr>
              <p:nvPr/>
            </p:nvCxnSpPr>
            <p:spPr bwMode="auto">
              <a:xfrm rot="5400000">
                <a:off x="1944469" y="2170686"/>
                <a:ext cx="132766" cy="40218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5763" name="AutoShape 163"/>
              <p:cNvCxnSpPr>
                <a:cxnSpLocks noChangeShapeType="1"/>
              </p:cNvCxnSpPr>
              <p:nvPr/>
            </p:nvCxnSpPr>
            <p:spPr bwMode="auto">
              <a:xfrm rot="5400000">
                <a:off x="2012733" y="3341373"/>
                <a:ext cx="78586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4" name="AutoShape 164"/>
              <p:cNvCxnSpPr>
                <a:cxnSpLocks noChangeShapeType="1"/>
              </p:cNvCxnSpPr>
              <p:nvPr/>
            </p:nvCxnSpPr>
            <p:spPr bwMode="auto">
              <a:xfrm flipH="1" flipV="1">
                <a:off x="2398963" y="3734289"/>
                <a:ext cx="50132" cy="4095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5" name="AutoShape 165"/>
              <p:cNvCxnSpPr>
                <a:cxnSpLocks noChangeShapeType="1"/>
              </p:cNvCxnSpPr>
              <p:nvPr/>
            </p:nvCxnSpPr>
            <p:spPr bwMode="auto">
              <a:xfrm flipH="1">
                <a:off x="2400305" y="2903621"/>
                <a:ext cx="54137" cy="5824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7" name="AutoShape 167"/>
              <p:cNvCxnSpPr>
                <a:cxnSpLocks noChangeShapeType="1"/>
              </p:cNvCxnSpPr>
              <p:nvPr/>
            </p:nvCxnSpPr>
            <p:spPr bwMode="auto">
              <a:xfrm flipH="1">
                <a:off x="2309869" y="3731623"/>
                <a:ext cx="1036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8" name="AutoShape 168"/>
              <p:cNvCxnSpPr>
                <a:cxnSpLocks noChangeShapeType="1"/>
              </p:cNvCxnSpPr>
              <p:nvPr/>
            </p:nvCxnSpPr>
            <p:spPr bwMode="auto">
              <a:xfrm flipH="1">
                <a:off x="2293054" y="2951747"/>
                <a:ext cx="113262" cy="205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1" name="AutoShape 171"/>
              <p:cNvCxnSpPr>
                <a:cxnSpLocks noChangeShapeType="1"/>
              </p:cNvCxnSpPr>
              <p:nvPr/>
            </p:nvCxnSpPr>
            <p:spPr bwMode="auto">
              <a:xfrm flipH="1">
                <a:off x="1787147" y="3983091"/>
                <a:ext cx="5124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2" name="AutoShape 172"/>
              <p:cNvCxnSpPr>
                <a:cxnSpLocks noChangeShapeType="1"/>
              </p:cNvCxnSpPr>
              <p:nvPr/>
            </p:nvCxnSpPr>
            <p:spPr bwMode="auto">
              <a:xfrm rot="5400000">
                <a:off x="2038773" y="2425810"/>
                <a:ext cx="0" cy="53222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5" name="AutoShape 175"/>
              <p:cNvCxnSpPr>
                <a:cxnSpLocks noChangeShapeType="1"/>
              </p:cNvCxnSpPr>
              <p:nvPr/>
            </p:nvCxnSpPr>
            <p:spPr bwMode="auto">
              <a:xfrm rot="5400000" flipH="1">
                <a:off x="1913641" y="3562660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6" name="AutoShape 176"/>
              <p:cNvCxnSpPr>
                <a:cxnSpLocks noChangeShapeType="1"/>
              </p:cNvCxnSpPr>
              <p:nvPr/>
            </p:nvCxnSpPr>
            <p:spPr bwMode="auto">
              <a:xfrm rot="5400000" flipH="1">
                <a:off x="1913625" y="3695409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777" name="Arc 177"/>
              <p:cNvSpPr>
                <a:spLocks/>
              </p:cNvSpPr>
              <p:nvPr/>
            </p:nvSpPr>
            <p:spPr bwMode="auto">
              <a:xfrm rot="5400000" flipH="1" flipV="1">
                <a:off x="2439197" y="4094148"/>
                <a:ext cx="95216" cy="1018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077"/>
                  <a:gd name="T1" fmla="*/ 0 h 21600"/>
                  <a:gd name="T2" fmla="*/ 20077 w 20077"/>
                  <a:gd name="T3" fmla="*/ 13633 h 21600"/>
                  <a:gd name="T4" fmla="*/ 0 w 200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78" name="Arc 178"/>
              <p:cNvSpPr>
                <a:spLocks/>
              </p:cNvSpPr>
              <p:nvPr/>
            </p:nvSpPr>
            <p:spPr bwMode="auto">
              <a:xfrm rot="5400000" flipV="1">
                <a:off x="2451670" y="2467030"/>
                <a:ext cx="95216" cy="1018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077"/>
                  <a:gd name="T1" fmla="*/ 0 h 21600"/>
                  <a:gd name="T2" fmla="*/ 20077 w 20077"/>
                  <a:gd name="T3" fmla="*/ 13633 h 21600"/>
                  <a:gd name="T4" fmla="*/ 0 w 200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79" name="Arc 179"/>
              <p:cNvSpPr>
                <a:spLocks/>
              </p:cNvSpPr>
              <p:nvPr/>
            </p:nvSpPr>
            <p:spPr bwMode="auto">
              <a:xfrm rot="5400000">
                <a:off x="2156289" y="2167960"/>
                <a:ext cx="124719" cy="1380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180"/>
                  <a:gd name="T1" fmla="*/ 0 h 21600"/>
                  <a:gd name="T2" fmla="*/ 19180 w 19180"/>
                  <a:gd name="T3" fmla="*/ 11665 h 21600"/>
                  <a:gd name="T4" fmla="*/ 0 w 19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180" h="21600" fill="none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</a:path>
                  <a:path w="19180" h="21600" stroke="0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80" name="Arc 180"/>
              <p:cNvSpPr>
                <a:spLocks/>
              </p:cNvSpPr>
              <p:nvPr/>
            </p:nvSpPr>
            <p:spPr bwMode="auto">
              <a:xfrm rot="5400000" flipH="1">
                <a:off x="2153608" y="4341833"/>
                <a:ext cx="124719" cy="1380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180"/>
                  <a:gd name="T1" fmla="*/ 0 h 21600"/>
                  <a:gd name="T2" fmla="*/ 19180 w 19180"/>
                  <a:gd name="T3" fmla="*/ 11665 h 21600"/>
                  <a:gd name="T4" fmla="*/ 0 w 19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180" h="21600" fill="none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</a:path>
                  <a:path w="19180" h="21600" stroke="0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81" name="Freeform 181"/>
              <p:cNvSpPr>
                <a:spLocks/>
              </p:cNvSpPr>
              <p:nvPr/>
            </p:nvSpPr>
            <p:spPr bwMode="auto">
              <a:xfrm rot="5400000">
                <a:off x="2003462" y="715643"/>
                <a:ext cx="286989" cy="60596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6" y="59"/>
                  </a:cxn>
                  <a:cxn ang="0">
                    <a:pos x="11" y="194"/>
                  </a:cxn>
                  <a:cxn ang="0">
                    <a:pos x="74" y="262"/>
                  </a:cxn>
                  <a:cxn ang="0">
                    <a:pos x="160" y="307"/>
                  </a:cxn>
                  <a:cxn ang="0">
                    <a:pos x="214" y="452"/>
                  </a:cxn>
                </a:cxnLst>
                <a:rect l="0" t="0" r="r" b="b"/>
                <a:pathLst>
                  <a:path w="214" h="452">
                    <a:moveTo>
                      <a:pt x="20" y="0"/>
                    </a:moveTo>
                    <a:cubicBezTo>
                      <a:pt x="14" y="13"/>
                      <a:pt x="8" y="27"/>
                      <a:pt x="6" y="59"/>
                    </a:cubicBezTo>
                    <a:cubicBezTo>
                      <a:pt x="4" y="91"/>
                      <a:pt x="0" y="160"/>
                      <a:pt x="11" y="194"/>
                    </a:cubicBezTo>
                    <a:cubicBezTo>
                      <a:pt x="22" y="228"/>
                      <a:pt x="49" y="243"/>
                      <a:pt x="74" y="262"/>
                    </a:cubicBezTo>
                    <a:cubicBezTo>
                      <a:pt x="99" y="281"/>
                      <a:pt x="137" y="275"/>
                      <a:pt x="160" y="307"/>
                    </a:cubicBezTo>
                    <a:cubicBezTo>
                      <a:pt x="183" y="339"/>
                      <a:pt x="205" y="426"/>
                      <a:pt x="214" y="45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82" name="Freeform 182"/>
              <p:cNvSpPr>
                <a:spLocks/>
              </p:cNvSpPr>
              <p:nvPr/>
            </p:nvSpPr>
            <p:spPr bwMode="auto">
              <a:xfrm rot="5400000">
                <a:off x="2024885" y="4710702"/>
                <a:ext cx="265532" cy="5925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67"/>
                  </a:cxn>
                  <a:cxn ang="0">
                    <a:pos x="85" y="153"/>
                  </a:cxn>
                  <a:cxn ang="0">
                    <a:pos x="171" y="221"/>
                  </a:cxn>
                  <a:cxn ang="0">
                    <a:pos x="198" y="442"/>
                  </a:cxn>
                </a:cxnLst>
                <a:rect l="0" t="0" r="r" b="b"/>
                <a:pathLst>
                  <a:path w="198" h="442">
                    <a:moveTo>
                      <a:pt x="0" y="0"/>
                    </a:moveTo>
                    <a:cubicBezTo>
                      <a:pt x="4" y="21"/>
                      <a:pt x="8" y="42"/>
                      <a:pt x="22" y="67"/>
                    </a:cubicBezTo>
                    <a:cubicBezTo>
                      <a:pt x="36" y="92"/>
                      <a:pt x="60" y="127"/>
                      <a:pt x="85" y="153"/>
                    </a:cubicBezTo>
                    <a:cubicBezTo>
                      <a:pt x="110" y="179"/>
                      <a:pt x="152" y="173"/>
                      <a:pt x="171" y="221"/>
                    </a:cubicBezTo>
                    <a:cubicBezTo>
                      <a:pt x="190" y="269"/>
                      <a:pt x="194" y="405"/>
                      <a:pt x="198" y="44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783" name="AutoShape 183"/>
              <p:cNvCxnSpPr>
                <a:cxnSpLocks noChangeShapeType="1"/>
              </p:cNvCxnSpPr>
              <p:nvPr/>
            </p:nvCxnSpPr>
            <p:spPr bwMode="auto">
              <a:xfrm rot="5400000">
                <a:off x="2243451" y="3817469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4" name="AutoShape 184"/>
              <p:cNvCxnSpPr>
                <a:cxnSpLocks noChangeShapeType="1"/>
              </p:cNvCxnSpPr>
              <p:nvPr/>
            </p:nvCxnSpPr>
            <p:spPr bwMode="auto">
              <a:xfrm rot="5400000">
                <a:off x="2243451" y="3692750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5" name="AutoShape 185"/>
              <p:cNvCxnSpPr>
                <a:cxnSpLocks noChangeShapeType="1"/>
              </p:cNvCxnSpPr>
              <p:nvPr/>
            </p:nvCxnSpPr>
            <p:spPr bwMode="auto">
              <a:xfrm rot="5400000">
                <a:off x="2006160" y="3818811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6" name="AutoShape 186"/>
              <p:cNvCxnSpPr>
                <a:cxnSpLocks noChangeShapeType="1"/>
              </p:cNvCxnSpPr>
              <p:nvPr/>
            </p:nvCxnSpPr>
            <p:spPr bwMode="auto">
              <a:xfrm rot="5400000">
                <a:off x="2242110" y="2882745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7" name="AutoShape 187"/>
              <p:cNvCxnSpPr>
                <a:cxnSpLocks noChangeShapeType="1"/>
              </p:cNvCxnSpPr>
              <p:nvPr/>
            </p:nvCxnSpPr>
            <p:spPr bwMode="auto">
              <a:xfrm rot="5400000">
                <a:off x="2004819" y="3690068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8" name="AutoShape 188"/>
              <p:cNvCxnSpPr>
                <a:cxnSpLocks noChangeShapeType="1"/>
              </p:cNvCxnSpPr>
              <p:nvPr/>
            </p:nvCxnSpPr>
            <p:spPr bwMode="auto">
              <a:xfrm rot="5400000">
                <a:off x="2247472" y="2748638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9" name="AutoShape 189"/>
              <p:cNvCxnSpPr>
                <a:cxnSpLocks noChangeShapeType="1"/>
              </p:cNvCxnSpPr>
              <p:nvPr/>
            </p:nvCxnSpPr>
            <p:spPr bwMode="auto">
              <a:xfrm rot="5400000">
                <a:off x="1291391" y="3337367"/>
                <a:ext cx="130754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0" name="AutoShape 190"/>
              <p:cNvCxnSpPr>
                <a:cxnSpLocks noChangeShapeType="1"/>
              </p:cNvCxnSpPr>
              <p:nvPr/>
            </p:nvCxnSpPr>
            <p:spPr bwMode="auto">
              <a:xfrm rot="5400000">
                <a:off x="2006160" y="2878721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1" name="AutoShape 191"/>
              <p:cNvCxnSpPr>
                <a:cxnSpLocks noChangeShapeType="1"/>
              </p:cNvCxnSpPr>
              <p:nvPr/>
            </p:nvCxnSpPr>
            <p:spPr bwMode="auto">
              <a:xfrm rot="5400000">
                <a:off x="2002169" y="2747297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792" name="Arc 192"/>
              <p:cNvSpPr>
                <a:spLocks/>
              </p:cNvSpPr>
              <p:nvPr/>
            </p:nvSpPr>
            <p:spPr bwMode="auto">
              <a:xfrm rot="5400000">
                <a:off x="1744283" y="2338271"/>
                <a:ext cx="101921" cy="1085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077"/>
                  <a:gd name="T1" fmla="*/ 0 h 21600"/>
                  <a:gd name="T2" fmla="*/ 20077 w 20077"/>
                  <a:gd name="T3" fmla="*/ 13633 h 21600"/>
                  <a:gd name="T4" fmla="*/ 0 w 200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793" name="AutoShape 193"/>
              <p:cNvCxnSpPr>
                <a:cxnSpLocks noChangeShapeType="1"/>
              </p:cNvCxnSpPr>
              <p:nvPr/>
            </p:nvCxnSpPr>
            <p:spPr bwMode="auto">
              <a:xfrm rot="5400000">
                <a:off x="1649510" y="2568917"/>
                <a:ext cx="266873" cy="13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4" name="AutoShape 194"/>
              <p:cNvCxnSpPr>
                <a:cxnSpLocks noChangeShapeType="1"/>
              </p:cNvCxnSpPr>
              <p:nvPr/>
            </p:nvCxnSpPr>
            <p:spPr bwMode="auto">
              <a:xfrm flipH="1">
                <a:off x="1660576" y="2440174"/>
                <a:ext cx="1341" cy="24541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5" name="AutoShape 195"/>
              <p:cNvCxnSpPr>
                <a:cxnSpLocks noChangeShapeType="1"/>
              </p:cNvCxnSpPr>
              <p:nvPr/>
            </p:nvCxnSpPr>
            <p:spPr bwMode="auto">
              <a:xfrm rot="5400000" flipH="1">
                <a:off x="1913477" y="2859762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6" name="AutoShape 196"/>
              <p:cNvCxnSpPr>
                <a:cxnSpLocks noChangeShapeType="1"/>
              </p:cNvCxnSpPr>
              <p:nvPr/>
            </p:nvCxnSpPr>
            <p:spPr bwMode="auto">
              <a:xfrm rot="5400000" flipH="1">
                <a:off x="1913656" y="3046349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797" name="Arc 197"/>
              <p:cNvSpPr>
                <a:spLocks/>
              </p:cNvSpPr>
              <p:nvPr/>
            </p:nvSpPr>
            <p:spPr bwMode="auto">
              <a:xfrm rot="5400000" flipH="1" flipV="1">
                <a:off x="1688416" y="2810325"/>
                <a:ext cx="95216" cy="951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798" name="AutoShape 198"/>
              <p:cNvCxnSpPr>
                <a:cxnSpLocks noChangeShapeType="1"/>
              </p:cNvCxnSpPr>
              <p:nvPr/>
            </p:nvCxnSpPr>
            <p:spPr bwMode="auto">
              <a:xfrm rot="5400000">
                <a:off x="1719282" y="2378506"/>
                <a:ext cx="0" cy="1273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9" name="AutoShape 199"/>
              <p:cNvCxnSpPr>
                <a:cxnSpLocks noChangeShapeType="1"/>
              </p:cNvCxnSpPr>
              <p:nvPr/>
            </p:nvCxnSpPr>
            <p:spPr bwMode="auto">
              <a:xfrm rot="5400000">
                <a:off x="2134860" y="2727209"/>
                <a:ext cx="0" cy="27482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800" name="AutoShape 200"/>
              <p:cNvCxnSpPr>
                <a:cxnSpLocks noChangeShapeType="1"/>
              </p:cNvCxnSpPr>
              <p:nvPr/>
            </p:nvCxnSpPr>
            <p:spPr bwMode="auto">
              <a:xfrm rot="5400000">
                <a:off x="2120113" y="3674003"/>
                <a:ext cx="0" cy="27482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801" name="AutoShape 201"/>
              <p:cNvCxnSpPr>
                <a:cxnSpLocks noChangeShapeType="1"/>
              </p:cNvCxnSpPr>
              <p:nvPr/>
            </p:nvCxnSpPr>
            <p:spPr bwMode="auto">
              <a:xfrm rot="10800000">
                <a:off x="2124151" y="2721799"/>
                <a:ext cx="0" cy="2749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802" name="AutoShape 202"/>
              <p:cNvCxnSpPr>
                <a:cxnSpLocks noChangeShapeType="1"/>
              </p:cNvCxnSpPr>
              <p:nvPr/>
            </p:nvCxnSpPr>
            <p:spPr bwMode="auto">
              <a:xfrm rot="10800000">
                <a:off x="2124166" y="3651159"/>
                <a:ext cx="0" cy="2749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804" name="AutoShape 204"/>
              <p:cNvCxnSpPr>
                <a:cxnSpLocks noChangeShapeType="1"/>
              </p:cNvCxnSpPr>
              <p:nvPr/>
            </p:nvCxnSpPr>
            <p:spPr bwMode="auto">
              <a:xfrm rot="5400000">
                <a:off x="2240089" y="2981357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5" name="AutoShape 205"/>
              <p:cNvCxnSpPr>
                <a:cxnSpLocks noChangeShapeType="1"/>
              </p:cNvCxnSpPr>
              <p:nvPr/>
            </p:nvCxnSpPr>
            <p:spPr bwMode="auto">
              <a:xfrm rot="5400000">
                <a:off x="2189138" y="2943814"/>
                <a:ext cx="101922" cy="10188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6" name="AutoShape 206"/>
              <p:cNvCxnSpPr>
                <a:cxnSpLocks noChangeShapeType="1"/>
              </p:cNvCxnSpPr>
              <p:nvPr/>
            </p:nvCxnSpPr>
            <p:spPr bwMode="auto">
              <a:xfrm rot="5400000">
                <a:off x="2151599" y="2930404"/>
                <a:ext cx="108627" cy="10859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7" name="AutoShape 207"/>
              <p:cNvCxnSpPr>
                <a:cxnSpLocks noChangeShapeType="1"/>
              </p:cNvCxnSpPr>
              <p:nvPr/>
            </p:nvCxnSpPr>
            <p:spPr bwMode="auto">
              <a:xfrm flipH="1">
                <a:off x="2112212" y="2938364"/>
                <a:ext cx="99781" cy="9981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8" name="AutoShape 208"/>
              <p:cNvCxnSpPr>
                <a:cxnSpLocks noChangeShapeType="1"/>
              </p:cNvCxnSpPr>
              <p:nvPr/>
            </p:nvCxnSpPr>
            <p:spPr bwMode="auto">
              <a:xfrm rot="5400000">
                <a:off x="2056417" y="2949177"/>
                <a:ext cx="95216" cy="95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9" name="AutoShape 209"/>
              <p:cNvCxnSpPr>
                <a:cxnSpLocks noChangeShapeType="1"/>
              </p:cNvCxnSpPr>
              <p:nvPr/>
            </p:nvCxnSpPr>
            <p:spPr bwMode="auto">
              <a:xfrm rot="5400000">
                <a:off x="2012178" y="2955881"/>
                <a:ext cx="88511" cy="8848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0" name="AutoShape 210"/>
              <p:cNvCxnSpPr>
                <a:cxnSpLocks noChangeShapeType="1"/>
              </p:cNvCxnSpPr>
              <p:nvPr/>
            </p:nvCxnSpPr>
            <p:spPr bwMode="auto">
              <a:xfrm rot="5400000">
                <a:off x="1970617" y="2942472"/>
                <a:ext cx="96557" cy="9652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1" name="AutoShape 211"/>
              <p:cNvCxnSpPr>
                <a:cxnSpLocks noChangeShapeType="1"/>
              </p:cNvCxnSpPr>
              <p:nvPr/>
            </p:nvCxnSpPr>
            <p:spPr bwMode="auto">
              <a:xfrm rot="5400000">
                <a:off x="1953192" y="2930400"/>
                <a:ext cx="83147" cy="831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2" name="AutoShape 212"/>
              <p:cNvCxnSpPr>
                <a:cxnSpLocks noChangeShapeType="1"/>
              </p:cNvCxnSpPr>
              <p:nvPr/>
            </p:nvCxnSpPr>
            <p:spPr bwMode="auto">
              <a:xfrm rot="5400000">
                <a:off x="1953198" y="2930394"/>
                <a:ext cx="44255" cy="4424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5" name="AutoShape 2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51879" y="3630355"/>
                <a:ext cx="101922" cy="10188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6" name="AutoShape 21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93407" y="3626367"/>
                <a:ext cx="108627" cy="10859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7" name="AutoShape 217"/>
              <p:cNvCxnSpPr>
                <a:cxnSpLocks noChangeShapeType="1"/>
              </p:cNvCxnSpPr>
              <p:nvPr/>
            </p:nvCxnSpPr>
            <p:spPr bwMode="auto">
              <a:xfrm flipV="1">
                <a:off x="2025599" y="3646905"/>
                <a:ext cx="101449" cy="10148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8" name="AutoShape 218"/>
              <p:cNvCxnSpPr>
                <a:cxnSpLocks noChangeShapeType="1"/>
              </p:cNvCxnSpPr>
              <p:nvPr/>
            </p:nvCxnSpPr>
            <p:spPr bwMode="auto">
              <a:xfrm flipV="1">
                <a:off x="2102015" y="3641558"/>
                <a:ext cx="74618" cy="74643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9" name="AutoShape 219"/>
              <p:cNvCxnSpPr>
                <a:cxnSpLocks noChangeShapeType="1"/>
              </p:cNvCxnSpPr>
              <p:nvPr/>
            </p:nvCxnSpPr>
            <p:spPr bwMode="auto">
              <a:xfrm flipV="1">
                <a:off x="2152959" y="3646905"/>
                <a:ext cx="62569" cy="625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0" name="AutoShape 2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86458" y="3626365"/>
                <a:ext cx="96557" cy="9652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1" name="AutoShape 2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17295" y="3651843"/>
                <a:ext cx="83147" cy="831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2" name="AutoShape 2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56180" y="3690728"/>
                <a:ext cx="44255" cy="4424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4" name="AutoShape 224"/>
              <p:cNvCxnSpPr>
                <a:cxnSpLocks noChangeShapeType="1"/>
              </p:cNvCxnSpPr>
              <p:nvPr/>
            </p:nvCxnSpPr>
            <p:spPr bwMode="auto">
              <a:xfrm rot="5400000" flipV="1">
                <a:off x="1945153" y="3925418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5" name="AutoShape 225"/>
              <p:cNvCxnSpPr>
                <a:cxnSpLocks noChangeShapeType="1"/>
              </p:cNvCxnSpPr>
              <p:nvPr/>
            </p:nvCxnSpPr>
            <p:spPr bwMode="auto">
              <a:xfrm rot="5400000" flipV="1">
                <a:off x="1951848" y="3887875"/>
                <a:ext cx="101922" cy="10188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6" name="AutoShape 226"/>
              <p:cNvCxnSpPr>
                <a:cxnSpLocks noChangeShapeType="1"/>
              </p:cNvCxnSpPr>
              <p:nvPr/>
            </p:nvCxnSpPr>
            <p:spPr bwMode="auto">
              <a:xfrm rot="5400000" flipV="1">
                <a:off x="1982682" y="3874465"/>
                <a:ext cx="108627" cy="10859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7" name="AutoShape 227"/>
              <p:cNvCxnSpPr>
                <a:cxnSpLocks noChangeShapeType="1"/>
              </p:cNvCxnSpPr>
              <p:nvPr/>
            </p:nvCxnSpPr>
            <p:spPr bwMode="auto">
              <a:xfrm rot="5400000" flipV="1">
                <a:off x="2014853" y="3861058"/>
                <a:ext cx="127402" cy="12735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8" name="AutoShape 228"/>
              <p:cNvCxnSpPr>
                <a:cxnSpLocks noChangeShapeType="1"/>
              </p:cNvCxnSpPr>
              <p:nvPr/>
            </p:nvCxnSpPr>
            <p:spPr bwMode="auto">
              <a:xfrm rot="5400000" flipV="1">
                <a:off x="2091274" y="3893238"/>
                <a:ext cx="95216" cy="95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9" name="AutoShape 229"/>
              <p:cNvCxnSpPr>
                <a:cxnSpLocks noChangeShapeType="1"/>
              </p:cNvCxnSpPr>
              <p:nvPr/>
            </p:nvCxnSpPr>
            <p:spPr bwMode="auto">
              <a:xfrm rot="5400000" flipV="1">
                <a:off x="2142219" y="3899942"/>
                <a:ext cx="88511" cy="8848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0" name="AutoShape 230"/>
              <p:cNvCxnSpPr>
                <a:cxnSpLocks noChangeShapeType="1"/>
              </p:cNvCxnSpPr>
              <p:nvPr/>
            </p:nvCxnSpPr>
            <p:spPr bwMode="auto">
              <a:xfrm rot="5400000" flipV="1">
                <a:off x="2175733" y="3886533"/>
                <a:ext cx="96557" cy="9652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1" name="AutoShape 231"/>
              <p:cNvCxnSpPr>
                <a:cxnSpLocks noChangeShapeType="1"/>
              </p:cNvCxnSpPr>
              <p:nvPr/>
            </p:nvCxnSpPr>
            <p:spPr bwMode="auto">
              <a:xfrm rot="5400000" flipV="1">
                <a:off x="2206570" y="3874461"/>
                <a:ext cx="83147" cy="831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2" name="AutoShape 232"/>
              <p:cNvCxnSpPr>
                <a:cxnSpLocks noChangeShapeType="1"/>
              </p:cNvCxnSpPr>
              <p:nvPr/>
            </p:nvCxnSpPr>
            <p:spPr bwMode="auto">
              <a:xfrm rot="5400000" flipV="1">
                <a:off x="2245455" y="3874455"/>
                <a:ext cx="44255" cy="4424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4" name="AutoShape 234"/>
              <p:cNvCxnSpPr>
                <a:cxnSpLocks noChangeShapeType="1"/>
              </p:cNvCxnSpPr>
              <p:nvPr/>
            </p:nvCxnSpPr>
            <p:spPr bwMode="auto">
              <a:xfrm rot="5400000" flipH="1">
                <a:off x="2242771" y="2691634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5" name="AutoShape 235"/>
              <p:cNvCxnSpPr>
                <a:cxnSpLocks noChangeShapeType="1"/>
              </p:cNvCxnSpPr>
              <p:nvPr/>
            </p:nvCxnSpPr>
            <p:spPr bwMode="auto">
              <a:xfrm rot="5400000" flipH="1">
                <a:off x="2191820" y="2684936"/>
                <a:ext cx="101922" cy="10188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8" name="AutoShape 238"/>
              <p:cNvCxnSpPr>
                <a:cxnSpLocks noChangeShapeType="1"/>
              </p:cNvCxnSpPr>
              <p:nvPr/>
            </p:nvCxnSpPr>
            <p:spPr bwMode="auto">
              <a:xfrm rot="5400000" flipH="1">
                <a:off x="2059099" y="2686276"/>
                <a:ext cx="95216" cy="95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9" name="AutoShape 239"/>
              <p:cNvCxnSpPr>
                <a:cxnSpLocks noChangeShapeType="1"/>
              </p:cNvCxnSpPr>
              <p:nvPr/>
            </p:nvCxnSpPr>
            <p:spPr bwMode="auto">
              <a:xfrm rot="5400000" flipH="1">
                <a:off x="2014860" y="2686274"/>
                <a:ext cx="88511" cy="8848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0" name="AutoShape 240"/>
              <p:cNvCxnSpPr>
                <a:cxnSpLocks noChangeShapeType="1"/>
              </p:cNvCxnSpPr>
              <p:nvPr/>
            </p:nvCxnSpPr>
            <p:spPr bwMode="auto">
              <a:xfrm rot="5400000" flipH="1">
                <a:off x="1973299" y="2691640"/>
                <a:ext cx="96557" cy="9652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1" name="AutoShape 241"/>
              <p:cNvCxnSpPr>
                <a:cxnSpLocks noChangeShapeType="1"/>
              </p:cNvCxnSpPr>
              <p:nvPr/>
            </p:nvCxnSpPr>
            <p:spPr bwMode="auto">
              <a:xfrm rot="5400000" flipH="1">
                <a:off x="1955874" y="2711771"/>
                <a:ext cx="83147" cy="831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2" name="AutoShape 242"/>
              <p:cNvCxnSpPr>
                <a:cxnSpLocks noChangeShapeType="1"/>
              </p:cNvCxnSpPr>
              <p:nvPr/>
            </p:nvCxnSpPr>
            <p:spPr bwMode="auto">
              <a:xfrm rot="5400000" flipH="1">
                <a:off x="1955880" y="2756003"/>
                <a:ext cx="44255" cy="4424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3" name="AutoShape 243"/>
              <p:cNvCxnSpPr>
                <a:cxnSpLocks noChangeShapeType="1"/>
              </p:cNvCxnSpPr>
              <p:nvPr/>
            </p:nvCxnSpPr>
            <p:spPr bwMode="auto">
              <a:xfrm flipH="1" flipV="1">
                <a:off x="2335954" y="2945758"/>
                <a:ext cx="60591" cy="6061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4" name="AutoShape 244"/>
              <p:cNvCxnSpPr>
                <a:cxnSpLocks noChangeShapeType="1"/>
              </p:cNvCxnSpPr>
              <p:nvPr/>
            </p:nvCxnSpPr>
            <p:spPr bwMode="auto">
              <a:xfrm rot="5400000" flipH="1">
                <a:off x="2325215" y="2963205"/>
                <a:ext cx="80464" cy="8043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5" name="AutoShape 245"/>
              <p:cNvCxnSpPr>
                <a:cxnSpLocks noChangeShapeType="1"/>
              </p:cNvCxnSpPr>
              <p:nvPr/>
            </p:nvCxnSpPr>
            <p:spPr bwMode="auto">
              <a:xfrm rot="5400000" flipH="1">
                <a:off x="2307789" y="2973931"/>
                <a:ext cx="69736" cy="6971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6" name="AutoShape 246"/>
              <p:cNvCxnSpPr>
                <a:cxnSpLocks noChangeShapeType="1"/>
              </p:cNvCxnSpPr>
              <p:nvPr/>
            </p:nvCxnSpPr>
            <p:spPr bwMode="auto">
              <a:xfrm rot="5400000" flipH="1">
                <a:off x="2307793" y="3003431"/>
                <a:ext cx="45596" cy="4558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7" name="AutoShape 247"/>
              <p:cNvCxnSpPr>
                <a:cxnSpLocks noChangeShapeType="1"/>
              </p:cNvCxnSpPr>
              <p:nvPr/>
            </p:nvCxnSpPr>
            <p:spPr bwMode="auto">
              <a:xfrm rot="5400000" flipH="1">
                <a:off x="2365442" y="3633731"/>
                <a:ext cx="34868" cy="3485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8" name="AutoShape 248"/>
              <p:cNvCxnSpPr>
                <a:cxnSpLocks noChangeShapeType="1"/>
              </p:cNvCxnSpPr>
              <p:nvPr/>
            </p:nvCxnSpPr>
            <p:spPr bwMode="auto">
              <a:xfrm rot="5400000" flipH="1">
                <a:off x="2346668" y="3640441"/>
                <a:ext cx="63030" cy="6300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9" name="AutoShape 249"/>
              <p:cNvCxnSpPr>
                <a:cxnSpLocks noChangeShapeType="1"/>
              </p:cNvCxnSpPr>
              <p:nvPr/>
            </p:nvCxnSpPr>
            <p:spPr bwMode="auto">
              <a:xfrm rot="5400000" flipH="1">
                <a:off x="2319853" y="3645808"/>
                <a:ext cx="80464" cy="8043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0" name="AutoShape 250"/>
              <p:cNvCxnSpPr>
                <a:cxnSpLocks noChangeShapeType="1"/>
              </p:cNvCxnSpPr>
              <p:nvPr/>
            </p:nvCxnSpPr>
            <p:spPr bwMode="auto">
              <a:xfrm rot="5400000" flipH="1">
                <a:off x="2311797" y="3663239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1" name="AutoShape 251"/>
              <p:cNvCxnSpPr>
                <a:cxnSpLocks noChangeShapeType="1"/>
              </p:cNvCxnSpPr>
              <p:nvPr/>
            </p:nvCxnSpPr>
            <p:spPr bwMode="auto">
              <a:xfrm rot="5400000" flipH="1">
                <a:off x="2302432" y="3686016"/>
                <a:ext cx="34868" cy="3485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2" name="AutoShape 252"/>
              <p:cNvCxnSpPr>
                <a:cxnSpLocks noChangeShapeType="1"/>
              </p:cNvCxnSpPr>
              <p:nvPr/>
            </p:nvCxnSpPr>
            <p:spPr bwMode="auto">
              <a:xfrm rot="5400000">
                <a:off x="1735360" y="4182215"/>
                <a:ext cx="57666" cy="5764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3" name="AutoShape 253"/>
              <p:cNvCxnSpPr>
                <a:cxnSpLocks noChangeShapeType="1"/>
              </p:cNvCxnSpPr>
              <p:nvPr/>
            </p:nvCxnSpPr>
            <p:spPr bwMode="auto">
              <a:xfrm rot="5400000">
                <a:off x="1684424" y="4135268"/>
                <a:ext cx="104603" cy="10456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4" name="AutoShape 254"/>
              <p:cNvCxnSpPr>
                <a:cxnSpLocks noChangeShapeType="1"/>
              </p:cNvCxnSpPr>
              <p:nvPr/>
            </p:nvCxnSpPr>
            <p:spPr bwMode="auto">
              <a:xfrm rot="5400000">
                <a:off x="1673697" y="4078945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5" name="AutoShape 255"/>
              <p:cNvCxnSpPr>
                <a:cxnSpLocks noChangeShapeType="1"/>
              </p:cNvCxnSpPr>
              <p:nvPr/>
            </p:nvCxnSpPr>
            <p:spPr bwMode="auto">
              <a:xfrm rot="5400000">
                <a:off x="1668335" y="4025302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6" name="AutoShape 256"/>
              <p:cNvCxnSpPr>
                <a:cxnSpLocks noChangeShapeType="1"/>
              </p:cNvCxnSpPr>
              <p:nvPr/>
            </p:nvCxnSpPr>
            <p:spPr bwMode="auto">
              <a:xfrm flipH="1">
                <a:off x="1834147" y="3875118"/>
                <a:ext cx="95598" cy="9563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7" name="AutoShape 257"/>
              <p:cNvCxnSpPr>
                <a:cxnSpLocks noChangeShapeType="1"/>
              </p:cNvCxnSpPr>
              <p:nvPr/>
            </p:nvCxnSpPr>
            <p:spPr bwMode="auto">
              <a:xfrm rot="5400000">
                <a:off x="1681698" y="3883195"/>
                <a:ext cx="185067" cy="1850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8" name="AutoShape 258"/>
              <p:cNvCxnSpPr>
                <a:cxnSpLocks noChangeShapeType="1"/>
              </p:cNvCxnSpPr>
              <p:nvPr/>
            </p:nvCxnSpPr>
            <p:spPr bwMode="auto">
              <a:xfrm rot="5400000">
                <a:off x="1866723" y="3915362"/>
                <a:ext cx="75100" cy="7507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9" name="AutoShape 259"/>
              <p:cNvCxnSpPr>
                <a:cxnSpLocks noChangeShapeType="1"/>
              </p:cNvCxnSpPr>
              <p:nvPr/>
            </p:nvCxnSpPr>
            <p:spPr bwMode="auto">
              <a:xfrm flipH="1">
                <a:off x="1676366" y="3884505"/>
                <a:ext cx="135403" cy="1300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60" name="AutoShape 260"/>
              <p:cNvCxnSpPr>
                <a:cxnSpLocks noChangeShapeType="1"/>
              </p:cNvCxnSpPr>
              <p:nvPr/>
            </p:nvCxnSpPr>
            <p:spPr bwMode="auto">
              <a:xfrm flipH="1">
                <a:off x="1665641" y="3872436"/>
                <a:ext cx="107250" cy="1072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61" name="AutoShape 261"/>
              <p:cNvCxnSpPr>
                <a:cxnSpLocks noChangeShapeType="1"/>
              </p:cNvCxnSpPr>
              <p:nvPr/>
            </p:nvCxnSpPr>
            <p:spPr bwMode="auto">
              <a:xfrm flipH="1">
                <a:off x="1642851" y="3855002"/>
                <a:ext cx="89822" cy="8985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62" name="AutoShape 262"/>
              <p:cNvCxnSpPr>
                <a:cxnSpLocks noChangeShapeType="1"/>
              </p:cNvCxnSpPr>
              <p:nvPr/>
            </p:nvCxnSpPr>
            <p:spPr bwMode="auto">
              <a:xfrm rot="5400000">
                <a:off x="1618706" y="3833558"/>
                <a:ext cx="81805" cy="8177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63" name="AutoShape 263"/>
              <p:cNvCxnSpPr>
                <a:cxnSpLocks noChangeShapeType="1"/>
              </p:cNvCxnSpPr>
              <p:nvPr/>
            </p:nvCxnSpPr>
            <p:spPr bwMode="auto">
              <a:xfrm flipH="1">
                <a:off x="1594588" y="3797336"/>
                <a:ext cx="87141" cy="885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64" name="AutoShape 264"/>
              <p:cNvCxnSpPr>
                <a:cxnSpLocks noChangeShapeType="1"/>
              </p:cNvCxnSpPr>
              <p:nvPr/>
            </p:nvCxnSpPr>
            <p:spPr bwMode="auto">
              <a:xfrm rot="5400000">
                <a:off x="1892197" y="2753994"/>
                <a:ext cx="57666" cy="5764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65" name="AutoShape 265"/>
              <p:cNvCxnSpPr>
                <a:cxnSpLocks noChangeShapeType="1"/>
              </p:cNvCxnSpPr>
              <p:nvPr/>
            </p:nvCxnSpPr>
            <p:spPr bwMode="auto">
              <a:xfrm flipH="1">
                <a:off x="1846626" y="2705706"/>
                <a:ext cx="103228" cy="10326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66" name="AutoShape 266"/>
              <p:cNvCxnSpPr>
                <a:cxnSpLocks noChangeShapeType="1"/>
              </p:cNvCxnSpPr>
              <p:nvPr/>
            </p:nvCxnSpPr>
            <p:spPr bwMode="auto">
              <a:xfrm rot="5400000">
                <a:off x="1669644" y="2563572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67" name="AutoShape 267"/>
              <p:cNvCxnSpPr>
                <a:cxnSpLocks noChangeShapeType="1"/>
              </p:cNvCxnSpPr>
              <p:nvPr/>
            </p:nvCxnSpPr>
            <p:spPr bwMode="auto">
              <a:xfrm flipH="1">
                <a:off x="1803726" y="2697660"/>
                <a:ext cx="104569" cy="1046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69" name="AutoShape 269"/>
              <p:cNvCxnSpPr>
                <a:cxnSpLocks noChangeShapeType="1"/>
              </p:cNvCxnSpPr>
              <p:nvPr/>
            </p:nvCxnSpPr>
            <p:spPr bwMode="auto">
              <a:xfrm flipH="1">
                <a:off x="1557051" y="2697660"/>
                <a:ext cx="249356" cy="24943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70" name="AutoShape 270"/>
              <p:cNvCxnSpPr>
                <a:cxnSpLocks noChangeShapeType="1"/>
              </p:cNvCxnSpPr>
              <p:nvPr/>
            </p:nvCxnSpPr>
            <p:spPr bwMode="auto">
              <a:xfrm flipH="1">
                <a:off x="1558391" y="2666815"/>
                <a:ext cx="223884" cy="22395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71" name="AutoShape 271"/>
              <p:cNvCxnSpPr>
                <a:cxnSpLocks noChangeShapeType="1"/>
              </p:cNvCxnSpPr>
              <p:nvPr/>
            </p:nvCxnSpPr>
            <p:spPr bwMode="auto">
              <a:xfrm flipH="1">
                <a:off x="1569116" y="2618537"/>
                <a:ext cx="211819" cy="21188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72" name="AutoShape 272"/>
              <p:cNvCxnSpPr>
                <a:cxnSpLocks noChangeShapeType="1"/>
              </p:cNvCxnSpPr>
              <p:nvPr/>
            </p:nvCxnSpPr>
            <p:spPr bwMode="auto">
              <a:xfrm flipH="1">
                <a:off x="1565095" y="2926982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73" name="AutoShape 273"/>
              <p:cNvCxnSpPr>
                <a:cxnSpLocks noChangeShapeType="1"/>
              </p:cNvCxnSpPr>
              <p:nvPr/>
            </p:nvCxnSpPr>
            <p:spPr bwMode="auto">
              <a:xfrm flipH="1">
                <a:off x="1668222" y="2504546"/>
                <a:ext cx="119417" cy="11945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75" name="AutoShape 275"/>
              <p:cNvCxnSpPr>
                <a:cxnSpLocks noChangeShapeType="1"/>
              </p:cNvCxnSpPr>
              <p:nvPr/>
            </p:nvCxnSpPr>
            <p:spPr bwMode="auto">
              <a:xfrm flipH="1">
                <a:off x="1668222" y="2437492"/>
                <a:ext cx="73835" cy="7386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76" name="AutoShape 276"/>
              <p:cNvCxnSpPr>
                <a:cxnSpLocks noChangeShapeType="1"/>
              </p:cNvCxnSpPr>
              <p:nvPr/>
            </p:nvCxnSpPr>
            <p:spPr bwMode="auto">
              <a:xfrm flipH="1">
                <a:off x="1669663" y="3989109"/>
                <a:ext cx="1341" cy="25882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877" name="Arc 277"/>
              <p:cNvSpPr>
                <a:spLocks/>
              </p:cNvSpPr>
              <p:nvPr/>
            </p:nvSpPr>
            <p:spPr bwMode="auto">
              <a:xfrm rot="5400000" flipV="1">
                <a:off x="1687091" y="3782600"/>
                <a:ext cx="95216" cy="951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878" name="AutoShape 278"/>
              <p:cNvCxnSpPr>
                <a:cxnSpLocks noChangeShapeType="1"/>
              </p:cNvCxnSpPr>
              <p:nvPr/>
            </p:nvCxnSpPr>
            <p:spPr bwMode="auto">
              <a:xfrm rot="5400000" flipH="1">
                <a:off x="1728651" y="4180903"/>
                <a:ext cx="0" cy="1273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79" name="AutoShape 279"/>
              <p:cNvCxnSpPr>
                <a:cxnSpLocks noChangeShapeType="1"/>
              </p:cNvCxnSpPr>
              <p:nvPr/>
            </p:nvCxnSpPr>
            <p:spPr bwMode="auto">
              <a:xfrm flipH="1" flipV="1">
                <a:off x="1812758" y="3040813"/>
                <a:ext cx="79450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80" name="AutoShape 280"/>
              <p:cNvCxnSpPr>
                <a:cxnSpLocks noChangeShapeType="1"/>
              </p:cNvCxnSpPr>
              <p:nvPr/>
            </p:nvCxnSpPr>
            <p:spPr bwMode="auto">
              <a:xfrm flipH="1">
                <a:off x="1810429" y="3636408"/>
                <a:ext cx="8445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81" name="AutoShape 281"/>
              <p:cNvCxnSpPr>
                <a:cxnSpLocks noChangeShapeType="1"/>
              </p:cNvCxnSpPr>
              <p:nvPr/>
            </p:nvCxnSpPr>
            <p:spPr bwMode="auto">
              <a:xfrm flipV="1">
                <a:off x="1770210" y="3046355"/>
                <a:ext cx="44241" cy="3218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82" name="AutoShape 282"/>
              <p:cNvCxnSpPr>
                <a:cxnSpLocks noChangeShapeType="1"/>
              </p:cNvCxnSpPr>
              <p:nvPr/>
            </p:nvCxnSpPr>
            <p:spPr bwMode="auto">
              <a:xfrm>
                <a:off x="1772891" y="3610927"/>
                <a:ext cx="44241" cy="2682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84" name="AutoShape 284"/>
              <p:cNvCxnSpPr>
                <a:cxnSpLocks noChangeShapeType="1"/>
              </p:cNvCxnSpPr>
              <p:nvPr/>
            </p:nvCxnSpPr>
            <p:spPr bwMode="auto">
              <a:xfrm>
                <a:off x="1819813" y="3038291"/>
                <a:ext cx="0" cy="6048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86" name="AutoShape 286"/>
              <p:cNvCxnSpPr>
                <a:cxnSpLocks noChangeShapeType="1"/>
              </p:cNvCxnSpPr>
              <p:nvPr/>
            </p:nvCxnSpPr>
            <p:spPr bwMode="auto">
              <a:xfrm>
                <a:off x="1691113" y="2888091"/>
                <a:ext cx="0" cy="91058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87" name="AutoShape 287"/>
              <p:cNvCxnSpPr>
                <a:cxnSpLocks noChangeShapeType="1"/>
              </p:cNvCxnSpPr>
              <p:nvPr/>
            </p:nvCxnSpPr>
            <p:spPr bwMode="auto">
              <a:xfrm>
                <a:off x="1768870" y="2810309"/>
                <a:ext cx="18232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88" name="AutoShape 288"/>
              <p:cNvCxnSpPr>
                <a:cxnSpLocks noChangeShapeType="1"/>
              </p:cNvCxnSpPr>
              <p:nvPr/>
            </p:nvCxnSpPr>
            <p:spPr bwMode="auto">
              <a:xfrm>
                <a:off x="1771551" y="3879141"/>
                <a:ext cx="18232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889" name="Arc 289"/>
              <p:cNvSpPr>
                <a:spLocks/>
              </p:cNvSpPr>
              <p:nvPr/>
            </p:nvSpPr>
            <p:spPr bwMode="auto">
              <a:xfrm rot="5400000" flipH="1">
                <a:off x="1570441" y="3905979"/>
                <a:ext cx="95216" cy="1018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077"/>
                  <a:gd name="T1" fmla="*/ 0 h 21600"/>
                  <a:gd name="T2" fmla="*/ 20077 w 20077"/>
                  <a:gd name="T3" fmla="*/ 13633 h 21600"/>
                  <a:gd name="T4" fmla="*/ 0 w 200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90" name="Arc 290"/>
              <p:cNvSpPr>
                <a:spLocks/>
              </p:cNvSpPr>
              <p:nvPr/>
            </p:nvSpPr>
            <p:spPr bwMode="auto">
              <a:xfrm rot="5400000" flipV="1">
                <a:off x="1567762" y="3814787"/>
                <a:ext cx="85828" cy="1018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098"/>
                  <a:gd name="T1" fmla="*/ 0 h 21600"/>
                  <a:gd name="T2" fmla="*/ 18098 w 18098"/>
                  <a:gd name="T3" fmla="*/ 9809 h 21600"/>
                  <a:gd name="T4" fmla="*/ 0 w 1809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98" h="21600" fill="none" extrusionOk="0">
                    <a:moveTo>
                      <a:pt x="-1" y="0"/>
                    </a:moveTo>
                    <a:cubicBezTo>
                      <a:pt x="7302" y="0"/>
                      <a:pt x="14111" y="3690"/>
                      <a:pt x="18097" y="9809"/>
                    </a:cubicBezTo>
                  </a:path>
                  <a:path w="18098" h="21600" stroke="0" extrusionOk="0">
                    <a:moveTo>
                      <a:pt x="-1" y="0"/>
                    </a:moveTo>
                    <a:cubicBezTo>
                      <a:pt x="7302" y="0"/>
                      <a:pt x="14111" y="3690"/>
                      <a:pt x="18097" y="980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91" name="Arc 291"/>
              <p:cNvSpPr>
                <a:spLocks/>
              </p:cNvSpPr>
              <p:nvPr/>
            </p:nvSpPr>
            <p:spPr bwMode="auto">
              <a:xfrm rot="16200000" flipH="1" flipV="1">
                <a:off x="1565080" y="2673537"/>
                <a:ext cx="89852" cy="1018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946"/>
                  <a:gd name="T1" fmla="*/ 0 h 21600"/>
                  <a:gd name="T2" fmla="*/ 18946 w 18946"/>
                  <a:gd name="T3" fmla="*/ 11227 h 21600"/>
                  <a:gd name="T4" fmla="*/ 0 w 189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46" h="21600" fill="none" extrusionOk="0">
                    <a:moveTo>
                      <a:pt x="-1" y="0"/>
                    </a:moveTo>
                    <a:cubicBezTo>
                      <a:pt x="7892" y="0"/>
                      <a:pt x="15156" y="4304"/>
                      <a:pt x="18946" y="11226"/>
                    </a:cubicBezTo>
                  </a:path>
                  <a:path w="18946" h="21600" stroke="0" extrusionOk="0">
                    <a:moveTo>
                      <a:pt x="-1" y="0"/>
                    </a:moveTo>
                    <a:cubicBezTo>
                      <a:pt x="7892" y="0"/>
                      <a:pt x="15156" y="4304"/>
                      <a:pt x="18946" y="1122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92" name="Arc 292"/>
              <p:cNvSpPr>
                <a:spLocks/>
              </p:cNvSpPr>
              <p:nvPr/>
            </p:nvSpPr>
            <p:spPr bwMode="auto">
              <a:xfrm rot="16200000">
                <a:off x="1566419" y="2759367"/>
                <a:ext cx="95216" cy="1085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940"/>
                  <a:gd name="T1" fmla="*/ 0 h 21600"/>
                  <a:gd name="T2" fmla="*/ 18940 w 18940"/>
                  <a:gd name="T3" fmla="*/ 11216 h 21600"/>
                  <a:gd name="T4" fmla="*/ 0 w 1894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40" h="21600" fill="none" extrusionOk="0">
                    <a:moveTo>
                      <a:pt x="-1" y="0"/>
                    </a:moveTo>
                    <a:cubicBezTo>
                      <a:pt x="7887" y="0"/>
                      <a:pt x="15148" y="4299"/>
                      <a:pt x="18940" y="11215"/>
                    </a:cubicBezTo>
                  </a:path>
                  <a:path w="18940" h="21600" stroke="0" extrusionOk="0">
                    <a:moveTo>
                      <a:pt x="-1" y="0"/>
                    </a:moveTo>
                    <a:cubicBezTo>
                      <a:pt x="7887" y="0"/>
                      <a:pt x="15148" y="4299"/>
                      <a:pt x="18940" y="1121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893" name="AutoShape 293"/>
              <p:cNvCxnSpPr>
                <a:cxnSpLocks noChangeShapeType="1"/>
              </p:cNvCxnSpPr>
              <p:nvPr/>
            </p:nvCxnSpPr>
            <p:spPr bwMode="auto">
              <a:xfrm>
                <a:off x="1559732" y="2849200"/>
                <a:ext cx="0" cy="98836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94" name="AutoShape 294"/>
              <p:cNvCxnSpPr>
                <a:cxnSpLocks noChangeShapeType="1"/>
              </p:cNvCxnSpPr>
              <p:nvPr/>
            </p:nvCxnSpPr>
            <p:spPr bwMode="auto">
              <a:xfrm flipH="1">
                <a:off x="1567776" y="2977943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95" name="AutoShape 295"/>
              <p:cNvCxnSpPr>
                <a:cxnSpLocks noChangeShapeType="1"/>
              </p:cNvCxnSpPr>
              <p:nvPr/>
            </p:nvCxnSpPr>
            <p:spPr bwMode="auto">
              <a:xfrm flipH="1">
                <a:off x="1567776" y="3031586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96" name="AutoShape 296"/>
              <p:cNvCxnSpPr>
                <a:cxnSpLocks noChangeShapeType="1"/>
              </p:cNvCxnSpPr>
              <p:nvPr/>
            </p:nvCxnSpPr>
            <p:spPr bwMode="auto">
              <a:xfrm flipH="1">
                <a:off x="1563754" y="3089252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97" name="AutoShape 297"/>
              <p:cNvCxnSpPr>
                <a:cxnSpLocks noChangeShapeType="1"/>
              </p:cNvCxnSpPr>
              <p:nvPr/>
            </p:nvCxnSpPr>
            <p:spPr bwMode="auto">
              <a:xfrm flipH="1">
                <a:off x="1559732" y="3150941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98" name="AutoShape 298"/>
              <p:cNvCxnSpPr>
                <a:cxnSpLocks noChangeShapeType="1"/>
              </p:cNvCxnSpPr>
              <p:nvPr/>
            </p:nvCxnSpPr>
            <p:spPr bwMode="auto">
              <a:xfrm flipH="1">
                <a:off x="1561073" y="3196537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99" name="AutoShape 299"/>
              <p:cNvCxnSpPr>
                <a:cxnSpLocks noChangeShapeType="1"/>
              </p:cNvCxnSpPr>
              <p:nvPr/>
            </p:nvCxnSpPr>
            <p:spPr bwMode="auto">
              <a:xfrm flipH="1">
                <a:off x="1562413" y="3247498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00" name="AutoShape 300"/>
              <p:cNvCxnSpPr>
                <a:cxnSpLocks noChangeShapeType="1"/>
              </p:cNvCxnSpPr>
              <p:nvPr/>
            </p:nvCxnSpPr>
            <p:spPr bwMode="auto">
              <a:xfrm flipH="1">
                <a:off x="1563754" y="3295776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01" name="AutoShape 301"/>
              <p:cNvCxnSpPr>
                <a:cxnSpLocks noChangeShapeType="1"/>
              </p:cNvCxnSpPr>
              <p:nvPr/>
            </p:nvCxnSpPr>
            <p:spPr bwMode="auto">
              <a:xfrm flipH="1">
                <a:off x="1565095" y="3349419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02" name="AutoShape 302"/>
              <p:cNvCxnSpPr>
                <a:cxnSpLocks noChangeShapeType="1"/>
              </p:cNvCxnSpPr>
              <p:nvPr/>
            </p:nvCxnSpPr>
            <p:spPr bwMode="auto">
              <a:xfrm flipH="1">
                <a:off x="1561073" y="3411108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03" name="AutoShape 303"/>
              <p:cNvCxnSpPr>
                <a:cxnSpLocks noChangeShapeType="1"/>
              </p:cNvCxnSpPr>
              <p:nvPr/>
            </p:nvCxnSpPr>
            <p:spPr bwMode="auto">
              <a:xfrm flipH="1">
                <a:off x="1557051" y="3472797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04" name="AutoShape 304"/>
              <p:cNvCxnSpPr>
                <a:cxnSpLocks noChangeShapeType="1"/>
              </p:cNvCxnSpPr>
              <p:nvPr/>
            </p:nvCxnSpPr>
            <p:spPr bwMode="auto">
              <a:xfrm flipH="1">
                <a:off x="1553029" y="3534486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05" name="AutoShape 305"/>
              <p:cNvCxnSpPr>
                <a:cxnSpLocks noChangeShapeType="1"/>
              </p:cNvCxnSpPr>
              <p:nvPr/>
            </p:nvCxnSpPr>
            <p:spPr bwMode="auto">
              <a:xfrm flipH="1">
                <a:off x="1554370" y="3590811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06" name="AutoShape 306"/>
              <p:cNvCxnSpPr>
                <a:cxnSpLocks noChangeShapeType="1"/>
              </p:cNvCxnSpPr>
              <p:nvPr/>
            </p:nvCxnSpPr>
            <p:spPr bwMode="auto">
              <a:xfrm flipH="1">
                <a:off x="1561073" y="3636408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07" name="AutoShape 307"/>
              <p:cNvCxnSpPr>
                <a:cxnSpLocks noChangeShapeType="1"/>
              </p:cNvCxnSpPr>
              <p:nvPr/>
            </p:nvCxnSpPr>
            <p:spPr bwMode="auto">
              <a:xfrm flipH="1">
                <a:off x="1562413" y="3692733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08" name="AutoShape 308"/>
              <p:cNvCxnSpPr>
                <a:cxnSpLocks noChangeShapeType="1"/>
              </p:cNvCxnSpPr>
              <p:nvPr/>
            </p:nvCxnSpPr>
            <p:spPr bwMode="auto">
              <a:xfrm flipH="1">
                <a:off x="1565095" y="3743693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09" name="AutoShape 309"/>
              <p:cNvCxnSpPr>
                <a:cxnSpLocks noChangeShapeType="1"/>
              </p:cNvCxnSpPr>
              <p:nvPr/>
            </p:nvCxnSpPr>
            <p:spPr bwMode="auto">
              <a:xfrm flipV="1">
                <a:off x="3478166" y="3964969"/>
                <a:ext cx="514800" cy="563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10" name="AutoShape 310"/>
              <p:cNvCxnSpPr>
                <a:cxnSpLocks noChangeShapeType="1"/>
              </p:cNvCxnSpPr>
              <p:nvPr/>
            </p:nvCxnSpPr>
            <p:spPr bwMode="auto">
              <a:xfrm>
                <a:off x="3999669" y="2697642"/>
                <a:ext cx="0" cy="128206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12" name="AutoShape 312"/>
              <p:cNvCxnSpPr>
                <a:cxnSpLocks noChangeShapeType="1"/>
              </p:cNvCxnSpPr>
              <p:nvPr/>
            </p:nvCxnSpPr>
            <p:spPr bwMode="auto">
              <a:xfrm>
                <a:off x="2440522" y="3770514"/>
                <a:ext cx="155780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13" name="AutoShape 313"/>
              <p:cNvCxnSpPr>
                <a:cxnSpLocks noChangeShapeType="1"/>
              </p:cNvCxnSpPr>
              <p:nvPr/>
            </p:nvCxnSpPr>
            <p:spPr bwMode="auto">
              <a:xfrm>
                <a:off x="3675237" y="264961"/>
                <a:ext cx="0" cy="241660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14" name="AutoShape 314"/>
              <p:cNvCxnSpPr>
                <a:cxnSpLocks noChangeShapeType="1"/>
              </p:cNvCxnSpPr>
              <p:nvPr/>
            </p:nvCxnSpPr>
            <p:spPr bwMode="auto">
              <a:xfrm>
                <a:off x="3675237" y="3994892"/>
                <a:ext cx="0" cy="6678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15" name="AutoShape 315"/>
              <p:cNvCxnSpPr>
                <a:cxnSpLocks noChangeShapeType="1"/>
              </p:cNvCxnSpPr>
              <p:nvPr/>
            </p:nvCxnSpPr>
            <p:spPr bwMode="auto">
              <a:xfrm flipH="1">
                <a:off x="3717561" y="2692295"/>
                <a:ext cx="203012" cy="20307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16" name="AutoShape 316"/>
              <p:cNvCxnSpPr>
                <a:cxnSpLocks noChangeShapeType="1"/>
              </p:cNvCxnSpPr>
              <p:nvPr/>
            </p:nvCxnSpPr>
            <p:spPr bwMode="auto">
              <a:xfrm flipH="1">
                <a:off x="3807502" y="2709729"/>
                <a:ext cx="192168" cy="19223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17" name="AutoShape 317"/>
              <p:cNvCxnSpPr>
                <a:cxnSpLocks noChangeShapeType="1"/>
              </p:cNvCxnSpPr>
              <p:nvPr/>
            </p:nvCxnSpPr>
            <p:spPr bwMode="auto">
              <a:xfrm flipH="1">
                <a:off x="3907887" y="2810309"/>
                <a:ext cx="87760" cy="8778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18" name="AutoShape 318"/>
              <p:cNvCxnSpPr>
                <a:cxnSpLocks noChangeShapeType="1"/>
              </p:cNvCxnSpPr>
              <p:nvPr/>
            </p:nvCxnSpPr>
            <p:spPr bwMode="auto">
              <a:xfrm flipH="1">
                <a:off x="3884375" y="3857684"/>
                <a:ext cx="116634" cy="1166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19" name="AutoShape 319"/>
              <p:cNvCxnSpPr>
                <a:cxnSpLocks noChangeShapeType="1"/>
              </p:cNvCxnSpPr>
              <p:nvPr/>
            </p:nvCxnSpPr>
            <p:spPr bwMode="auto">
              <a:xfrm flipH="1">
                <a:off x="3681941" y="3777220"/>
                <a:ext cx="215841" cy="21591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20" name="AutoShape 320"/>
              <p:cNvCxnSpPr>
                <a:cxnSpLocks noChangeShapeType="1"/>
              </p:cNvCxnSpPr>
              <p:nvPr/>
            </p:nvCxnSpPr>
            <p:spPr bwMode="auto">
              <a:xfrm flipH="1">
                <a:off x="3781147" y="3779902"/>
                <a:ext cx="203775" cy="20384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21" name="Arc 321"/>
              <p:cNvSpPr>
                <a:spLocks/>
              </p:cNvSpPr>
              <p:nvPr/>
            </p:nvSpPr>
            <p:spPr bwMode="auto">
              <a:xfrm rot="16200000" flipH="1" flipV="1">
                <a:off x="4228900" y="2734788"/>
                <a:ext cx="95216" cy="951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22" name="Arc 322"/>
              <p:cNvSpPr>
                <a:spLocks/>
              </p:cNvSpPr>
              <p:nvPr/>
            </p:nvSpPr>
            <p:spPr bwMode="auto">
              <a:xfrm rot="5400000" flipV="1">
                <a:off x="5462274" y="2881402"/>
                <a:ext cx="95216" cy="951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23" name="Arc 323"/>
              <p:cNvSpPr>
                <a:spLocks/>
              </p:cNvSpPr>
              <p:nvPr/>
            </p:nvSpPr>
            <p:spPr bwMode="auto">
              <a:xfrm rot="5400000" flipH="1">
                <a:off x="4227559" y="3841607"/>
                <a:ext cx="95216" cy="951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24" name="Arc 324"/>
              <p:cNvSpPr>
                <a:spLocks/>
              </p:cNvSpPr>
              <p:nvPr/>
            </p:nvSpPr>
            <p:spPr bwMode="auto">
              <a:xfrm rot="16200000">
                <a:off x="5458252" y="3687401"/>
                <a:ext cx="95216" cy="951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25" name="AutoShape 325"/>
              <p:cNvCxnSpPr>
                <a:cxnSpLocks noChangeShapeType="1"/>
              </p:cNvCxnSpPr>
              <p:nvPr/>
            </p:nvCxnSpPr>
            <p:spPr bwMode="auto">
              <a:xfrm flipH="1">
                <a:off x="3987603" y="2833107"/>
                <a:ext cx="24265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26" name="AutoShape 326"/>
              <p:cNvCxnSpPr>
                <a:cxnSpLocks noChangeShapeType="1"/>
              </p:cNvCxnSpPr>
              <p:nvPr/>
            </p:nvCxnSpPr>
            <p:spPr bwMode="auto">
              <a:xfrm flipH="1">
                <a:off x="3999669" y="3841591"/>
                <a:ext cx="24265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27" name="AutoShape 327"/>
              <p:cNvCxnSpPr>
                <a:cxnSpLocks noChangeShapeType="1"/>
              </p:cNvCxnSpPr>
              <p:nvPr/>
            </p:nvCxnSpPr>
            <p:spPr bwMode="auto">
              <a:xfrm flipV="1">
                <a:off x="4324100" y="1532271"/>
                <a:ext cx="0" cy="258021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28" name="AutoShape 328"/>
              <p:cNvCxnSpPr>
                <a:cxnSpLocks noChangeShapeType="1"/>
              </p:cNvCxnSpPr>
              <p:nvPr/>
            </p:nvCxnSpPr>
            <p:spPr bwMode="auto">
              <a:xfrm flipV="1">
                <a:off x="5459609" y="1525566"/>
                <a:ext cx="0" cy="258021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29" name="AutoShape 329"/>
              <p:cNvCxnSpPr>
                <a:cxnSpLocks noChangeShapeType="1"/>
              </p:cNvCxnSpPr>
              <p:nvPr/>
            </p:nvCxnSpPr>
            <p:spPr bwMode="auto">
              <a:xfrm>
                <a:off x="4317397" y="2661451"/>
                <a:ext cx="115427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30" name="AutoShape 330"/>
              <p:cNvCxnSpPr>
                <a:cxnSpLocks noChangeShapeType="1"/>
              </p:cNvCxnSpPr>
              <p:nvPr/>
            </p:nvCxnSpPr>
            <p:spPr bwMode="auto">
              <a:xfrm>
                <a:off x="4314715" y="2448221"/>
                <a:ext cx="115427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31" name="AutoShape 331"/>
              <p:cNvCxnSpPr>
                <a:cxnSpLocks noChangeShapeType="1"/>
              </p:cNvCxnSpPr>
              <p:nvPr/>
            </p:nvCxnSpPr>
            <p:spPr bwMode="auto">
              <a:xfrm>
                <a:off x="4320078" y="2633254"/>
                <a:ext cx="1154278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5932" name="AutoShape 332"/>
              <p:cNvCxnSpPr>
                <a:cxnSpLocks noChangeShapeType="1"/>
              </p:cNvCxnSpPr>
              <p:nvPr/>
            </p:nvCxnSpPr>
            <p:spPr bwMode="auto">
              <a:xfrm>
                <a:off x="4361637" y="2495158"/>
                <a:ext cx="105641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33" name="AutoShape 333"/>
              <p:cNvCxnSpPr>
                <a:cxnSpLocks noChangeShapeType="1"/>
              </p:cNvCxnSpPr>
              <p:nvPr/>
            </p:nvCxnSpPr>
            <p:spPr bwMode="auto">
              <a:xfrm>
                <a:off x="5416931" y="2491874"/>
                <a:ext cx="49381" cy="4351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34" name="AutoShape 334"/>
              <p:cNvCxnSpPr>
                <a:cxnSpLocks noChangeShapeType="1"/>
              </p:cNvCxnSpPr>
              <p:nvPr/>
            </p:nvCxnSpPr>
            <p:spPr bwMode="auto">
              <a:xfrm flipH="1">
                <a:off x="4325440" y="2493817"/>
                <a:ext cx="41559" cy="2816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35" name="AutoShape 335"/>
              <p:cNvCxnSpPr>
                <a:cxnSpLocks noChangeShapeType="1"/>
              </p:cNvCxnSpPr>
              <p:nvPr/>
            </p:nvCxnSpPr>
            <p:spPr bwMode="auto">
              <a:xfrm>
                <a:off x="4275837" y="2568900"/>
                <a:ext cx="1254824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936" name="AutoShape 336"/>
              <p:cNvCxnSpPr>
                <a:cxnSpLocks noChangeShapeType="1"/>
              </p:cNvCxnSpPr>
              <p:nvPr/>
            </p:nvCxnSpPr>
            <p:spPr bwMode="auto">
              <a:xfrm>
                <a:off x="4231597" y="4054821"/>
                <a:ext cx="1254824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937" name="AutoShape 337"/>
              <p:cNvCxnSpPr>
                <a:cxnSpLocks noChangeShapeType="1"/>
              </p:cNvCxnSpPr>
              <p:nvPr/>
            </p:nvCxnSpPr>
            <p:spPr bwMode="auto">
              <a:xfrm>
                <a:off x="4358956" y="4148696"/>
                <a:ext cx="105641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38" name="AutoShape 338"/>
              <p:cNvCxnSpPr>
                <a:cxnSpLocks noChangeShapeType="1"/>
              </p:cNvCxnSpPr>
              <p:nvPr/>
            </p:nvCxnSpPr>
            <p:spPr bwMode="auto">
              <a:xfrm flipH="1" flipV="1">
                <a:off x="4321403" y="4112470"/>
                <a:ext cx="54966" cy="4157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39" name="AutoShape 339"/>
              <p:cNvCxnSpPr>
                <a:cxnSpLocks noChangeShapeType="1"/>
              </p:cNvCxnSpPr>
              <p:nvPr/>
            </p:nvCxnSpPr>
            <p:spPr bwMode="auto">
              <a:xfrm flipV="1">
                <a:off x="5404628" y="4099093"/>
                <a:ext cx="56306" cy="496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40" name="AutoShape 340"/>
              <p:cNvCxnSpPr>
                <a:cxnSpLocks noChangeShapeType="1"/>
              </p:cNvCxnSpPr>
              <p:nvPr/>
            </p:nvCxnSpPr>
            <p:spPr bwMode="auto">
              <a:xfrm flipH="1">
                <a:off x="6226446" y="2684249"/>
                <a:ext cx="74538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41" name="AutoShape 341"/>
              <p:cNvCxnSpPr>
                <a:cxnSpLocks noChangeShapeType="1"/>
              </p:cNvCxnSpPr>
              <p:nvPr/>
            </p:nvCxnSpPr>
            <p:spPr bwMode="auto">
              <a:xfrm flipH="1">
                <a:off x="6225106" y="3981062"/>
                <a:ext cx="72647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44" name="Oval 344"/>
              <p:cNvSpPr>
                <a:spLocks noChangeArrowheads="1"/>
              </p:cNvSpPr>
              <p:nvPr/>
            </p:nvSpPr>
            <p:spPr bwMode="auto">
              <a:xfrm rot="16200000" flipH="1">
                <a:off x="6612235" y="1870313"/>
                <a:ext cx="186967" cy="18768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45" name="AutoShape 345"/>
              <p:cNvCxnSpPr>
                <a:cxnSpLocks noChangeShapeType="1"/>
              </p:cNvCxnSpPr>
              <p:nvPr/>
            </p:nvCxnSpPr>
            <p:spPr bwMode="auto">
              <a:xfrm rot="16200000">
                <a:off x="6600005" y="1890592"/>
                <a:ext cx="101496" cy="5898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46" name="AutoShape 346"/>
              <p:cNvCxnSpPr>
                <a:cxnSpLocks noChangeShapeType="1"/>
              </p:cNvCxnSpPr>
              <p:nvPr/>
            </p:nvCxnSpPr>
            <p:spPr bwMode="auto">
              <a:xfrm rot="16200000">
                <a:off x="6606105" y="1895228"/>
                <a:ext cx="136219" cy="7909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47" name="AutoShape 347"/>
              <p:cNvCxnSpPr>
                <a:cxnSpLocks noChangeShapeType="1"/>
              </p:cNvCxnSpPr>
              <p:nvPr/>
            </p:nvCxnSpPr>
            <p:spPr bwMode="auto">
              <a:xfrm rot="16200000">
                <a:off x="6619573" y="1908547"/>
                <a:ext cx="168270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48" name="AutoShape 348"/>
              <p:cNvCxnSpPr>
                <a:cxnSpLocks noChangeShapeType="1"/>
              </p:cNvCxnSpPr>
              <p:nvPr/>
            </p:nvCxnSpPr>
            <p:spPr bwMode="auto">
              <a:xfrm rot="16200000">
                <a:off x="6658425" y="1933936"/>
                <a:ext cx="154916" cy="8982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49" name="AutoShape 349"/>
              <p:cNvCxnSpPr>
                <a:cxnSpLocks noChangeShapeType="1"/>
              </p:cNvCxnSpPr>
              <p:nvPr/>
            </p:nvCxnSpPr>
            <p:spPr bwMode="auto">
              <a:xfrm rot="16200000">
                <a:off x="6699933" y="1956670"/>
                <a:ext cx="128206" cy="7373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0" name="AutoShape 350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3038" y="1809959"/>
                <a:ext cx="0" cy="32175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25951" name="AutoShape 351"/>
              <p:cNvCxnSpPr>
                <a:cxnSpLocks noChangeShapeType="1"/>
              </p:cNvCxnSpPr>
              <p:nvPr/>
            </p:nvCxnSpPr>
            <p:spPr bwMode="auto">
              <a:xfrm rot="10800000" flipH="1">
                <a:off x="6703038" y="1818590"/>
                <a:ext cx="0" cy="3205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sp>
            <p:nvSpPr>
              <p:cNvPr id="25953" name="Oval 353"/>
              <p:cNvSpPr>
                <a:spLocks noChangeArrowheads="1"/>
              </p:cNvSpPr>
              <p:nvPr/>
            </p:nvSpPr>
            <p:spPr bwMode="auto">
              <a:xfrm rot="16200000" flipH="1">
                <a:off x="6616257" y="4594023"/>
                <a:ext cx="186967" cy="18768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54" name="AutoShape 354"/>
              <p:cNvCxnSpPr>
                <a:cxnSpLocks noChangeShapeType="1"/>
              </p:cNvCxnSpPr>
              <p:nvPr/>
            </p:nvCxnSpPr>
            <p:spPr bwMode="auto">
              <a:xfrm rot="16200000">
                <a:off x="6604027" y="4614302"/>
                <a:ext cx="101496" cy="5898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5" name="AutoShape 355"/>
              <p:cNvCxnSpPr>
                <a:cxnSpLocks noChangeShapeType="1"/>
              </p:cNvCxnSpPr>
              <p:nvPr/>
            </p:nvCxnSpPr>
            <p:spPr bwMode="auto">
              <a:xfrm rot="16200000">
                <a:off x="6610127" y="4618938"/>
                <a:ext cx="136219" cy="7909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6" name="AutoShape 356"/>
              <p:cNvCxnSpPr>
                <a:cxnSpLocks noChangeShapeType="1"/>
              </p:cNvCxnSpPr>
              <p:nvPr/>
            </p:nvCxnSpPr>
            <p:spPr bwMode="auto">
              <a:xfrm rot="16200000">
                <a:off x="6623595" y="4632257"/>
                <a:ext cx="168270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7" name="AutoShape 357"/>
              <p:cNvCxnSpPr>
                <a:cxnSpLocks noChangeShapeType="1"/>
              </p:cNvCxnSpPr>
              <p:nvPr/>
            </p:nvCxnSpPr>
            <p:spPr bwMode="auto">
              <a:xfrm rot="16200000">
                <a:off x="6662447" y="4657646"/>
                <a:ext cx="154916" cy="8982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8" name="AutoShape 358"/>
              <p:cNvCxnSpPr>
                <a:cxnSpLocks noChangeShapeType="1"/>
              </p:cNvCxnSpPr>
              <p:nvPr/>
            </p:nvCxnSpPr>
            <p:spPr bwMode="auto">
              <a:xfrm rot="16200000">
                <a:off x="6703955" y="4680380"/>
                <a:ext cx="128206" cy="7373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9" name="AutoShape 359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7060" y="4522975"/>
                <a:ext cx="0" cy="32175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25960" name="AutoShape 360"/>
              <p:cNvCxnSpPr>
                <a:cxnSpLocks noChangeShapeType="1"/>
              </p:cNvCxnSpPr>
              <p:nvPr/>
            </p:nvCxnSpPr>
            <p:spPr bwMode="auto">
              <a:xfrm rot="10800000" flipH="1">
                <a:off x="6707060" y="4542300"/>
                <a:ext cx="0" cy="3205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sp>
            <p:nvSpPr>
              <p:cNvPr id="25961" name="Oval 361"/>
              <p:cNvSpPr>
                <a:spLocks noChangeArrowheads="1"/>
              </p:cNvSpPr>
              <p:nvPr/>
            </p:nvSpPr>
            <p:spPr bwMode="auto">
              <a:xfrm rot="16200000" flipH="1">
                <a:off x="6526715" y="3710197"/>
                <a:ext cx="185067" cy="18500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62" name="Oval 362"/>
              <p:cNvSpPr>
                <a:spLocks noChangeArrowheads="1"/>
              </p:cNvSpPr>
              <p:nvPr/>
            </p:nvSpPr>
            <p:spPr bwMode="auto">
              <a:xfrm rot="16200000" flipH="1">
                <a:off x="6525374" y="2771449"/>
                <a:ext cx="185067" cy="18500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63" name="Arc 363"/>
              <p:cNvSpPr>
                <a:spLocks/>
              </p:cNvSpPr>
              <p:nvPr/>
            </p:nvSpPr>
            <p:spPr bwMode="auto">
              <a:xfrm rot="16200000">
                <a:off x="6898083" y="4234541"/>
                <a:ext cx="95216" cy="1018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077"/>
                  <a:gd name="T1" fmla="*/ 0 h 21600"/>
                  <a:gd name="T2" fmla="*/ 20077 w 20077"/>
                  <a:gd name="T3" fmla="*/ 13633 h 21600"/>
                  <a:gd name="T4" fmla="*/ 0 w 200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64" name="AutoShape 364"/>
              <p:cNvCxnSpPr>
                <a:cxnSpLocks noChangeShapeType="1"/>
              </p:cNvCxnSpPr>
              <p:nvPr/>
            </p:nvCxnSpPr>
            <p:spPr bwMode="auto">
              <a:xfrm rot="16200000">
                <a:off x="6295963" y="1744177"/>
                <a:ext cx="118014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65" name="AutoShape 365"/>
              <p:cNvCxnSpPr>
                <a:cxnSpLocks noChangeShapeType="1"/>
              </p:cNvCxnSpPr>
              <p:nvPr/>
            </p:nvCxnSpPr>
            <p:spPr bwMode="auto">
              <a:xfrm rot="16200000" flipH="1">
                <a:off x="6487733" y="4734743"/>
                <a:ext cx="81134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66" name="AutoShape 366"/>
              <p:cNvCxnSpPr>
                <a:cxnSpLocks noChangeShapeType="1"/>
              </p:cNvCxnSpPr>
              <p:nvPr/>
            </p:nvCxnSpPr>
            <p:spPr bwMode="auto">
              <a:xfrm rot="16200000" flipH="1">
                <a:off x="5948821" y="4529559"/>
                <a:ext cx="6986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67" name="AutoShape 367"/>
              <p:cNvCxnSpPr>
                <a:cxnSpLocks noChangeShapeType="1"/>
              </p:cNvCxnSpPr>
              <p:nvPr/>
            </p:nvCxnSpPr>
            <p:spPr bwMode="auto">
              <a:xfrm rot="16200000">
                <a:off x="5495574" y="1682471"/>
                <a:ext cx="158514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68" name="AutoShape 368"/>
              <p:cNvCxnSpPr>
                <a:cxnSpLocks noChangeShapeType="1"/>
              </p:cNvCxnSpPr>
              <p:nvPr/>
            </p:nvCxnSpPr>
            <p:spPr bwMode="auto">
              <a:xfrm rot="16200000" flipH="1">
                <a:off x="6812252" y="4105781"/>
                <a:ext cx="27894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69" name="AutoShape 369"/>
              <p:cNvCxnSpPr>
                <a:cxnSpLocks noChangeShapeType="1"/>
              </p:cNvCxnSpPr>
              <p:nvPr/>
            </p:nvCxnSpPr>
            <p:spPr bwMode="auto">
              <a:xfrm>
                <a:off x="6457033" y="4462506"/>
                <a:ext cx="1341" cy="4143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5970" name="AutoShape 370"/>
              <p:cNvCxnSpPr>
                <a:cxnSpLocks noChangeShapeType="1"/>
              </p:cNvCxnSpPr>
              <p:nvPr/>
            </p:nvCxnSpPr>
            <p:spPr bwMode="auto">
              <a:xfrm rot="16200000">
                <a:off x="6683579" y="4072324"/>
                <a:ext cx="119355" cy="4196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5971" name="AutoShape 371"/>
              <p:cNvCxnSpPr>
                <a:cxnSpLocks noChangeShapeType="1"/>
              </p:cNvCxnSpPr>
              <p:nvPr/>
            </p:nvCxnSpPr>
            <p:spPr bwMode="auto">
              <a:xfrm rot="16200000">
                <a:off x="5825390" y="1506791"/>
                <a:ext cx="1261945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5972" name="AutoShape 372"/>
              <p:cNvCxnSpPr>
                <a:cxnSpLocks noChangeShapeType="1"/>
              </p:cNvCxnSpPr>
              <p:nvPr/>
            </p:nvCxnSpPr>
            <p:spPr bwMode="auto">
              <a:xfrm rot="16200000" flipH="1">
                <a:off x="6666149" y="2163981"/>
                <a:ext cx="132766" cy="40218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5973" name="AutoShape 373"/>
              <p:cNvCxnSpPr>
                <a:cxnSpLocks noChangeShapeType="1"/>
              </p:cNvCxnSpPr>
              <p:nvPr/>
            </p:nvCxnSpPr>
            <p:spPr bwMode="auto">
              <a:xfrm rot="16200000">
                <a:off x="6820521" y="3555954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74" name="AutoShape 374"/>
              <p:cNvCxnSpPr>
                <a:cxnSpLocks noChangeShapeType="1"/>
              </p:cNvCxnSpPr>
              <p:nvPr/>
            </p:nvCxnSpPr>
            <p:spPr bwMode="auto">
              <a:xfrm rot="16200000">
                <a:off x="6820342" y="3688898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75" name="Arc 375"/>
              <p:cNvSpPr>
                <a:spLocks/>
              </p:cNvSpPr>
              <p:nvPr/>
            </p:nvSpPr>
            <p:spPr bwMode="auto">
              <a:xfrm rot="16200000" flipV="1">
                <a:off x="6198277" y="4085682"/>
                <a:ext cx="95216" cy="1018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077"/>
                  <a:gd name="T1" fmla="*/ 0 h 21600"/>
                  <a:gd name="T2" fmla="*/ 20077 w 20077"/>
                  <a:gd name="T3" fmla="*/ 13633 h 21600"/>
                  <a:gd name="T4" fmla="*/ 0 w 200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76" name="Arc 376"/>
              <p:cNvSpPr>
                <a:spLocks/>
              </p:cNvSpPr>
              <p:nvPr/>
            </p:nvSpPr>
            <p:spPr bwMode="auto">
              <a:xfrm rot="16200000" flipH="1" flipV="1">
                <a:off x="6185804" y="2465672"/>
                <a:ext cx="95216" cy="1018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077"/>
                  <a:gd name="T1" fmla="*/ 0 h 21600"/>
                  <a:gd name="T2" fmla="*/ 20077 w 20077"/>
                  <a:gd name="T3" fmla="*/ 13633 h 21600"/>
                  <a:gd name="T4" fmla="*/ 0 w 200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77" name="Arc 377"/>
              <p:cNvSpPr>
                <a:spLocks/>
              </p:cNvSpPr>
              <p:nvPr/>
            </p:nvSpPr>
            <p:spPr bwMode="auto">
              <a:xfrm rot="16200000" flipH="1">
                <a:off x="6463716" y="2161255"/>
                <a:ext cx="124719" cy="1380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180"/>
                  <a:gd name="T1" fmla="*/ 0 h 21600"/>
                  <a:gd name="T2" fmla="*/ 19180 w 19180"/>
                  <a:gd name="T3" fmla="*/ 11665 h 21600"/>
                  <a:gd name="T4" fmla="*/ 0 w 19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180" h="21600" fill="none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</a:path>
                  <a:path w="19180" h="21600" stroke="0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78" name="Arc 378"/>
              <p:cNvSpPr>
                <a:spLocks/>
              </p:cNvSpPr>
              <p:nvPr/>
            </p:nvSpPr>
            <p:spPr bwMode="auto">
              <a:xfrm rot="16200000">
                <a:off x="6466397" y="4335127"/>
                <a:ext cx="124719" cy="1380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180"/>
                  <a:gd name="T1" fmla="*/ 0 h 21600"/>
                  <a:gd name="T2" fmla="*/ 19180 w 19180"/>
                  <a:gd name="T3" fmla="*/ 11665 h 21600"/>
                  <a:gd name="T4" fmla="*/ 0 w 19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180" h="21600" fill="none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</a:path>
                  <a:path w="19180" h="21600" stroke="0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79" name="Freeform 379"/>
              <p:cNvSpPr>
                <a:spLocks/>
              </p:cNvSpPr>
              <p:nvPr/>
            </p:nvSpPr>
            <p:spPr bwMode="auto">
              <a:xfrm rot="16200000" flipH="1">
                <a:off x="6443579" y="703591"/>
                <a:ext cx="286989" cy="60596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6" y="59"/>
                  </a:cxn>
                  <a:cxn ang="0">
                    <a:pos x="11" y="194"/>
                  </a:cxn>
                  <a:cxn ang="0">
                    <a:pos x="74" y="262"/>
                  </a:cxn>
                  <a:cxn ang="0">
                    <a:pos x="160" y="307"/>
                  </a:cxn>
                  <a:cxn ang="0">
                    <a:pos x="214" y="452"/>
                  </a:cxn>
                </a:cxnLst>
                <a:rect l="0" t="0" r="r" b="b"/>
                <a:pathLst>
                  <a:path w="214" h="452">
                    <a:moveTo>
                      <a:pt x="20" y="0"/>
                    </a:moveTo>
                    <a:cubicBezTo>
                      <a:pt x="14" y="13"/>
                      <a:pt x="8" y="27"/>
                      <a:pt x="6" y="59"/>
                    </a:cubicBezTo>
                    <a:cubicBezTo>
                      <a:pt x="4" y="91"/>
                      <a:pt x="0" y="160"/>
                      <a:pt x="11" y="194"/>
                    </a:cubicBezTo>
                    <a:cubicBezTo>
                      <a:pt x="22" y="228"/>
                      <a:pt x="49" y="243"/>
                      <a:pt x="74" y="262"/>
                    </a:cubicBezTo>
                    <a:cubicBezTo>
                      <a:pt x="99" y="281"/>
                      <a:pt x="137" y="275"/>
                      <a:pt x="160" y="307"/>
                    </a:cubicBezTo>
                    <a:cubicBezTo>
                      <a:pt x="183" y="339"/>
                      <a:pt x="205" y="426"/>
                      <a:pt x="214" y="45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80" name="Freeform 380"/>
              <p:cNvSpPr>
                <a:spLocks/>
              </p:cNvSpPr>
              <p:nvPr/>
            </p:nvSpPr>
            <p:spPr bwMode="auto">
              <a:xfrm rot="16200000" flipV="1">
                <a:off x="6454308" y="4703996"/>
                <a:ext cx="265532" cy="5925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67"/>
                  </a:cxn>
                  <a:cxn ang="0">
                    <a:pos x="85" y="153"/>
                  </a:cxn>
                  <a:cxn ang="0">
                    <a:pos x="171" y="221"/>
                  </a:cxn>
                  <a:cxn ang="0">
                    <a:pos x="198" y="442"/>
                  </a:cxn>
                </a:cxnLst>
                <a:rect l="0" t="0" r="r" b="b"/>
                <a:pathLst>
                  <a:path w="198" h="442">
                    <a:moveTo>
                      <a:pt x="0" y="0"/>
                    </a:moveTo>
                    <a:cubicBezTo>
                      <a:pt x="4" y="21"/>
                      <a:pt x="8" y="42"/>
                      <a:pt x="22" y="67"/>
                    </a:cubicBezTo>
                    <a:cubicBezTo>
                      <a:pt x="36" y="92"/>
                      <a:pt x="60" y="127"/>
                      <a:pt x="85" y="153"/>
                    </a:cubicBezTo>
                    <a:cubicBezTo>
                      <a:pt x="110" y="179"/>
                      <a:pt x="152" y="173"/>
                      <a:pt x="171" y="221"/>
                    </a:cubicBezTo>
                    <a:cubicBezTo>
                      <a:pt x="190" y="269"/>
                      <a:pt x="194" y="405"/>
                      <a:pt x="198" y="44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81" name="AutoShape 381"/>
              <p:cNvCxnSpPr>
                <a:cxnSpLocks noChangeShapeType="1"/>
              </p:cNvCxnSpPr>
              <p:nvPr/>
            </p:nvCxnSpPr>
            <p:spPr bwMode="auto">
              <a:xfrm rot="16200000" flipH="1">
                <a:off x="6502614" y="3810764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2" name="AutoShape 382"/>
              <p:cNvCxnSpPr>
                <a:cxnSpLocks noChangeShapeType="1"/>
              </p:cNvCxnSpPr>
              <p:nvPr/>
            </p:nvCxnSpPr>
            <p:spPr bwMode="auto">
              <a:xfrm rot="16200000" flipH="1">
                <a:off x="6502614" y="3686045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3" name="AutoShape 383"/>
              <p:cNvCxnSpPr>
                <a:cxnSpLocks noChangeShapeType="1"/>
              </p:cNvCxnSpPr>
              <p:nvPr/>
            </p:nvCxnSpPr>
            <p:spPr bwMode="auto">
              <a:xfrm rot="16200000" flipH="1">
                <a:off x="6739905" y="3812105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4" name="AutoShape 384"/>
              <p:cNvCxnSpPr>
                <a:cxnSpLocks noChangeShapeType="1"/>
              </p:cNvCxnSpPr>
              <p:nvPr/>
            </p:nvCxnSpPr>
            <p:spPr bwMode="auto">
              <a:xfrm rot="16200000" flipH="1">
                <a:off x="6503955" y="2876039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5" name="AutoShape 385"/>
              <p:cNvCxnSpPr>
                <a:cxnSpLocks noChangeShapeType="1"/>
              </p:cNvCxnSpPr>
              <p:nvPr/>
            </p:nvCxnSpPr>
            <p:spPr bwMode="auto">
              <a:xfrm rot="16200000" flipH="1">
                <a:off x="6741246" y="3683362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6" name="AutoShape 386"/>
              <p:cNvCxnSpPr>
                <a:cxnSpLocks noChangeShapeType="1"/>
              </p:cNvCxnSpPr>
              <p:nvPr/>
            </p:nvCxnSpPr>
            <p:spPr bwMode="auto">
              <a:xfrm rot="16200000" flipH="1">
                <a:off x="6498593" y="2741932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7" name="AutoShape 387"/>
              <p:cNvCxnSpPr>
                <a:cxnSpLocks noChangeShapeType="1"/>
              </p:cNvCxnSpPr>
              <p:nvPr/>
            </p:nvCxnSpPr>
            <p:spPr bwMode="auto">
              <a:xfrm>
                <a:off x="6798222" y="2682237"/>
                <a:ext cx="0" cy="13015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8" name="AutoShape 388"/>
              <p:cNvCxnSpPr>
                <a:cxnSpLocks noChangeShapeType="1"/>
              </p:cNvCxnSpPr>
              <p:nvPr/>
            </p:nvCxnSpPr>
            <p:spPr bwMode="auto">
              <a:xfrm rot="16200000" flipH="1">
                <a:off x="6739905" y="2872016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9" name="AutoShape 389"/>
              <p:cNvCxnSpPr>
                <a:cxnSpLocks noChangeShapeType="1"/>
              </p:cNvCxnSpPr>
              <p:nvPr/>
            </p:nvCxnSpPr>
            <p:spPr bwMode="auto">
              <a:xfrm rot="16200000" flipH="1">
                <a:off x="6738744" y="2740591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90" name="Arc 390"/>
              <p:cNvSpPr>
                <a:spLocks/>
              </p:cNvSpPr>
              <p:nvPr/>
            </p:nvSpPr>
            <p:spPr bwMode="auto">
              <a:xfrm rot="16200000" flipH="1">
                <a:off x="6890054" y="2326219"/>
                <a:ext cx="101921" cy="1085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077"/>
                  <a:gd name="T1" fmla="*/ 0 h 21600"/>
                  <a:gd name="T2" fmla="*/ 20077 w 20077"/>
                  <a:gd name="T3" fmla="*/ 13633 h 21600"/>
                  <a:gd name="T4" fmla="*/ 0 w 200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91" name="AutoShape 391"/>
              <p:cNvCxnSpPr>
                <a:cxnSpLocks noChangeShapeType="1"/>
              </p:cNvCxnSpPr>
              <p:nvPr/>
            </p:nvCxnSpPr>
            <p:spPr bwMode="auto">
              <a:xfrm rot="16200000" flipH="1">
                <a:off x="6828342" y="2562212"/>
                <a:ext cx="266873" cy="13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92" name="AutoShape 392"/>
              <p:cNvCxnSpPr>
                <a:cxnSpLocks noChangeShapeType="1"/>
              </p:cNvCxnSpPr>
              <p:nvPr/>
            </p:nvCxnSpPr>
            <p:spPr bwMode="auto">
              <a:xfrm>
                <a:off x="7077742" y="2433469"/>
                <a:ext cx="1341" cy="24541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93" name="AutoShape 393"/>
              <p:cNvCxnSpPr>
                <a:cxnSpLocks noChangeShapeType="1"/>
              </p:cNvCxnSpPr>
              <p:nvPr/>
            </p:nvCxnSpPr>
            <p:spPr bwMode="auto">
              <a:xfrm rot="16200000">
                <a:off x="6825884" y="2847710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95" name="Arc 395"/>
              <p:cNvSpPr>
                <a:spLocks/>
              </p:cNvSpPr>
              <p:nvPr/>
            </p:nvSpPr>
            <p:spPr bwMode="auto">
              <a:xfrm rot="16200000" flipV="1">
                <a:off x="6955745" y="2803620"/>
                <a:ext cx="95216" cy="951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96" name="AutoShape 396"/>
              <p:cNvCxnSpPr>
                <a:cxnSpLocks noChangeShapeType="1"/>
              </p:cNvCxnSpPr>
              <p:nvPr/>
            </p:nvCxnSpPr>
            <p:spPr bwMode="auto">
              <a:xfrm rot="16200000" flipH="1">
                <a:off x="7026783" y="2377148"/>
                <a:ext cx="0" cy="1273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97" name="AutoShape 397"/>
              <p:cNvCxnSpPr>
                <a:cxnSpLocks noChangeShapeType="1"/>
              </p:cNvCxnSpPr>
              <p:nvPr/>
            </p:nvCxnSpPr>
            <p:spPr bwMode="auto">
              <a:xfrm rot="16200000" flipH="1">
                <a:off x="6611205" y="2720503"/>
                <a:ext cx="0" cy="27482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998" name="AutoShape 398"/>
              <p:cNvCxnSpPr>
                <a:cxnSpLocks noChangeShapeType="1"/>
              </p:cNvCxnSpPr>
              <p:nvPr/>
            </p:nvCxnSpPr>
            <p:spPr bwMode="auto">
              <a:xfrm rot="16200000" flipH="1">
                <a:off x="6625952" y="3667298"/>
                <a:ext cx="0" cy="27482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999" name="AutoShape 399"/>
              <p:cNvCxnSpPr>
                <a:cxnSpLocks noChangeShapeType="1"/>
              </p:cNvCxnSpPr>
              <p:nvPr/>
            </p:nvCxnSpPr>
            <p:spPr bwMode="auto">
              <a:xfrm rot="10800000" flipH="1">
                <a:off x="6615227" y="2715093"/>
                <a:ext cx="0" cy="2749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000" name="AutoShape 400"/>
              <p:cNvCxnSpPr>
                <a:cxnSpLocks noChangeShapeType="1"/>
              </p:cNvCxnSpPr>
              <p:nvPr/>
            </p:nvCxnSpPr>
            <p:spPr bwMode="auto">
              <a:xfrm rot="10800000" flipH="1">
                <a:off x="6620558" y="3644454"/>
                <a:ext cx="0" cy="2749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grpSp>
            <p:nvGrpSpPr>
              <p:cNvPr id="26001" name="Group 401"/>
              <p:cNvGrpSpPr>
                <a:grpSpLocks/>
              </p:cNvGrpSpPr>
              <p:nvPr/>
            </p:nvGrpSpPr>
            <p:grpSpPr bwMode="auto">
              <a:xfrm rot="16200000" flipH="1">
                <a:off x="6556218" y="2807719"/>
                <a:ext cx="128743" cy="344540"/>
                <a:chOff x="6128" y="6173"/>
                <a:chExt cx="96" cy="257"/>
              </a:xfrm>
            </p:grpSpPr>
            <p:cxnSp>
              <p:nvCxnSpPr>
                <p:cNvPr id="26002" name="AutoShape 402"/>
                <p:cNvCxnSpPr>
                  <a:cxnSpLocks noChangeShapeType="1"/>
                </p:cNvCxnSpPr>
                <p:nvPr/>
              </p:nvCxnSpPr>
              <p:spPr bwMode="auto">
                <a:xfrm>
                  <a:off x="6176" y="6173"/>
                  <a:ext cx="43" cy="4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3" name="AutoShape 403"/>
                <p:cNvCxnSpPr>
                  <a:cxnSpLocks noChangeShapeType="1"/>
                </p:cNvCxnSpPr>
                <p:nvPr/>
              </p:nvCxnSpPr>
              <p:spPr bwMode="auto">
                <a:xfrm>
                  <a:off x="6148" y="6178"/>
                  <a:ext cx="76" cy="7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4" name="AutoShape 404"/>
                <p:cNvCxnSpPr>
                  <a:cxnSpLocks noChangeShapeType="1"/>
                </p:cNvCxnSpPr>
                <p:nvPr/>
              </p:nvCxnSpPr>
              <p:spPr bwMode="auto">
                <a:xfrm>
                  <a:off x="6138" y="6201"/>
                  <a:ext cx="81" cy="8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5" name="AutoShape 405"/>
                <p:cNvCxnSpPr>
                  <a:cxnSpLocks noChangeShapeType="1"/>
                </p:cNvCxnSpPr>
                <p:nvPr/>
              </p:nvCxnSpPr>
              <p:spPr bwMode="auto">
                <a:xfrm>
                  <a:off x="6128" y="6225"/>
                  <a:ext cx="95" cy="95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6" name="AutoShape 406"/>
                <p:cNvCxnSpPr>
                  <a:cxnSpLocks noChangeShapeType="1"/>
                </p:cNvCxnSpPr>
                <p:nvPr/>
              </p:nvCxnSpPr>
              <p:spPr bwMode="auto">
                <a:xfrm>
                  <a:off x="6152" y="6282"/>
                  <a:ext cx="71" cy="7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7" name="AutoShape 407"/>
                <p:cNvCxnSpPr>
                  <a:cxnSpLocks noChangeShapeType="1"/>
                </p:cNvCxnSpPr>
                <p:nvPr/>
              </p:nvCxnSpPr>
              <p:spPr bwMode="auto">
                <a:xfrm>
                  <a:off x="6157" y="6320"/>
                  <a:ext cx="66" cy="6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8" name="AutoShape 408"/>
                <p:cNvCxnSpPr>
                  <a:cxnSpLocks noChangeShapeType="1"/>
                </p:cNvCxnSpPr>
                <p:nvPr/>
              </p:nvCxnSpPr>
              <p:spPr bwMode="auto">
                <a:xfrm>
                  <a:off x="6147" y="6345"/>
                  <a:ext cx="72" cy="7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9" name="AutoShape 409"/>
                <p:cNvCxnSpPr>
                  <a:cxnSpLocks noChangeShapeType="1"/>
                </p:cNvCxnSpPr>
                <p:nvPr/>
              </p:nvCxnSpPr>
              <p:spPr bwMode="auto">
                <a:xfrm>
                  <a:off x="6138" y="6368"/>
                  <a:ext cx="62" cy="6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10" name="AutoShape 410"/>
                <p:cNvCxnSpPr>
                  <a:cxnSpLocks noChangeShapeType="1"/>
                </p:cNvCxnSpPr>
                <p:nvPr/>
              </p:nvCxnSpPr>
              <p:spPr bwMode="auto">
                <a:xfrm>
                  <a:off x="6138" y="6397"/>
                  <a:ext cx="33" cy="3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6011" name="Group 411"/>
              <p:cNvGrpSpPr>
                <a:grpSpLocks/>
              </p:cNvGrpSpPr>
              <p:nvPr/>
            </p:nvGrpSpPr>
            <p:grpSpPr bwMode="auto">
              <a:xfrm rot="16200000" flipV="1">
                <a:off x="6553537" y="3505040"/>
                <a:ext cx="128743" cy="344540"/>
                <a:chOff x="6128" y="6173"/>
                <a:chExt cx="96" cy="257"/>
              </a:xfrm>
            </p:grpSpPr>
            <p:cxnSp>
              <p:nvCxnSpPr>
                <p:cNvPr id="26012" name="AutoShape 412"/>
                <p:cNvCxnSpPr>
                  <a:cxnSpLocks noChangeShapeType="1"/>
                </p:cNvCxnSpPr>
                <p:nvPr/>
              </p:nvCxnSpPr>
              <p:spPr bwMode="auto">
                <a:xfrm>
                  <a:off x="6176" y="6173"/>
                  <a:ext cx="43" cy="4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13" name="AutoShape 413"/>
                <p:cNvCxnSpPr>
                  <a:cxnSpLocks noChangeShapeType="1"/>
                </p:cNvCxnSpPr>
                <p:nvPr/>
              </p:nvCxnSpPr>
              <p:spPr bwMode="auto">
                <a:xfrm>
                  <a:off x="6148" y="6178"/>
                  <a:ext cx="76" cy="7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14" name="AutoShape 414"/>
                <p:cNvCxnSpPr>
                  <a:cxnSpLocks noChangeShapeType="1"/>
                </p:cNvCxnSpPr>
                <p:nvPr/>
              </p:nvCxnSpPr>
              <p:spPr bwMode="auto">
                <a:xfrm>
                  <a:off x="6138" y="6201"/>
                  <a:ext cx="81" cy="8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15" name="AutoShape 415"/>
                <p:cNvCxnSpPr>
                  <a:cxnSpLocks noChangeShapeType="1"/>
                </p:cNvCxnSpPr>
                <p:nvPr/>
              </p:nvCxnSpPr>
              <p:spPr bwMode="auto">
                <a:xfrm>
                  <a:off x="6128" y="6225"/>
                  <a:ext cx="95" cy="95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16" name="AutoShape 416"/>
                <p:cNvCxnSpPr>
                  <a:cxnSpLocks noChangeShapeType="1"/>
                </p:cNvCxnSpPr>
                <p:nvPr/>
              </p:nvCxnSpPr>
              <p:spPr bwMode="auto">
                <a:xfrm>
                  <a:off x="6152" y="6282"/>
                  <a:ext cx="71" cy="7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17" name="AutoShape 417"/>
                <p:cNvCxnSpPr>
                  <a:cxnSpLocks noChangeShapeType="1"/>
                </p:cNvCxnSpPr>
                <p:nvPr/>
              </p:nvCxnSpPr>
              <p:spPr bwMode="auto">
                <a:xfrm>
                  <a:off x="6157" y="6320"/>
                  <a:ext cx="66" cy="6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18" name="AutoShape 418"/>
                <p:cNvCxnSpPr>
                  <a:cxnSpLocks noChangeShapeType="1"/>
                </p:cNvCxnSpPr>
                <p:nvPr/>
              </p:nvCxnSpPr>
              <p:spPr bwMode="auto">
                <a:xfrm>
                  <a:off x="6147" y="6345"/>
                  <a:ext cx="72" cy="7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19" name="AutoShape 419"/>
                <p:cNvCxnSpPr>
                  <a:cxnSpLocks noChangeShapeType="1"/>
                </p:cNvCxnSpPr>
                <p:nvPr/>
              </p:nvCxnSpPr>
              <p:spPr bwMode="auto">
                <a:xfrm>
                  <a:off x="6138" y="6368"/>
                  <a:ext cx="62" cy="6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20" name="AutoShape 420"/>
                <p:cNvCxnSpPr>
                  <a:cxnSpLocks noChangeShapeType="1"/>
                </p:cNvCxnSpPr>
                <p:nvPr/>
              </p:nvCxnSpPr>
              <p:spPr bwMode="auto">
                <a:xfrm>
                  <a:off x="6138" y="6397"/>
                  <a:ext cx="33" cy="3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6021" name="Group 421"/>
              <p:cNvGrpSpPr>
                <a:grpSpLocks/>
              </p:cNvGrpSpPr>
              <p:nvPr/>
            </p:nvGrpSpPr>
            <p:grpSpPr bwMode="auto">
              <a:xfrm rot="16200000" flipH="1" flipV="1">
                <a:off x="6564262" y="3746432"/>
                <a:ext cx="128743" cy="344540"/>
                <a:chOff x="6128" y="6173"/>
                <a:chExt cx="96" cy="257"/>
              </a:xfrm>
            </p:grpSpPr>
            <p:cxnSp>
              <p:nvCxnSpPr>
                <p:cNvPr id="26022" name="AutoShape 422"/>
                <p:cNvCxnSpPr>
                  <a:cxnSpLocks noChangeShapeType="1"/>
                </p:cNvCxnSpPr>
                <p:nvPr/>
              </p:nvCxnSpPr>
              <p:spPr bwMode="auto">
                <a:xfrm>
                  <a:off x="6176" y="6173"/>
                  <a:ext cx="43" cy="4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23" name="AutoShape 423"/>
                <p:cNvCxnSpPr>
                  <a:cxnSpLocks noChangeShapeType="1"/>
                </p:cNvCxnSpPr>
                <p:nvPr/>
              </p:nvCxnSpPr>
              <p:spPr bwMode="auto">
                <a:xfrm>
                  <a:off x="6148" y="6178"/>
                  <a:ext cx="76" cy="7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24" name="AutoShape 424"/>
                <p:cNvCxnSpPr>
                  <a:cxnSpLocks noChangeShapeType="1"/>
                </p:cNvCxnSpPr>
                <p:nvPr/>
              </p:nvCxnSpPr>
              <p:spPr bwMode="auto">
                <a:xfrm>
                  <a:off x="6138" y="6201"/>
                  <a:ext cx="81" cy="8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25" name="AutoShape 425"/>
                <p:cNvCxnSpPr>
                  <a:cxnSpLocks noChangeShapeType="1"/>
                </p:cNvCxnSpPr>
                <p:nvPr/>
              </p:nvCxnSpPr>
              <p:spPr bwMode="auto">
                <a:xfrm>
                  <a:off x="6128" y="6225"/>
                  <a:ext cx="95" cy="95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26" name="AutoShape 426"/>
                <p:cNvCxnSpPr>
                  <a:cxnSpLocks noChangeShapeType="1"/>
                </p:cNvCxnSpPr>
                <p:nvPr/>
              </p:nvCxnSpPr>
              <p:spPr bwMode="auto">
                <a:xfrm>
                  <a:off x="6152" y="6282"/>
                  <a:ext cx="71" cy="7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27" name="AutoShape 427"/>
                <p:cNvCxnSpPr>
                  <a:cxnSpLocks noChangeShapeType="1"/>
                </p:cNvCxnSpPr>
                <p:nvPr/>
              </p:nvCxnSpPr>
              <p:spPr bwMode="auto">
                <a:xfrm>
                  <a:off x="6157" y="6320"/>
                  <a:ext cx="66" cy="6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28" name="AutoShape 428"/>
                <p:cNvCxnSpPr>
                  <a:cxnSpLocks noChangeShapeType="1"/>
                </p:cNvCxnSpPr>
                <p:nvPr/>
              </p:nvCxnSpPr>
              <p:spPr bwMode="auto">
                <a:xfrm>
                  <a:off x="6147" y="6345"/>
                  <a:ext cx="72" cy="7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29" name="AutoShape 429"/>
                <p:cNvCxnSpPr>
                  <a:cxnSpLocks noChangeShapeType="1"/>
                </p:cNvCxnSpPr>
                <p:nvPr/>
              </p:nvCxnSpPr>
              <p:spPr bwMode="auto">
                <a:xfrm>
                  <a:off x="6138" y="6368"/>
                  <a:ext cx="62" cy="6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30" name="AutoShape 430"/>
                <p:cNvCxnSpPr>
                  <a:cxnSpLocks noChangeShapeType="1"/>
                </p:cNvCxnSpPr>
                <p:nvPr/>
              </p:nvCxnSpPr>
              <p:spPr bwMode="auto">
                <a:xfrm>
                  <a:off x="6138" y="6397"/>
                  <a:ext cx="33" cy="3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6032" name="AutoShape 432"/>
              <p:cNvCxnSpPr>
                <a:cxnSpLocks noChangeShapeType="1"/>
              </p:cNvCxnSpPr>
              <p:nvPr/>
            </p:nvCxnSpPr>
            <p:spPr bwMode="auto">
              <a:xfrm rot="16200000">
                <a:off x="6445629" y="2684929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33" name="AutoShape 433"/>
              <p:cNvCxnSpPr>
                <a:cxnSpLocks noChangeShapeType="1"/>
              </p:cNvCxnSpPr>
              <p:nvPr/>
            </p:nvCxnSpPr>
            <p:spPr bwMode="auto">
              <a:xfrm rot="16200000">
                <a:off x="6452324" y="2678231"/>
                <a:ext cx="101922" cy="10188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34" name="AutoShape 434"/>
              <p:cNvCxnSpPr>
                <a:cxnSpLocks noChangeShapeType="1"/>
              </p:cNvCxnSpPr>
              <p:nvPr/>
            </p:nvCxnSpPr>
            <p:spPr bwMode="auto">
              <a:xfrm rot="16200000">
                <a:off x="6483158" y="2684937"/>
                <a:ext cx="108627" cy="10859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35" name="AutoShape 435"/>
              <p:cNvCxnSpPr>
                <a:cxnSpLocks noChangeShapeType="1"/>
              </p:cNvCxnSpPr>
              <p:nvPr/>
            </p:nvCxnSpPr>
            <p:spPr bwMode="auto">
              <a:xfrm flipV="1">
                <a:off x="6526044" y="2679032"/>
                <a:ext cx="117192" cy="11723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36" name="AutoShape 436"/>
              <p:cNvCxnSpPr>
                <a:cxnSpLocks noChangeShapeType="1"/>
              </p:cNvCxnSpPr>
              <p:nvPr/>
            </p:nvCxnSpPr>
            <p:spPr bwMode="auto">
              <a:xfrm rot="16200000">
                <a:off x="6591750" y="2679571"/>
                <a:ext cx="95216" cy="95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37" name="AutoShape 437"/>
              <p:cNvCxnSpPr>
                <a:cxnSpLocks noChangeShapeType="1"/>
              </p:cNvCxnSpPr>
              <p:nvPr/>
            </p:nvCxnSpPr>
            <p:spPr bwMode="auto">
              <a:xfrm rot="16200000">
                <a:off x="6642695" y="2679569"/>
                <a:ext cx="88511" cy="8848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38" name="AutoShape 438"/>
              <p:cNvCxnSpPr>
                <a:cxnSpLocks noChangeShapeType="1"/>
              </p:cNvCxnSpPr>
              <p:nvPr/>
            </p:nvCxnSpPr>
            <p:spPr bwMode="auto">
              <a:xfrm rot="16200000">
                <a:off x="6676209" y="2684935"/>
                <a:ext cx="96557" cy="9652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39" name="AutoShape 439"/>
              <p:cNvCxnSpPr>
                <a:cxnSpLocks noChangeShapeType="1"/>
              </p:cNvCxnSpPr>
              <p:nvPr/>
            </p:nvCxnSpPr>
            <p:spPr bwMode="auto">
              <a:xfrm rot="16200000">
                <a:off x="6707046" y="2710413"/>
                <a:ext cx="83147" cy="831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41" name="AutoShape 441"/>
              <p:cNvCxnSpPr>
                <a:cxnSpLocks noChangeShapeType="1"/>
              </p:cNvCxnSpPr>
              <p:nvPr/>
            </p:nvCxnSpPr>
            <p:spPr bwMode="auto">
              <a:xfrm rot="16200000" flipH="1">
                <a:off x="6946352" y="4170162"/>
                <a:ext cx="57666" cy="5764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42" name="AutoShape 442"/>
              <p:cNvCxnSpPr>
                <a:cxnSpLocks noChangeShapeType="1"/>
              </p:cNvCxnSpPr>
              <p:nvPr/>
            </p:nvCxnSpPr>
            <p:spPr bwMode="auto">
              <a:xfrm rot="16200000" flipH="1">
                <a:off x="6945003" y="4117868"/>
                <a:ext cx="104603" cy="10456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43" name="AutoShape 443"/>
              <p:cNvCxnSpPr>
                <a:cxnSpLocks noChangeShapeType="1"/>
              </p:cNvCxnSpPr>
              <p:nvPr/>
            </p:nvCxnSpPr>
            <p:spPr bwMode="auto">
              <a:xfrm rot="16200000" flipH="1">
                <a:off x="6945001" y="4061545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44" name="AutoShape 444"/>
              <p:cNvCxnSpPr>
                <a:cxnSpLocks noChangeShapeType="1"/>
              </p:cNvCxnSpPr>
              <p:nvPr/>
            </p:nvCxnSpPr>
            <p:spPr bwMode="auto">
              <a:xfrm rot="16200000" flipH="1">
                <a:off x="6950364" y="4007903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45" name="AutoShape 445"/>
              <p:cNvCxnSpPr>
                <a:cxnSpLocks noChangeShapeType="1"/>
              </p:cNvCxnSpPr>
              <p:nvPr/>
            </p:nvCxnSpPr>
            <p:spPr bwMode="auto">
              <a:xfrm>
                <a:off x="6886033" y="3884505"/>
                <a:ext cx="176962" cy="17702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46" name="AutoShape 446"/>
              <p:cNvCxnSpPr>
                <a:cxnSpLocks noChangeShapeType="1"/>
              </p:cNvCxnSpPr>
              <p:nvPr/>
            </p:nvCxnSpPr>
            <p:spPr bwMode="auto">
              <a:xfrm>
                <a:off x="6932955" y="3877800"/>
                <a:ext cx="135403" cy="1300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47" name="AutoShape 447"/>
              <p:cNvCxnSpPr>
                <a:cxnSpLocks noChangeShapeType="1"/>
              </p:cNvCxnSpPr>
              <p:nvPr/>
            </p:nvCxnSpPr>
            <p:spPr bwMode="auto">
              <a:xfrm>
                <a:off x="6971833" y="3865730"/>
                <a:ext cx="107250" cy="1072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48" name="AutoShape 448"/>
              <p:cNvCxnSpPr>
                <a:cxnSpLocks noChangeShapeType="1"/>
              </p:cNvCxnSpPr>
              <p:nvPr/>
            </p:nvCxnSpPr>
            <p:spPr bwMode="auto">
              <a:xfrm>
                <a:off x="7012052" y="3848296"/>
                <a:ext cx="89822" cy="8985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49" name="AutoShape 449"/>
              <p:cNvCxnSpPr>
                <a:cxnSpLocks noChangeShapeType="1"/>
              </p:cNvCxnSpPr>
              <p:nvPr/>
            </p:nvCxnSpPr>
            <p:spPr bwMode="auto">
              <a:xfrm rot="16200000" flipH="1">
                <a:off x="7044213" y="3826853"/>
                <a:ext cx="81805" cy="8177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50" name="AutoShape 450"/>
              <p:cNvCxnSpPr>
                <a:cxnSpLocks noChangeShapeType="1"/>
              </p:cNvCxnSpPr>
              <p:nvPr/>
            </p:nvCxnSpPr>
            <p:spPr bwMode="auto">
              <a:xfrm>
                <a:off x="7062995" y="3790630"/>
                <a:ext cx="87141" cy="885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51" name="AutoShape 451"/>
              <p:cNvCxnSpPr>
                <a:cxnSpLocks noChangeShapeType="1"/>
              </p:cNvCxnSpPr>
              <p:nvPr/>
            </p:nvCxnSpPr>
            <p:spPr bwMode="auto">
              <a:xfrm rot="16200000" flipH="1">
                <a:off x="6959748" y="2556866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52" name="AutoShape 452"/>
              <p:cNvCxnSpPr>
                <a:cxnSpLocks noChangeShapeType="1"/>
              </p:cNvCxnSpPr>
              <p:nvPr/>
            </p:nvCxnSpPr>
            <p:spPr bwMode="auto">
              <a:xfrm>
                <a:off x="6895417" y="2749961"/>
                <a:ext cx="45581" cy="4559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54" name="AutoShape 454"/>
              <p:cNvCxnSpPr>
                <a:cxnSpLocks noChangeShapeType="1"/>
              </p:cNvCxnSpPr>
              <p:nvPr/>
            </p:nvCxnSpPr>
            <p:spPr bwMode="auto">
              <a:xfrm>
                <a:off x="6938317" y="2690954"/>
                <a:ext cx="249356" cy="24943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55" name="AutoShape 455"/>
              <p:cNvCxnSpPr>
                <a:cxnSpLocks noChangeShapeType="1"/>
              </p:cNvCxnSpPr>
              <p:nvPr/>
            </p:nvCxnSpPr>
            <p:spPr bwMode="auto">
              <a:xfrm>
                <a:off x="6962449" y="2660110"/>
                <a:ext cx="223884" cy="22395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56" name="AutoShape 456"/>
              <p:cNvCxnSpPr>
                <a:cxnSpLocks noChangeShapeType="1"/>
              </p:cNvCxnSpPr>
              <p:nvPr/>
            </p:nvCxnSpPr>
            <p:spPr bwMode="auto">
              <a:xfrm>
                <a:off x="6963789" y="2611831"/>
                <a:ext cx="211819" cy="21188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57" name="AutoShape 457"/>
              <p:cNvCxnSpPr>
                <a:cxnSpLocks noChangeShapeType="1"/>
              </p:cNvCxnSpPr>
              <p:nvPr/>
            </p:nvCxnSpPr>
            <p:spPr bwMode="auto">
              <a:xfrm>
                <a:off x="7061655" y="2920277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58" name="AutoShape 458"/>
              <p:cNvCxnSpPr>
                <a:cxnSpLocks noChangeShapeType="1"/>
              </p:cNvCxnSpPr>
              <p:nvPr/>
            </p:nvCxnSpPr>
            <p:spPr bwMode="auto">
              <a:xfrm rot="16200000" flipH="1">
                <a:off x="6957067" y="2497859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59" name="AutoShape 459"/>
              <p:cNvCxnSpPr>
                <a:cxnSpLocks noChangeShapeType="1"/>
              </p:cNvCxnSpPr>
              <p:nvPr/>
            </p:nvCxnSpPr>
            <p:spPr bwMode="auto">
              <a:xfrm rot="16200000" flipH="1">
                <a:off x="6954386" y="2438852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60" name="AutoShape 460"/>
              <p:cNvCxnSpPr>
                <a:cxnSpLocks noChangeShapeType="1"/>
              </p:cNvCxnSpPr>
              <p:nvPr/>
            </p:nvCxnSpPr>
            <p:spPr bwMode="auto">
              <a:xfrm rot="16200000" flipH="1">
                <a:off x="7002657" y="2430798"/>
                <a:ext cx="64371" cy="6435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61" name="AutoShape 461"/>
              <p:cNvCxnSpPr>
                <a:cxnSpLocks noChangeShapeType="1"/>
              </p:cNvCxnSpPr>
              <p:nvPr/>
            </p:nvCxnSpPr>
            <p:spPr bwMode="auto">
              <a:xfrm>
                <a:off x="7073720" y="3982403"/>
                <a:ext cx="1341" cy="25882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062" name="Arc 462"/>
              <p:cNvSpPr>
                <a:spLocks/>
              </p:cNvSpPr>
              <p:nvPr/>
            </p:nvSpPr>
            <p:spPr bwMode="auto">
              <a:xfrm rot="16200000" flipH="1" flipV="1">
                <a:off x="6957070" y="3770547"/>
                <a:ext cx="95216" cy="951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6063" name="AutoShape 463"/>
              <p:cNvCxnSpPr>
                <a:cxnSpLocks noChangeShapeType="1"/>
              </p:cNvCxnSpPr>
              <p:nvPr/>
            </p:nvCxnSpPr>
            <p:spPr bwMode="auto">
              <a:xfrm rot="16200000">
                <a:off x="7017414" y="4174197"/>
                <a:ext cx="0" cy="1273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64" name="AutoShape 464"/>
              <p:cNvCxnSpPr>
                <a:cxnSpLocks noChangeShapeType="1"/>
              </p:cNvCxnSpPr>
              <p:nvPr/>
            </p:nvCxnSpPr>
            <p:spPr bwMode="auto">
              <a:xfrm>
                <a:off x="6852517" y="3044996"/>
                <a:ext cx="8445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65" name="AutoShape 465"/>
              <p:cNvCxnSpPr>
                <a:cxnSpLocks noChangeShapeType="1"/>
              </p:cNvCxnSpPr>
              <p:nvPr/>
            </p:nvCxnSpPr>
            <p:spPr bwMode="auto">
              <a:xfrm>
                <a:off x="6849836" y="3629702"/>
                <a:ext cx="8445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66" name="AutoShape 466"/>
              <p:cNvCxnSpPr>
                <a:cxnSpLocks noChangeShapeType="1"/>
              </p:cNvCxnSpPr>
              <p:nvPr/>
            </p:nvCxnSpPr>
            <p:spPr bwMode="auto">
              <a:xfrm flipH="1" flipV="1">
                <a:off x="6930274" y="3044996"/>
                <a:ext cx="44241" cy="3218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67" name="AutoShape 467"/>
              <p:cNvCxnSpPr>
                <a:cxnSpLocks noChangeShapeType="1"/>
              </p:cNvCxnSpPr>
              <p:nvPr/>
            </p:nvCxnSpPr>
            <p:spPr bwMode="auto">
              <a:xfrm flipH="1">
                <a:off x="6927592" y="3604222"/>
                <a:ext cx="44241" cy="2682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68" name="AutoShape 468"/>
              <p:cNvCxnSpPr>
                <a:cxnSpLocks noChangeShapeType="1"/>
              </p:cNvCxnSpPr>
              <p:nvPr/>
            </p:nvCxnSpPr>
            <p:spPr bwMode="auto">
              <a:xfrm flipH="1">
                <a:off x="6924911" y="3031586"/>
                <a:ext cx="0" cy="6048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69" name="AutoShape 469"/>
              <p:cNvCxnSpPr>
                <a:cxnSpLocks noChangeShapeType="1"/>
              </p:cNvCxnSpPr>
              <p:nvPr/>
            </p:nvCxnSpPr>
            <p:spPr bwMode="auto">
              <a:xfrm flipH="1" flipV="1">
                <a:off x="6969152" y="3063771"/>
                <a:ext cx="0" cy="5525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70" name="AutoShape 470"/>
              <p:cNvCxnSpPr>
                <a:cxnSpLocks noChangeShapeType="1"/>
              </p:cNvCxnSpPr>
              <p:nvPr/>
            </p:nvCxnSpPr>
            <p:spPr bwMode="auto">
              <a:xfrm flipH="1">
                <a:off x="7053611" y="2881386"/>
                <a:ext cx="0" cy="91058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071" name="Arc 471"/>
              <p:cNvSpPr>
                <a:spLocks/>
              </p:cNvSpPr>
              <p:nvPr/>
            </p:nvSpPr>
            <p:spPr bwMode="auto">
              <a:xfrm rot="16200000">
                <a:off x="7077727" y="3899274"/>
                <a:ext cx="95216" cy="1018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077"/>
                  <a:gd name="T1" fmla="*/ 0 h 21600"/>
                  <a:gd name="T2" fmla="*/ 20077 w 20077"/>
                  <a:gd name="T3" fmla="*/ 13633 h 21600"/>
                  <a:gd name="T4" fmla="*/ 0 w 200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072" name="Arc 472"/>
              <p:cNvSpPr>
                <a:spLocks/>
              </p:cNvSpPr>
              <p:nvPr/>
            </p:nvSpPr>
            <p:spPr bwMode="auto">
              <a:xfrm rot="16200000" flipH="1" flipV="1">
                <a:off x="7091134" y="3808081"/>
                <a:ext cx="85828" cy="1018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098"/>
                  <a:gd name="T1" fmla="*/ 0 h 21600"/>
                  <a:gd name="T2" fmla="*/ 18098 w 18098"/>
                  <a:gd name="T3" fmla="*/ 9809 h 21600"/>
                  <a:gd name="T4" fmla="*/ 0 w 1809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98" h="21600" fill="none" extrusionOk="0">
                    <a:moveTo>
                      <a:pt x="-1" y="0"/>
                    </a:moveTo>
                    <a:cubicBezTo>
                      <a:pt x="7302" y="0"/>
                      <a:pt x="14111" y="3690"/>
                      <a:pt x="18097" y="9809"/>
                    </a:cubicBezTo>
                  </a:path>
                  <a:path w="18098" h="21600" stroke="0" extrusionOk="0">
                    <a:moveTo>
                      <a:pt x="-1" y="0"/>
                    </a:moveTo>
                    <a:cubicBezTo>
                      <a:pt x="7302" y="0"/>
                      <a:pt x="14111" y="3690"/>
                      <a:pt x="18097" y="980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073" name="Arc 473"/>
              <p:cNvSpPr>
                <a:spLocks/>
              </p:cNvSpPr>
              <p:nvPr/>
            </p:nvSpPr>
            <p:spPr bwMode="auto">
              <a:xfrm rot="5400000" flipV="1">
                <a:off x="7088452" y="2666832"/>
                <a:ext cx="89852" cy="1018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946"/>
                  <a:gd name="T1" fmla="*/ 0 h 21600"/>
                  <a:gd name="T2" fmla="*/ 18946 w 18946"/>
                  <a:gd name="T3" fmla="*/ 11227 h 21600"/>
                  <a:gd name="T4" fmla="*/ 0 w 189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46" h="21600" fill="none" extrusionOk="0">
                    <a:moveTo>
                      <a:pt x="-1" y="0"/>
                    </a:moveTo>
                    <a:cubicBezTo>
                      <a:pt x="7892" y="0"/>
                      <a:pt x="15156" y="4304"/>
                      <a:pt x="18946" y="11226"/>
                    </a:cubicBezTo>
                  </a:path>
                  <a:path w="18946" h="21600" stroke="0" extrusionOk="0">
                    <a:moveTo>
                      <a:pt x="-1" y="0"/>
                    </a:moveTo>
                    <a:cubicBezTo>
                      <a:pt x="7892" y="0"/>
                      <a:pt x="15156" y="4304"/>
                      <a:pt x="18946" y="1122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074" name="Arc 474"/>
              <p:cNvSpPr>
                <a:spLocks/>
              </p:cNvSpPr>
              <p:nvPr/>
            </p:nvSpPr>
            <p:spPr bwMode="auto">
              <a:xfrm rot="5400000" flipH="1">
                <a:off x="7083089" y="2752661"/>
                <a:ext cx="95216" cy="1085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940"/>
                  <a:gd name="T1" fmla="*/ 0 h 21600"/>
                  <a:gd name="T2" fmla="*/ 18940 w 18940"/>
                  <a:gd name="T3" fmla="*/ 11216 h 21600"/>
                  <a:gd name="T4" fmla="*/ 0 w 1894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40" h="21600" fill="none" extrusionOk="0">
                    <a:moveTo>
                      <a:pt x="-1" y="0"/>
                    </a:moveTo>
                    <a:cubicBezTo>
                      <a:pt x="7887" y="0"/>
                      <a:pt x="15148" y="4299"/>
                      <a:pt x="18940" y="11215"/>
                    </a:cubicBezTo>
                  </a:path>
                  <a:path w="18940" h="21600" stroke="0" extrusionOk="0">
                    <a:moveTo>
                      <a:pt x="-1" y="0"/>
                    </a:moveTo>
                    <a:cubicBezTo>
                      <a:pt x="7887" y="0"/>
                      <a:pt x="15148" y="4299"/>
                      <a:pt x="18940" y="1121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6075" name="AutoShape 475"/>
              <p:cNvCxnSpPr>
                <a:cxnSpLocks noChangeShapeType="1"/>
              </p:cNvCxnSpPr>
              <p:nvPr/>
            </p:nvCxnSpPr>
            <p:spPr bwMode="auto">
              <a:xfrm flipH="1">
                <a:off x="7184992" y="2842495"/>
                <a:ext cx="0" cy="98836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76" name="AutoShape 476"/>
              <p:cNvCxnSpPr>
                <a:cxnSpLocks noChangeShapeType="1"/>
              </p:cNvCxnSpPr>
              <p:nvPr/>
            </p:nvCxnSpPr>
            <p:spPr bwMode="auto">
              <a:xfrm>
                <a:off x="7058974" y="2971238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77" name="AutoShape 477"/>
              <p:cNvCxnSpPr>
                <a:cxnSpLocks noChangeShapeType="1"/>
              </p:cNvCxnSpPr>
              <p:nvPr/>
            </p:nvCxnSpPr>
            <p:spPr bwMode="auto">
              <a:xfrm>
                <a:off x="7058974" y="3024880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78" name="AutoShape 478"/>
              <p:cNvCxnSpPr>
                <a:cxnSpLocks noChangeShapeType="1"/>
              </p:cNvCxnSpPr>
              <p:nvPr/>
            </p:nvCxnSpPr>
            <p:spPr bwMode="auto">
              <a:xfrm>
                <a:off x="7062995" y="3082546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79" name="AutoShape 479"/>
              <p:cNvCxnSpPr>
                <a:cxnSpLocks noChangeShapeType="1"/>
              </p:cNvCxnSpPr>
              <p:nvPr/>
            </p:nvCxnSpPr>
            <p:spPr bwMode="auto">
              <a:xfrm>
                <a:off x="7067017" y="3144235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80" name="AutoShape 480"/>
              <p:cNvCxnSpPr>
                <a:cxnSpLocks noChangeShapeType="1"/>
              </p:cNvCxnSpPr>
              <p:nvPr/>
            </p:nvCxnSpPr>
            <p:spPr bwMode="auto">
              <a:xfrm>
                <a:off x="7065677" y="3189832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81" name="AutoShape 481"/>
              <p:cNvCxnSpPr>
                <a:cxnSpLocks noChangeShapeType="1"/>
              </p:cNvCxnSpPr>
              <p:nvPr/>
            </p:nvCxnSpPr>
            <p:spPr bwMode="auto">
              <a:xfrm>
                <a:off x="7064336" y="3240792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82" name="AutoShape 482"/>
              <p:cNvCxnSpPr>
                <a:cxnSpLocks noChangeShapeType="1"/>
              </p:cNvCxnSpPr>
              <p:nvPr/>
            </p:nvCxnSpPr>
            <p:spPr bwMode="auto">
              <a:xfrm>
                <a:off x="7062995" y="3289071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83" name="AutoShape 483"/>
              <p:cNvCxnSpPr>
                <a:cxnSpLocks noChangeShapeType="1"/>
              </p:cNvCxnSpPr>
              <p:nvPr/>
            </p:nvCxnSpPr>
            <p:spPr bwMode="auto">
              <a:xfrm>
                <a:off x="7061655" y="3342713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84" name="AutoShape 484"/>
              <p:cNvCxnSpPr>
                <a:cxnSpLocks noChangeShapeType="1"/>
              </p:cNvCxnSpPr>
              <p:nvPr/>
            </p:nvCxnSpPr>
            <p:spPr bwMode="auto">
              <a:xfrm>
                <a:off x="7065677" y="3404403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85" name="AutoShape 485"/>
              <p:cNvCxnSpPr>
                <a:cxnSpLocks noChangeShapeType="1"/>
              </p:cNvCxnSpPr>
              <p:nvPr/>
            </p:nvCxnSpPr>
            <p:spPr bwMode="auto">
              <a:xfrm>
                <a:off x="7069699" y="3466092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86" name="AutoShape 486"/>
              <p:cNvCxnSpPr>
                <a:cxnSpLocks noChangeShapeType="1"/>
              </p:cNvCxnSpPr>
              <p:nvPr/>
            </p:nvCxnSpPr>
            <p:spPr bwMode="auto">
              <a:xfrm>
                <a:off x="7073720" y="3527781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87" name="AutoShape 487"/>
              <p:cNvCxnSpPr>
                <a:cxnSpLocks noChangeShapeType="1"/>
              </p:cNvCxnSpPr>
              <p:nvPr/>
            </p:nvCxnSpPr>
            <p:spPr bwMode="auto">
              <a:xfrm>
                <a:off x="7072380" y="3584106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88" name="AutoShape 488"/>
              <p:cNvCxnSpPr>
                <a:cxnSpLocks noChangeShapeType="1"/>
              </p:cNvCxnSpPr>
              <p:nvPr/>
            </p:nvCxnSpPr>
            <p:spPr bwMode="auto">
              <a:xfrm>
                <a:off x="7065677" y="3629702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89" name="AutoShape 489"/>
              <p:cNvCxnSpPr>
                <a:cxnSpLocks noChangeShapeType="1"/>
              </p:cNvCxnSpPr>
              <p:nvPr/>
            </p:nvCxnSpPr>
            <p:spPr bwMode="auto">
              <a:xfrm>
                <a:off x="7064336" y="3686027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90" name="AutoShape 490"/>
              <p:cNvCxnSpPr>
                <a:cxnSpLocks noChangeShapeType="1"/>
              </p:cNvCxnSpPr>
              <p:nvPr/>
            </p:nvCxnSpPr>
            <p:spPr bwMode="auto">
              <a:xfrm>
                <a:off x="7061655" y="3736988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91" name="AutoShape 491"/>
              <p:cNvCxnSpPr>
                <a:cxnSpLocks noChangeShapeType="1"/>
              </p:cNvCxnSpPr>
              <p:nvPr/>
            </p:nvCxnSpPr>
            <p:spPr bwMode="auto">
              <a:xfrm>
                <a:off x="6438264" y="2674861"/>
                <a:ext cx="0" cy="13048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92" name="AutoShape 492"/>
              <p:cNvCxnSpPr>
                <a:cxnSpLocks noChangeShapeType="1"/>
              </p:cNvCxnSpPr>
              <p:nvPr/>
            </p:nvCxnSpPr>
            <p:spPr bwMode="auto">
              <a:xfrm>
                <a:off x="5553468" y="2980608"/>
                <a:ext cx="87945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93" name="AutoShape 493"/>
              <p:cNvCxnSpPr>
                <a:cxnSpLocks noChangeShapeType="1"/>
              </p:cNvCxnSpPr>
              <p:nvPr/>
            </p:nvCxnSpPr>
            <p:spPr bwMode="auto">
              <a:xfrm>
                <a:off x="5549430" y="3687368"/>
                <a:ext cx="87945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94" name="AutoShape 494"/>
              <p:cNvCxnSpPr>
                <a:cxnSpLocks noChangeShapeType="1"/>
              </p:cNvCxnSpPr>
              <p:nvPr/>
            </p:nvCxnSpPr>
            <p:spPr bwMode="auto">
              <a:xfrm>
                <a:off x="6430221" y="3044996"/>
                <a:ext cx="36465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95" name="AutoShape 495"/>
              <p:cNvCxnSpPr>
                <a:cxnSpLocks noChangeShapeType="1"/>
              </p:cNvCxnSpPr>
              <p:nvPr/>
            </p:nvCxnSpPr>
            <p:spPr bwMode="auto">
              <a:xfrm>
                <a:off x="6430221" y="3624338"/>
                <a:ext cx="36465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97" name="AutoShape 497"/>
              <p:cNvCxnSpPr>
                <a:cxnSpLocks noChangeShapeType="1"/>
              </p:cNvCxnSpPr>
              <p:nvPr/>
            </p:nvCxnSpPr>
            <p:spPr bwMode="auto">
              <a:xfrm flipH="1">
                <a:off x="6895417" y="2800922"/>
                <a:ext cx="764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98" name="AutoShape 498"/>
              <p:cNvCxnSpPr>
                <a:cxnSpLocks noChangeShapeType="1"/>
              </p:cNvCxnSpPr>
              <p:nvPr/>
            </p:nvCxnSpPr>
            <p:spPr bwMode="auto">
              <a:xfrm flipH="1">
                <a:off x="6896758" y="3867071"/>
                <a:ext cx="764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01" name="AutoShape 501"/>
              <p:cNvCxnSpPr>
                <a:cxnSpLocks noChangeShapeType="1"/>
              </p:cNvCxnSpPr>
              <p:nvPr/>
            </p:nvCxnSpPr>
            <p:spPr bwMode="auto">
              <a:xfrm>
                <a:off x="6226446" y="2556847"/>
                <a:ext cx="0" cy="42243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02" name="AutoShape 502"/>
              <p:cNvCxnSpPr>
                <a:cxnSpLocks noChangeShapeType="1"/>
              </p:cNvCxnSpPr>
              <p:nvPr/>
            </p:nvCxnSpPr>
            <p:spPr bwMode="auto">
              <a:xfrm flipV="1">
                <a:off x="6234490" y="3679304"/>
                <a:ext cx="0" cy="42377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103" name="Freeform 503"/>
              <p:cNvSpPr>
                <a:spLocks/>
              </p:cNvSpPr>
              <p:nvPr/>
            </p:nvSpPr>
            <p:spPr bwMode="auto">
              <a:xfrm>
                <a:off x="4305331" y="2767396"/>
                <a:ext cx="1151596" cy="105488"/>
              </a:xfrm>
              <a:custGeom>
                <a:avLst/>
                <a:gdLst>
                  <a:gd name="connsiteX0" fmla="*/ 0 w 10000"/>
                  <a:gd name="connsiteY0" fmla="*/ 0 h 10350"/>
                  <a:gd name="connsiteX1" fmla="*/ 816 w 10000"/>
                  <a:gd name="connsiteY1" fmla="*/ 3822 h 10350"/>
                  <a:gd name="connsiteX2" fmla="*/ 2712 w 10000"/>
                  <a:gd name="connsiteY2" fmla="*/ 10000 h 10350"/>
                  <a:gd name="connsiteX3" fmla="*/ 5728 w 10000"/>
                  <a:gd name="connsiteY3" fmla="*/ 5921 h 10350"/>
                  <a:gd name="connsiteX4" fmla="*/ 8161 w 10000"/>
                  <a:gd name="connsiteY4" fmla="*/ 8421 h 10350"/>
                  <a:gd name="connsiteX5" fmla="*/ 10000 w 10000"/>
                  <a:gd name="connsiteY5" fmla="*/ 1711 h 10350"/>
                  <a:gd name="connsiteX0" fmla="*/ 0 w 10000"/>
                  <a:gd name="connsiteY0" fmla="*/ 0 h 10350"/>
                  <a:gd name="connsiteX1" fmla="*/ 816 w 10000"/>
                  <a:gd name="connsiteY1" fmla="*/ 3822 h 10350"/>
                  <a:gd name="connsiteX2" fmla="*/ 2480 w 10000"/>
                  <a:gd name="connsiteY2" fmla="*/ 10000 h 10350"/>
                  <a:gd name="connsiteX3" fmla="*/ 5728 w 10000"/>
                  <a:gd name="connsiteY3" fmla="*/ 5921 h 10350"/>
                  <a:gd name="connsiteX4" fmla="*/ 8161 w 10000"/>
                  <a:gd name="connsiteY4" fmla="*/ 8421 h 10350"/>
                  <a:gd name="connsiteX5" fmla="*/ 10000 w 10000"/>
                  <a:gd name="connsiteY5" fmla="*/ 1711 h 1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350">
                    <a:moveTo>
                      <a:pt x="0" y="0"/>
                    </a:moveTo>
                    <a:cubicBezTo>
                      <a:pt x="244" y="2105"/>
                      <a:pt x="403" y="2155"/>
                      <a:pt x="816" y="3822"/>
                    </a:cubicBezTo>
                    <a:cubicBezTo>
                      <a:pt x="1229" y="5489"/>
                      <a:pt x="1661" y="9650"/>
                      <a:pt x="2480" y="10000"/>
                    </a:cubicBezTo>
                    <a:cubicBezTo>
                      <a:pt x="3299" y="10350"/>
                      <a:pt x="4781" y="6184"/>
                      <a:pt x="5728" y="5921"/>
                    </a:cubicBezTo>
                    <a:cubicBezTo>
                      <a:pt x="6675" y="5658"/>
                      <a:pt x="7451" y="9079"/>
                      <a:pt x="8161" y="8421"/>
                    </a:cubicBezTo>
                    <a:cubicBezTo>
                      <a:pt x="8871" y="7763"/>
                      <a:pt x="9697" y="2895"/>
                      <a:pt x="10000" y="1711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6104" name="AutoShape 504"/>
              <p:cNvCxnSpPr>
                <a:cxnSpLocks noChangeShapeType="1"/>
              </p:cNvCxnSpPr>
              <p:nvPr/>
            </p:nvCxnSpPr>
            <p:spPr bwMode="auto">
              <a:xfrm flipV="1">
                <a:off x="4372362" y="2802263"/>
                <a:ext cx="0" cy="134643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06" name="AutoShape 506"/>
              <p:cNvCxnSpPr>
                <a:cxnSpLocks noChangeShapeType="1"/>
              </p:cNvCxnSpPr>
              <p:nvPr/>
            </p:nvCxnSpPr>
            <p:spPr bwMode="auto">
              <a:xfrm>
                <a:off x="5363084" y="2657427"/>
                <a:ext cx="93844" cy="9387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07" name="AutoShape 507"/>
              <p:cNvCxnSpPr>
                <a:cxnSpLocks noChangeShapeType="1"/>
              </p:cNvCxnSpPr>
              <p:nvPr/>
            </p:nvCxnSpPr>
            <p:spPr bwMode="auto">
              <a:xfrm>
                <a:off x="5278624" y="2657427"/>
                <a:ext cx="144787" cy="14483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08" name="AutoShape 508"/>
              <p:cNvCxnSpPr>
                <a:cxnSpLocks noChangeShapeType="1"/>
              </p:cNvCxnSpPr>
              <p:nvPr/>
            </p:nvCxnSpPr>
            <p:spPr bwMode="auto">
              <a:xfrm>
                <a:off x="5186121" y="2657427"/>
                <a:ext cx="160875" cy="1609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09" name="AutoShape 509"/>
              <p:cNvCxnSpPr>
                <a:cxnSpLocks noChangeShapeType="1"/>
              </p:cNvCxnSpPr>
              <p:nvPr/>
            </p:nvCxnSpPr>
            <p:spPr bwMode="auto">
              <a:xfrm>
                <a:off x="5092278" y="2657427"/>
                <a:ext cx="186347" cy="18640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10" name="AutoShape 510"/>
              <p:cNvCxnSpPr>
                <a:cxnSpLocks noChangeShapeType="1"/>
              </p:cNvCxnSpPr>
              <p:nvPr/>
            </p:nvCxnSpPr>
            <p:spPr bwMode="auto">
              <a:xfrm>
                <a:off x="5006478" y="2666815"/>
                <a:ext cx="186347" cy="18640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11" name="AutoShape 511"/>
              <p:cNvCxnSpPr>
                <a:cxnSpLocks noChangeShapeType="1"/>
              </p:cNvCxnSpPr>
              <p:nvPr/>
            </p:nvCxnSpPr>
            <p:spPr bwMode="auto">
              <a:xfrm>
                <a:off x="4912634" y="2668156"/>
                <a:ext cx="178303" cy="17836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12" name="AutoShape 512"/>
              <p:cNvCxnSpPr>
                <a:cxnSpLocks noChangeShapeType="1"/>
              </p:cNvCxnSpPr>
              <p:nvPr/>
            </p:nvCxnSpPr>
            <p:spPr bwMode="auto">
              <a:xfrm>
                <a:off x="4810746" y="2660110"/>
                <a:ext cx="168919" cy="16897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13" name="AutoShape 513"/>
              <p:cNvCxnSpPr>
                <a:cxnSpLocks noChangeShapeType="1"/>
              </p:cNvCxnSpPr>
              <p:nvPr/>
            </p:nvCxnSpPr>
            <p:spPr bwMode="auto">
              <a:xfrm>
                <a:off x="4708859" y="2661451"/>
                <a:ext cx="170259" cy="1703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14" name="AutoShape 514"/>
              <p:cNvCxnSpPr>
                <a:cxnSpLocks noChangeShapeType="1"/>
              </p:cNvCxnSpPr>
              <p:nvPr/>
            </p:nvCxnSpPr>
            <p:spPr bwMode="auto">
              <a:xfrm>
                <a:off x="4600268" y="2654745"/>
                <a:ext cx="194391" cy="19445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15" name="AutoShape 515"/>
              <p:cNvCxnSpPr>
                <a:cxnSpLocks noChangeShapeType="1"/>
              </p:cNvCxnSpPr>
              <p:nvPr/>
            </p:nvCxnSpPr>
            <p:spPr bwMode="auto">
              <a:xfrm>
                <a:off x="4499722" y="2656086"/>
                <a:ext cx="203775" cy="20384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16" name="AutoShape 516"/>
              <p:cNvCxnSpPr>
                <a:cxnSpLocks noChangeShapeType="1"/>
              </p:cNvCxnSpPr>
              <p:nvPr/>
            </p:nvCxnSpPr>
            <p:spPr bwMode="auto">
              <a:xfrm>
                <a:off x="4399175" y="2657427"/>
                <a:ext cx="211819" cy="21188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17" name="AutoShape 517"/>
              <p:cNvCxnSpPr>
                <a:cxnSpLocks noChangeShapeType="1"/>
              </p:cNvCxnSpPr>
              <p:nvPr/>
            </p:nvCxnSpPr>
            <p:spPr bwMode="auto">
              <a:xfrm>
                <a:off x="4333484" y="2693636"/>
                <a:ext cx="160875" cy="1609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118" name="Arc 518"/>
              <p:cNvSpPr>
                <a:spLocks/>
              </p:cNvSpPr>
              <p:nvPr/>
            </p:nvSpPr>
            <p:spPr bwMode="auto">
              <a:xfrm rot="5400000" flipV="1">
                <a:off x="4980990" y="2059327"/>
                <a:ext cx="95216" cy="9786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072"/>
                  <a:gd name="T1" fmla="*/ 0 h 21600"/>
                  <a:gd name="T2" fmla="*/ 21072 w 21072"/>
                  <a:gd name="T3" fmla="*/ 16851 h 21600"/>
                  <a:gd name="T4" fmla="*/ 0 w 2107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6119" name="AutoShape 519"/>
              <p:cNvCxnSpPr>
                <a:cxnSpLocks noChangeShapeType="1"/>
              </p:cNvCxnSpPr>
              <p:nvPr/>
            </p:nvCxnSpPr>
            <p:spPr bwMode="auto">
              <a:xfrm>
                <a:off x="5045356" y="2149163"/>
                <a:ext cx="412912" cy="563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120" name="Arc 520"/>
              <p:cNvSpPr>
                <a:spLocks/>
              </p:cNvSpPr>
              <p:nvPr/>
            </p:nvSpPr>
            <p:spPr bwMode="auto">
              <a:xfrm rot="16200000" flipH="1" flipV="1">
                <a:off x="4702140" y="2067374"/>
                <a:ext cx="95216" cy="9786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072"/>
                  <a:gd name="T1" fmla="*/ 0 h 21600"/>
                  <a:gd name="T2" fmla="*/ 21072 w 21072"/>
                  <a:gd name="T3" fmla="*/ 16851 h 21600"/>
                  <a:gd name="T4" fmla="*/ 0 w 2107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6121" name="AutoShape 521"/>
              <p:cNvCxnSpPr>
                <a:cxnSpLocks noChangeShapeType="1"/>
              </p:cNvCxnSpPr>
              <p:nvPr/>
            </p:nvCxnSpPr>
            <p:spPr bwMode="auto">
              <a:xfrm flipV="1">
                <a:off x="4798681" y="1497403"/>
                <a:ext cx="0" cy="5927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22" name="AutoShape 522"/>
              <p:cNvCxnSpPr>
                <a:cxnSpLocks noChangeShapeType="1"/>
              </p:cNvCxnSpPr>
              <p:nvPr/>
            </p:nvCxnSpPr>
            <p:spPr bwMode="auto">
              <a:xfrm flipV="1">
                <a:off x="4978324" y="1479969"/>
                <a:ext cx="0" cy="5927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23" name="AutoShape 523"/>
              <p:cNvCxnSpPr>
                <a:cxnSpLocks noChangeShapeType="1"/>
              </p:cNvCxnSpPr>
              <p:nvPr/>
            </p:nvCxnSpPr>
            <p:spPr bwMode="auto">
              <a:xfrm flipH="1">
                <a:off x="4318737" y="2162556"/>
                <a:ext cx="412912" cy="563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24" name="AutoShape 524"/>
              <p:cNvCxnSpPr>
                <a:cxnSpLocks noChangeShapeType="1"/>
              </p:cNvCxnSpPr>
              <p:nvPr/>
            </p:nvCxnSpPr>
            <p:spPr bwMode="auto">
              <a:xfrm flipV="1">
                <a:off x="5329568" y="1430333"/>
                <a:ext cx="0" cy="68662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25" name="AutoShape 525"/>
              <p:cNvCxnSpPr>
                <a:cxnSpLocks noChangeShapeType="1"/>
              </p:cNvCxnSpPr>
              <p:nvPr/>
            </p:nvCxnSpPr>
            <p:spPr bwMode="auto">
              <a:xfrm flipV="1">
                <a:off x="4458162" y="1446425"/>
                <a:ext cx="0" cy="68662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126" name="Freeform 526"/>
              <p:cNvSpPr>
                <a:spLocks/>
              </p:cNvSpPr>
              <p:nvPr/>
            </p:nvSpPr>
            <p:spPr bwMode="auto">
              <a:xfrm>
                <a:off x="4313375" y="1412916"/>
                <a:ext cx="1143553" cy="127402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5" y="25"/>
                  </a:cxn>
                  <a:cxn ang="0">
                    <a:pos x="259" y="57"/>
                  </a:cxn>
                  <a:cxn ang="0">
                    <a:pos x="385" y="63"/>
                  </a:cxn>
                  <a:cxn ang="0">
                    <a:pos x="512" y="44"/>
                  </a:cxn>
                  <a:cxn ang="0">
                    <a:pos x="638" y="44"/>
                  </a:cxn>
                  <a:cxn ang="0">
                    <a:pos x="752" y="6"/>
                  </a:cxn>
                  <a:cxn ang="0">
                    <a:pos x="853" y="82"/>
                  </a:cxn>
                </a:cxnLst>
                <a:rect l="0" t="0" r="r" b="b"/>
                <a:pathLst>
                  <a:path w="853" h="95">
                    <a:moveTo>
                      <a:pt x="0" y="95"/>
                    </a:moveTo>
                    <a:cubicBezTo>
                      <a:pt x="16" y="83"/>
                      <a:pt x="52" y="31"/>
                      <a:pt x="95" y="25"/>
                    </a:cubicBezTo>
                    <a:cubicBezTo>
                      <a:pt x="138" y="19"/>
                      <a:pt x="211" y="51"/>
                      <a:pt x="259" y="57"/>
                    </a:cubicBezTo>
                    <a:cubicBezTo>
                      <a:pt x="307" y="63"/>
                      <a:pt x="343" y="65"/>
                      <a:pt x="385" y="63"/>
                    </a:cubicBezTo>
                    <a:cubicBezTo>
                      <a:pt x="427" y="61"/>
                      <a:pt x="470" y="47"/>
                      <a:pt x="512" y="44"/>
                    </a:cubicBezTo>
                    <a:cubicBezTo>
                      <a:pt x="554" y="41"/>
                      <a:pt x="598" y="50"/>
                      <a:pt x="638" y="44"/>
                    </a:cubicBezTo>
                    <a:cubicBezTo>
                      <a:pt x="678" y="38"/>
                      <a:pt x="716" y="0"/>
                      <a:pt x="752" y="6"/>
                    </a:cubicBezTo>
                    <a:cubicBezTo>
                      <a:pt x="788" y="12"/>
                      <a:pt x="832" y="66"/>
                      <a:pt x="853" y="8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127" name="Arc 527"/>
              <p:cNvSpPr>
                <a:spLocks/>
              </p:cNvSpPr>
              <p:nvPr/>
            </p:nvSpPr>
            <p:spPr bwMode="auto">
              <a:xfrm rot="5400000" flipV="1">
                <a:off x="5333559" y="2100883"/>
                <a:ext cx="95216" cy="9786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072"/>
                  <a:gd name="T1" fmla="*/ 0 h 21600"/>
                  <a:gd name="T2" fmla="*/ 21072 w 21072"/>
                  <a:gd name="T3" fmla="*/ 16851 h 21600"/>
                  <a:gd name="T4" fmla="*/ 0 w 2107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128" name="Arc 528"/>
              <p:cNvSpPr>
                <a:spLocks/>
              </p:cNvSpPr>
              <p:nvPr/>
            </p:nvSpPr>
            <p:spPr bwMode="auto">
              <a:xfrm rot="16200000" flipH="1" flipV="1">
                <a:off x="4364303" y="2114276"/>
                <a:ext cx="95216" cy="9786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072"/>
                  <a:gd name="T1" fmla="*/ 0 h 21600"/>
                  <a:gd name="T2" fmla="*/ 21072 w 21072"/>
                  <a:gd name="T3" fmla="*/ 16851 h 21600"/>
                  <a:gd name="T4" fmla="*/ 0 w 2107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6129" name="AutoShape 529"/>
              <p:cNvCxnSpPr>
                <a:cxnSpLocks noChangeShapeType="1"/>
              </p:cNvCxnSpPr>
              <p:nvPr/>
            </p:nvCxnSpPr>
            <p:spPr bwMode="auto">
              <a:xfrm flipH="1">
                <a:off x="4330803" y="2190736"/>
                <a:ext cx="92503" cy="9253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0" name="AutoShape 530"/>
              <p:cNvCxnSpPr>
                <a:cxnSpLocks noChangeShapeType="1"/>
              </p:cNvCxnSpPr>
              <p:nvPr/>
            </p:nvCxnSpPr>
            <p:spPr bwMode="auto">
              <a:xfrm flipH="1">
                <a:off x="4321418" y="2182689"/>
                <a:ext cx="203775" cy="20384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1" name="AutoShape 531"/>
              <p:cNvCxnSpPr>
                <a:cxnSpLocks noChangeShapeType="1"/>
              </p:cNvCxnSpPr>
              <p:nvPr/>
            </p:nvCxnSpPr>
            <p:spPr bwMode="auto">
              <a:xfrm flipH="1">
                <a:off x="4362978" y="2175984"/>
                <a:ext cx="270806" cy="27089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2" name="AutoShape 532"/>
              <p:cNvCxnSpPr>
                <a:cxnSpLocks noChangeShapeType="1"/>
              </p:cNvCxnSpPr>
              <p:nvPr/>
            </p:nvCxnSpPr>
            <p:spPr bwMode="auto">
              <a:xfrm flipH="1">
                <a:off x="4463525" y="1930568"/>
                <a:ext cx="516140" cy="5163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3" name="AutoShape 533"/>
              <p:cNvCxnSpPr>
                <a:cxnSpLocks noChangeShapeType="1"/>
              </p:cNvCxnSpPr>
              <p:nvPr/>
            </p:nvCxnSpPr>
            <p:spPr bwMode="auto">
              <a:xfrm flipH="1">
                <a:off x="4562731" y="2024443"/>
                <a:ext cx="422297" cy="422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4" name="AutoShape 534"/>
              <p:cNvCxnSpPr>
                <a:cxnSpLocks noChangeShapeType="1"/>
              </p:cNvCxnSpPr>
              <p:nvPr/>
            </p:nvCxnSpPr>
            <p:spPr bwMode="auto">
              <a:xfrm flipH="1">
                <a:off x="4663278" y="2118318"/>
                <a:ext cx="320409" cy="3205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5" name="AutoShape 535"/>
              <p:cNvCxnSpPr>
                <a:cxnSpLocks noChangeShapeType="1"/>
              </p:cNvCxnSpPr>
              <p:nvPr/>
            </p:nvCxnSpPr>
            <p:spPr bwMode="auto">
              <a:xfrm flipH="1">
                <a:off x="4757121" y="2150504"/>
                <a:ext cx="288234" cy="28833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6" name="AutoShape 536"/>
              <p:cNvCxnSpPr>
                <a:cxnSpLocks noChangeShapeType="1"/>
              </p:cNvCxnSpPr>
              <p:nvPr/>
            </p:nvCxnSpPr>
            <p:spPr bwMode="auto">
              <a:xfrm flipH="1">
                <a:off x="4859009" y="2158550"/>
                <a:ext cx="280191" cy="28028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7" name="AutoShape 537"/>
              <p:cNvCxnSpPr>
                <a:cxnSpLocks noChangeShapeType="1"/>
              </p:cNvCxnSpPr>
              <p:nvPr/>
            </p:nvCxnSpPr>
            <p:spPr bwMode="auto">
              <a:xfrm flipH="1">
                <a:off x="4960896" y="2175984"/>
                <a:ext cx="270806" cy="27089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8" name="AutoShape 538"/>
              <p:cNvCxnSpPr>
                <a:cxnSpLocks noChangeShapeType="1"/>
              </p:cNvCxnSpPr>
              <p:nvPr/>
            </p:nvCxnSpPr>
            <p:spPr bwMode="auto">
              <a:xfrm flipH="1">
                <a:off x="5062784" y="2200123"/>
                <a:ext cx="254719" cy="2548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9" name="AutoShape 539"/>
              <p:cNvCxnSpPr>
                <a:cxnSpLocks noChangeShapeType="1"/>
              </p:cNvCxnSpPr>
              <p:nvPr/>
            </p:nvCxnSpPr>
            <p:spPr bwMode="auto">
              <a:xfrm flipH="1">
                <a:off x="5188802" y="2200123"/>
                <a:ext cx="238631" cy="23871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40" name="AutoShape 540"/>
              <p:cNvCxnSpPr>
                <a:cxnSpLocks noChangeShapeType="1"/>
              </p:cNvCxnSpPr>
              <p:nvPr/>
            </p:nvCxnSpPr>
            <p:spPr bwMode="auto">
              <a:xfrm flipH="1">
                <a:off x="5282646" y="2275223"/>
                <a:ext cx="179644" cy="1797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41" name="AutoShape 541"/>
              <p:cNvCxnSpPr>
                <a:cxnSpLocks noChangeShapeType="1"/>
              </p:cNvCxnSpPr>
              <p:nvPr/>
            </p:nvCxnSpPr>
            <p:spPr bwMode="auto">
              <a:xfrm flipH="1">
                <a:off x="5393918" y="2385191"/>
                <a:ext cx="68372" cy="683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42" name="AutoShape 542"/>
              <p:cNvCxnSpPr>
                <a:cxnSpLocks noChangeShapeType="1"/>
              </p:cNvCxnSpPr>
              <p:nvPr/>
            </p:nvCxnSpPr>
            <p:spPr bwMode="auto">
              <a:xfrm flipH="1">
                <a:off x="4802703" y="1843399"/>
                <a:ext cx="170259" cy="1703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43" name="AutoShape 543"/>
              <p:cNvCxnSpPr>
                <a:cxnSpLocks noChangeShapeType="1"/>
              </p:cNvCxnSpPr>
              <p:nvPr/>
            </p:nvCxnSpPr>
            <p:spPr bwMode="auto">
              <a:xfrm flipH="1">
                <a:off x="4791978" y="1758912"/>
                <a:ext cx="170259" cy="1703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44" name="AutoShape 544"/>
              <p:cNvCxnSpPr>
                <a:cxnSpLocks noChangeShapeType="1"/>
              </p:cNvCxnSpPr>
              <p:nvPr/>
            </p:nvCxnSpPr>
            <p:spPr bwMode="auto">
              <a:xfrm flipH="1">
                <a:off x="4798681" y="1648944"/>
                <a:ext cx="170259" cy="1703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45" name="AutoShape 545"/>
              <p:cNvCxnSpPr>
                <a:cxnSpLocks noChangeShapeType="1"/>
              </p:cNvCxnSpPr>
              <p:nvPr/>
            </p:nvCxnSpPr>
            <p:spPr bwMode="auto">
              <a:xfrm flipH="1">
                <a:off x="4805384" y="1538976"/>
                <a:ext cx="170259" cy="1703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46" name="AutoShape 546"/>
              <p:cNvCxnSpPr>
                <a:cxnSpLocks noChangeShapeType="1"/>
              </p:cNvCxnSpPr>
              <p:nvPr/>
            </p:nvCxnSpPr>
            <p:spPr bwMode="auto">
              <a:xfrm flipH="1">
                <a:off x="4796000" y="1479969"/>
                <a:ext cx="135403" cy="13544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164" name="AutoShape 564"/>
              <p:cNvSpPr>
                <a:spLocks noChangeArrowheads="1"/>
              </p:cNvSpPr>
              <p:nvPr/>
            </p:nvSpPr>
            <p:spPr bwMode="auto">
              <a:xfrm>
                <a:off x="3125581" y="3215312"/>
                <a:ext cx="823143" cy="24005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571" name="Łącznik prosty 570"/>
              <p:cNvCxnSpPr/>
              <p:nvPr/>
            </p:nvCxnSpPr>
            <p:spPr>
              <a:xfrm>
                <a:off x="2294021" y="4021222"/>
                <a:ext cx="748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Łącznik prosty 573"/>
              <p:cNvCxnSpPr/>
              <p:nvPr/>
            </p:nvCxnSpPr>
            <p:spPr>
              <a:xfrm>
                <a:off x="2296890" y="3890210"/>
                <a:ext cx="748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Łącznik prosty 577"/>
              <p:cNvCxnSpPr/>
              <p:nvPr/>
            </p:nvCxnSpPr>
            <p:spPr>
              <a:xfrm>
                <a:off x="2304717" y="2850147"/>
                <a:ext cx="588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Łącznik prosty 618"/>
              <p:cNvCxnSpPr/>
              <p:nvPr/>
            </p:nvCxnSpPr>
            <p:spPr>
              <a:xfrm>
                <a:off x="6793834" y="3077410"/>
                <a:ext cx="588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Łącznik prosty 625"/>
              <p:cNvCxnSpPr/>
              <p:nvPr/>
            </p:nvCxnSpPr>
            <p:spPr>
              <a:xfrm>
                <a:off x="2292079" y="2659090"/>
                <a:ext cx="588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6" name="pole tekstowe 635"/>
            <p:cNvSpPr txBox="1"/>
            <p:nvPr/>
          </p:nvSpPr>
          <p:spPr>
            <a:xfrm>
              <a:off x="5437837" y="1973943"/>
              <a:ext cx="454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z</a:t>
              </a:r>
              <a:r>
                <a:rPr lang="pl-PL" sz="2000" baseline="-25000" dirty="0" smtClean="0"/>
                <a:t>4</a:t>
              </a:r>
              <a:endParaRPr lang="pl-PL" sz="2000" i="1" dirty="0"/>
            </a:p>
          </p:txBody>
        </p:sp>
        <p:sp>
          <p:nvSpPr>
            <p:cNvPr id="637" name="pole tekstowe 636"/>
            <p:cNvSpPr txBox="1"/>
            <p:nvPr/>
          </p:nvSpPr>
          <p:spPr>
            <a:xfrm>
              <a:off x="2619824" y="210458"/>
              <a:ext cx="566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z</a:t>
              </a:r>
              <a:r>
                <a:rPr lang="pl-PL" sz="2000" baseline="-25000" dirty="0" smtClean="0"/>
                <a:t>1</a:t>
              </a:r>
              <a:endParaRPr lang="pl-PL" sz="2000" i="1" dirty="0"/>
            </a:p>
          </p:txBody>
        </p:sp>
        <p:sp>
          <p:nvSpPr>
            <p:cNvPr id="638" name="pole tekstowe 637"/>
            <p:cNvSpPr txBox="1"/>
            <p:nvPr/>
          </p:nvSpPr>
          <p:spPr>
            <a:xfrm>
              <a:off x="2658353" y="965201"/>
              <a:ext cx="454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z</a:t>
              </a:r>
              <a:r>
                <a:rPr lang="pl-PL" sz="2000" baseline="-25000" dirty="0" smtClean="0"/>
                <a:t>2</a:t>
              </a:r>
              <a:endParaRPr lang="pl-PL" sz="2000" i="1" dirty="0"/>
            </a:p>
          </p:txBody>
        </p:sp>
        <p:sp>
          <p:nvSpPr>
            <p:cNvPr id="639" name="pole tekstowe 638"/>
            <p:cNvSpPr txBox="1"/>
            <p:nvPr/>
          </p:nvSpPr>
          <p:spPr>
            <a:xfrm>
              <a:off x="5140296" y="4071258"/>
              <a:ext cx="454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z</a:t>
              </a:r>
              <a:r>
                <a:rPr lang="pl-PL" sz="2000" baseline="-25000" dirty="0" smtClean="0"/>
                <a:t>3</a:t>
              </a:r>
              <a:endParaRPr lang="pl-PL" sz="20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45</a:t>
            </a:fld>
            <a:endParaRPr lang="pl-PL"/>
          </a:p>
        </p:txBody>
      </p:sp>
      <p:grpSp>
        <p:nvGrpSpPr>
          <p:cNvPr id="101" name="Grupa 100"/>
          <p:cNvGrpSpPr/>
          <p:nvPr/>
        </p:nvGrpSpPr>
        <p:grpSpPr>
          <a:xfrm>
            <a:off x="904353" y="607100"/>
            <a:ext cx="7680426" cy="4748671"/>
            <a:chOff x="904353" y="607100"/>
            <a:chExt cx="7680426" cy="4748671"/>
          </a:xfrm>
        </p:grpSpPr>
        <p:cxnSp>
          <p:nvCxnSpPr>
            <p:cNvPr id="25654" name="AutoShape 54"/>
            <p:cNvCxnSpPr>
              <a:cxnSpLocks noChangeShapeType="1"/>
              <a:endCxn id="25640" idx="0"/>
            </p:cNvCxnSpPr>
            <p:nvPr/>
          </p:nvCxnSpPr>
          <p:spPr bwMode="auto">
            <a:xfrm rot="16200000" flipH="1">
              <a:off x="6648216" y="3565190"/>
              <a:ext cx="681502" cy="109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08" name="AutoShape 8"/>
            <p:cNvCxnSpPr>
              <a:cxnSpLocks noChangeShapeType="1"/>
            </p:cNvCxnSpPr>
            <p:nvPr/>
          </p:nvCxnSpPr>
          <p:spPr bwMode="auto">
            <a:xfrm>
              <a:off x="2192795" y="2281367"/>
              <a:ext cx="646405" cy="0"/>
            </a:xfrm>
            <a:prstGeom prst="straightConnector1">
              <a:avLst/>
            </a:prstGeom>
            <a:noFill/>
            <a:ln w="76200">
              <a:pattFill prst="weave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5607" name="AutoShape 7"/>
            <p:cNvCxnSpPr>
              <a:cxnSpLocks noChangeShapeType="1"/>
            </p:cNvCxnSpPr>
            <p:nvPr/>
          </p:nvCxnSpPr>
          <p:spPr bwMode="auto">
            <a:xfrm>
              <a:off x="938202" y="5161197"/>
              <a:ext cx="1305913" cy="0"/>
            </a:xfrm>
            <a:prstGeom prst="straightConnector1">
              <a:avLst/>
            </a:prstGeom>
            <a:noFill/>
            <a:ln w="76200">
              <a:pattFill prst="weave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5647" name="AutoShape 47"/>
            <p:cNvCxnSpPr>
              <a:cxnSpLocks noChangeShapeType="1"/>
            </p:cNvCxnSpPr>
            <p:nvPr/>
          </p:nvCxnSpPr>
          <p:spPr bwMode="auto">
            <a:xfrm>
              <a:off x="6595337" y="2275906"/>
              <a:ext cx="809098" cy="1092"/>
            </a:xfrm>
            <a:prstGeom prst="straightConnector1">
              <a:avLst/>
            </a:prstGeom>
            <a:noFill/>
            <a:ln w="76200">
              <a:pattFill prst="weave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2660128" y="2507442"/>
              <a:ext cx="551410" cy="720819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5604" name="AutoShape 4"/>
            <p:cNvCxnSpPr>
              <a:cxnSpLocks noChangeShapeType="1"/>
            </p:cNvCxnSpPr>
            <p:nvPr/>
          </p:nvCxnSpPr>
          <p:spPr bwMode="auto">
            <a:xfrm>
              <a:off x="2945114" y="1876179"/>
              <a:ext cx="1092" cy="165897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05" name="AutoShape 5"/>
            <p:cNvCxnSpPr>
              <a:cxnSpLocks noChangeShapeType="1"/>
            </p:cNvCxnSpPr>
            <p:nvPr/>
          </p:nvCxnSpPr>
          <p:spPr bwMode="auto">
            <a:xfrm>
              <a:off x="1150030" y="4132562"/>
              <a:ext cx="0" cy="96655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06" name="AutoShape 6"/>
            <p:cNvCxnSpPr>
              <a:cxnSpLocks noChangeShapeType="1"/>
            </p:cNvCxnSpPr>
            <p:nvPr/>
          </p:nvCxnSpPr>
          <p:spPr bwMode="auto">
            <a:xfrm>
              <a:off x="1954761" y="4138944"/>
              <a:ext cx="0" cy="96655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2391521" y="1581298"/>
              <a:ext cx="156142" cy="15617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>
              <a:off x="1990794" y="1179387"/>
              <a:ext cx="995813" cy="99494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11" name="AutoShape 11"/>
            <p:cNvSpPr>
              <a:spLocks noChangeArrowheads="1"/>
            </p:cNvSpPr>
            <p:nvPr/>
          </p:nvSpPr>
          <p:spPr bwMode="auto">
            <a:xfrm rot="10800000">
              <a:off x="2284515" y="1464438"/>
              <a:ext cx="416014" cy="766690"/>
            </a:xfrm>
            <a:prstGeom prst="flowChartManualOperation">
              <a:avLst/>
            </a:prstGeom>
            <a:blipFill>
              <a:blip r:embed="rId2"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2422440" y="1586588"/>
              <a:ext cx="156142" cy="15617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5613" name="AutoShape 13"/>
            <p:cNvCxnSpPr>
              <a:cxnSpLocks noChangeShapeType="1"/>
            </p:cNvCxnSpPr>
            <p:nvPr/>
          </p:nvCxnSpPr>
          <p:spPr bwMode="auto">
            <a:xfrm>
              <a:off x="1868501" y="1664302"/>
              <a:ext cx="130482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5614" name="AutoShape 14"/>
            <p:cNvCxnSpPr>
              <a:cxnSpLocks noChangeShapeType="1"/>
            </p:cNvCxnSpPr>
            <p:nvPr/>
          </p:nvCxnSpPr>
          <p:spPr bwMode="auto">
            <a:xfrm>
              <a:off x="2499619" y="1031946"/>
              <a:ext cx="0" cy="15595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>
              <a:off x="2639382" y="3921777"/>
              <a:ext cx="606005" cy="7535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5616" name="AutoShape 16"/>
            <p:cNvCxnSpPr>
              <a:cxnSpLocks noChangeShapeType="1"/>
            </p:cNvCxnSpPr>
            <p:nvPr/>
          </p:nvCxnSpPr>
          <p:spPr bwMode="auto">
            <a:xfrm>
              <a:off x="2027918" y="1880547"/>
              <a:ext cx="2184" cy="126361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17" name="Oval 17"/>
            <p:cNvSpPr>
              <a:spLocks noChangeArrowheads="1"/>
            </p:cNvSpPr>
            <p:nvPr/>
          </p:nvSpPr>
          <p:spPr bwMode="auto">
            <a:xfrm>
              <a:off x="1056917" y="3996043"/>
              <a:ext cx="994721" cy="994949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18" name="AutoShape 18"/>
            <p:cNvSpPr>
              <a:spLocks noChangeArrowheads="1"/>
            </p:cNvSpPr>
            <p:nvPr/>
          </p:nvSpPr>
          <p:spPr bwMode="auto">
            <a:xfrm rot="10800000">
              <a:off x="1335166" y="4340531"/>
              <a:ext cx="416014" cy="766690"/>
            </a:xfrm>
            <a:prstGeom prst="flowChartManualOperation">
              <a:avLst/>
            </a:prstGeom>
            <a:blipFill>
              <a:blip r:embed="rId2"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19" name="Oval 19"/>
            <p:cNvSpPr>
              <a:spLocks noChangeArrowheads="1"/>
            </p:cNvSpPr>
            <p:nvPr/>
          </p:nvSpPr>
          <p:spPr bwMode="auto">
            <a:xfrm>
              <a:off x="1464485" y="4403728"/>
              <a:ext cx="156142" cy="156178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5620" name="AutoShape 20"/>
            <p:cNvCxnSpPr>
              <a:cxnSpLocks noChangeShapeType="1"/>
            </p:cNvCxnSpPr>
            <p:nvPr/>
          </p:nvCxnSpPr>
          <p:spPr bwMode="auto">
            <a:xfrm>
              <a:off x="904353" y="4483626"/>
              <a:ext cx="132338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5621" name="AutoShape 21"/>
            <p:cNvCxnSpPr>
              <a:cxnSpLocks noChangeShapeType="1"/>
            </p:cNvCxnSpPr>
            <p:nvPr/>
          </p:nvCxnSpPr>
          <p:spPr bwMode="auto">
            <a:xfrm>
              <a:off x="1542929" y="3830036"/>
              <a:ext cx="0" cy="15257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5622" name="AutoShape 22"/>
            <p:cNvCxnSpPr>
              <a:cxnSpLocks noChangeShapeType="1"/>
            </p:cNvCxnSpPr>
            <p:nvPr/>
          </p:nvCxnSpPr>
          <p:spPr bwMode="auto">
            <a:xfrm>
              <a:off x="2050100" y="3259934"/>
              <a:ext cx="10919" cy="121884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23" name="Freeform 23"/>
            <p:cNvSpPr>
              <a:spLocks/>
            </p:cNvSpPr>
            <p:nvPr/>
          </p:nvSpPr>
          <p:spPr bwMode="auto">
            <a:xfrm>
              <a:off x="1966772" y="3257749"/>
              <a:ext cx="144131" cy="1201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8" y="6"/>
                </a:cxn>
                <a:cxn ang="0">
                  <a:pos x="132" y="0"/>
                </a:cxn>
              </a:cxnLst>
              <a:rect l="0" t="0" r="r" b="b"/>
              <a:pathLst>
                <a:path w="132" h="11">
                  <a:moveTo>
                    <a:pt x="0" y="11"/>
                  </a:moveTo>
                  <a:cubicBezTo>
                    <a:pt x="26" y="3"/>
                    <a:pt x="60" y="9"/>
                    <a:pt x="88" y="6"/>
                  </a:cubicBezTo>
                  <a:cubicBezTo>
                    <a:pt x="103" y="4"/>
                    <a:pt x="132" y="0"/>
                    <a:pt x="132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24" name="Freeform 24"/>
            <p:cNvSpPr>
              <a:spLocks/>
            </p:cNvSpPr>
            <p:nvPr/>
          </p:nvSpPr>
          <p:spPr bwMode="auto">
            <a:xfrm>
              <a:off x="1959129" y="3136521"/>
              <a:ext cx="144131" cy="1201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8" y="6"/>
                </a:cxn>
                <a:cxn ang="0">
                  <a:pos x="132" y="0"/>
                </a:cxn>
              </a:cxnLst>
              <a:rect l="0" t="0" r="r" b="b"/>
              <a:pathLst>
                <a:path w="132" h="11">
                  <a:moveTo>
                    <a:pt x="0" y="11"/>
                  </a:moveTo>
                  <a:cubicBezTo>
                    <a:pt x="26" y="3"/>
                    <a:pt x="60" y="9"/>
                    <a:pt x="88" y="6"/>
                  </a:cubicBezTo>
                  <a:cubicBezTo>
                    <a:pt x="103" y="4"/>
                    <a:pt x="132" y="0"/>
                    <a:pt x="132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25" name="Freeform 25"/>
            <p:cNvSpPr>
              <a:spLocks/>
            </p:cNvSpPr>
            <p:nvPr/>
          </p:nvSpPr>
          <p:spPr bwMode="auto">
            <a:xfrm>
              <a:off x="2879428" y="3526589"/>
              <a:ext cx="144131" cy="1201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8" y="6"/>
                </a:cxn>
                <a:cxn ang="0">
                  <a:pos x="132" y="0"/>
                </a:cxn>
              </a:cxnLst>
              <a:rect l="0" t="0" r="r" b="b"/>
              <a:pathLst>
                <a:path w="132" h="11">
                  <a:moveTo>
                    <a:pt x="0" y="11"/>
                  </a:moveTo>
                  <a:cubicBezTo>
                    <a:pt x="26" y="3"/>
                    <a:pt x="60" y="9"/>
                    <a:pt x="88" y="6"/>
                  </a:cubicBezTo>
                  <a:cubicBezTo>
                    <a:pt x="103" y="4"/>
                    <a:pt x="132" y="0"/>
                    <a:pt x="132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26" name="Freeform 26"/>
            <p:cNvSpPr>
              <a:spLocks/>
            </p:cNvSpPr>
            <p:nvPr/>
          </p:nvSpPr>
          <p:spPr bwMode="auto">
            <a:xfrm>
              <a:off x="2872589" y="3587750"/>
              <a:ext cx="144131" cy="1201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8" y="6"/>
                </a:cxn>
                <a:cxn ang="0">
                  <a:pos x="132" y="0"/>
                </a:cxn>
              </a:cxnLst>
              <a:rect l="0" t="0" r="r" b="b"/>
              <a:pathLst>
                <a:path w="132" h="11">
                  <a:moveTo>
                    <a:pt x="0" y="11"/>
                  </a:moveTo>
                  <a:cubicBezTo>
                    <a:pt x="26" y="3"/>
                    <a:pt x="60" y="9"/>
                    <a:pt x="88" y="6"/>
                  </a:cubicBezTo>
                  <a:cubicBezTo>
                    <a:pt x="103" y="4"/>
                    <a:pt x="132" y="0"/>
                    <a:pt x="132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27" name="Arc 27"/>
            <p:cNvSpPr>
              <a:spLocks/>
            </p:cNvSpPr>
            <p:nvPr/>
          </p:nvSpPr>
          <p:spPr bwMode="auto">
            <a:xfrm>
              <a:off x="1796895" y="3983398"/>
              <a:ext cx="156142" cy="15617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28" name="Arc 28"/>
            <p:cNvSpPr>
              <a:spLocks/>
            </p:cNvSpPr>
            <p:nvPr/>
          </p:nvSpPr>
          <p:spPr bwMode="auto">
            <a:xfrm flipH="1">
              <a:off x="1148939" y="3981214"/>
              <a:ext cx="156142" cy="15617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5629" name="AutoShape 29"/>
            <p:cNvCxnSpPr>
              <a:cxnSpLocks noChangeShapeType="1"/>
            </p:cNvCxnSpPr>
            <p:nvPr/>
          </p:nvCxnSpPr>
          <p:spPr bwMode="auto">
            <a:xfrm>
              <a:off x="1289794" y="3982938"/>
              <a:ext cx="52411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0" name="AutoShape 30"/>
            <p:cNvCxnSpPr>
              <a:cxnSpLocks noChangeShapeType="1"/>
            </p:cNvCxnSpPr>
            <p:nvPr/>
          </p:nvCxnSpPr>
          <p:spPr bwMode="auto">
            <a:xfrm>
              <a:off x="938202" y="5107853"/>
              <a:ext cx="130591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1" name="AutoShape 31"/>
            <p:cNvCxnSpPr>
              <a:cxnSpLocks noChangeShapeType="1"/>
            </p:cNvCxnSpPr>
            <p:nvPr/>
          </p:nvCxnSpPr>
          <p:spPr bwMode="auto">
            <a:xfrm>
              <a:off x="2191703" y="2230667"/>
              <a:ext cx="64640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2" name="AutoShape 32"/>
            <p:cNvCxnSpPr>
              <a:cxnSpLocks noChangeShapeType="1"/>
            </p:cNvCxnSpPr>
            <p:nvPr/>
          </p:nvCxnSpPr>
          <p:spPr bwMode="auto">
            <a:xfrm>
              <a:off x="2949482" y="3608671"/>
              <a:ext cx="0" cy="31453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3" name="AutoShape 33"/>
            <p:cNvCxnSpPr>
              <a:cxnSpLocks noChangeShapeType="1"/>
            </p:cNvCxnSpPr>
            <p:nvPr/>
          </p:nvCxnSpPr>
          <p:spPr bwMode="auto">
            <a:xfrm>
              <a:off x="3237744" y="3228261"/>
              <a:ext cx="36687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4" name="AutoShape 34"/>
            <p:cNvCxnSpPr>
              <a:cxnSpLocks noChangeShapeType="1"/>
            </p:cNvCxnSpPr>
            <p:nvPr/>
          </p:nvCxnSpPr>
          <p:spPr bwMode="auto">
            <a:xfrm>
              <a:off x="3211538" y="4681638"/>
              <a:ext cx="36687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5" name="AutoShape 35"/>
            <p:cNvCxnSpPr>
              <a:cxnSpLocks noChangeShapeType="1"/>
            </p:cNvCxnSpPr>
            <p:nvPr/>
          </p:nvCxnSpPr>
          <p:spPr bwMode="auto">
            <a:xfrm>
              <a:off x="3552211" y="3228261"/>
              <a:ext cx="0" cy="14547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</p:cxnSp>
        <p:sp>
          <p:nvSpPr>
            <p:cNvPr id="25636" name="Text Box 36"/>
            <p:cNvSpPr txBox="1">
              <a:spLocks noChangeArrowheads="1"/>
            </p:cNvSpPr>
            <p:nvPr/>
          </p:nvSpPr>
          <p:spPr bwMode="auto">
            <a:xfrm>
              <a:off x="3226897" y="3424849"/>
              <a:ext cx="419290" cy="3800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H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7" name="Text Box 37"/>
            <p:cNvSpPr txBox="1">
              <a:spLocks noChangeArrowheads="1"/>
            </p:cNvSpPr>
            <p:nvPr/>
          </p:nvSpPr>
          <p:spPr bwMode="auto">
            <a:xfrm>
              <a:off x="2585273" y="4276726"/>
              <a:ext cx="695809" cy="44559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M+m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8" name="Text Box 38"/>
            <p:cNvSpPr txBox="1">
              <a:spLocks noChangeArrowheads="1"/>
            </p:cNvSpPr>
            <p:nvPr/>
          </p:nvSpPr>
          <p:spPr bwMode="auto">
            <a:xfrm>
              <a:off x="5124547" y="3005463"/>
              <a:ext cx="1402000" cy="4193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przekładnia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9" name="Text Box 39"/>
            <p:cNvSpPr txBox="1">
              <a:spLocks noChangeArrowheads="1"/>
            </p:cNvSpPr>
            <p:nvPr/>
          </p:nvSpPr>
          <p:spPr bwMode="auto">
            <a:xfrm>
              <a:off x="3908995" y="607100"/>
              <a:ext cx="1074430" cy="4193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bloczek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40" name="Rectangle 40"/>
            <p:cNvSpPr>
              <a:spLocks noChangeArrowheads="1"/>
            </p:cNvSpPr>
            <p:nvPr/>
          </p:nvSpPr>
          <p:spPr bwMode="auto">
            <a:xfrm>
              <a:off x="6704527" y="3906487"/>
              <a:ext cx="569972" cy="7535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41" name="Rectangle 41"/>
            <p:cNvSpPr>
              <a:spLocks noChangeArrowheads="1"/>
            </p:cNvSpPr>
            <p:nvPr/>
          </p:nvSpPr>
          <p:spPr bwMode="auto">
            <a:xfrm>
              <a:off x="6881415" y="3976385"/>
              <a:ext cx="652956" cy="9567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5642" name="AutoShape 42"/>
            <p:cNvCxnSpPr>
              <a:cxnSpLocks noChangeShapeType="1"/>
            </p:cNvCxnSpPr>
            <p:nvPr/>
          </p:nvCxnSpPr>
          <p:spPr bwMode="auto">
            <a:xfrm>
              <a:off x="6930550" y="1177202"/>
              <a:ext cx="1092" cy="9654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43" name="AutoShape 43"/>
            <p:cNvCxnSpPr>
              <a:cxnSpLocks noChangeShapeType="1"/>
            </p:cNvCxnSpPr>
            <p:nvPr/>
          </p:nvCxnSpPr>
          <p:spPr bwMode="auto">
            <a:xfrm>
              <a:off x="7045200" y="1181571"/>
              <a:ext cx="1092" cy="9654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44" name="Arc 44"/>
            <p:cNvSpPr>
              <a:spLocks/>
            </p:cNvSpPr>
            <p:nvPr/>
          </p:nvSpPr>
          <p:spPr bwMode="auto">
            <a:xfrm rot="8015581">
              <a:off x="6955195" y="1151512"/>
              <a:ext cx="77543" cy="775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45" name="Arc 45"/>
            <p:cNvSpPr>
              <a:spLocks/>
            </p:cNvSpPr>
            <p:nvPr/>
          </p:nvSpPr>
          <p:spPr bwMode="auto">
            <a:xfrm rot="18815581">
              <a:off x="6950828" y="2098013"/>
              <a:ext cx="77543" cy="775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5646" name="AutoShape 46"/>
            <p:cNvCxnSpPr>
              <a:cxnSpLocks noChangeShapeType="1"/>
            </p:cNvCxnSpPr>
            <p:nvPr/>
          </p:nvCxnSpPr>
          <p:spPr bwMode="auto">
            <a:xfrm>
              <a:off x="6569131" y="2232220"/>
              <a:ext cx="837487" cy="109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48" name="Rectangle 48"/>
            <p:cNvSpPr>
              <a:spLocks noChangeArrowheads="1"/>
            </p:cNvSpPr>
            <p:nvPr/>
          </p:nvSpPr>
          <p:spPr bwMode="auto">
            <a:xfrm>
              <a:off x="7170768" y="1450240"/>
              <a:ext cx="156142" cy="78198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49" name="Rectangle 49"/>
            <p:cNvSpPr>
              <a:spLocks noChangeArrowheads="1"/>
            </p:cNvSpPr>
            <p:nvPr/>
          </p:nvSpPr>
          <p:spPr bwMode="auto">
            <a:xfrm>
              <a:off x="6651024" y="1444779"/>
              <a:ext cx="157234" cy="78198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5650" name="AutoShape 50"/>
            <p:cNvCxnSpPr>
              <a:cxnSpLocks noChangeShapeType="1"/>
            </p:cNvCxnSpPr>
            <p:nvPr/>
          </p:nvCxnSpPr>
          <p:spPr bwMode="auto">
            <a:xfrm>
              <a:off x="6510169" y="1680684"/>
              <a:ext cx="94776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5651" name="AutoShape 51"/>
            <p:cNvCxnSpPr>
              <a:cxnSpLocks noChangeShapeType="1"/>
            </p:cNvCxnSpPr>
            <p:nvPr/>
          </p:nvCxnSpPr>
          <p:spPr bwMode="auto">
            <a:xfrm>
              <a:off x="6813717" y="1680684"/>
              <a:ext cx="119017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52" name="AutoShape 52"/>
            <p:cNvCxnSpPr>
              <a:cxnSpLocks noChangeShapeType="1"/>
            </p:cNvCxnSpPr>
            <p:nvPr/>
          </p:nvCxnSpPr>
          <p:spPr bwMode="auto">
            <a:xfrm>
              <a:off x="7038189" y="1680684"/>
              <a:ext cx="137579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53" name="AutoShape 53"/>
            <p:cNvCxnSpPr>
              <a:cxnSpLocks noChangeShapeType="1"/>
            </p:cNvCxnSpPr>
            <p:nvPr/>
          </p:nvCxnSpPr>
          <p:spPr bwMode="auto">
            <a:xfrm>
              <a:off x="6988421" y="1188637"/>
              <a:ext cx="0" cy="194948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55" name="AutoShape 55"/>
            <p:cNvCxnSpPr>
              <a:cxnSpLocks noChangeShapeType="1"/>
            </p:cNvCxnSpPr>
            <p:nvPr/>
          </p:nvCxnSpPr>
          <p:spPr bwMode="auto">
            <a:xfrm flipH="1">
              <a:off x="6994972" y="3961095"/>
              <a:ext cx="37125" cy="99385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56" name="AutoShape 56"/>
            <p:cNvCxnSpPr>
              <a:cxnSpLocks noChangeShapeType="1"/>
            </p:cNvCxnSpPr>
            <p:nvPr/>
          </p:nvCxnSpPr>
          <p:spPr bwMode="auto">
            <a:xfrm flipH="1">
              <a:off x="7082324" y="3956726"/>
              <a:ext cx="37125" cy="99385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57" name="AutoShape 57"/>
            <p:cNvCxnSpPr>
              <a:cxnSpLocks noChangeShapeType="1"/>
            </p:cNvCxnSpPr>
            <p:nvPr/>
          </p:nvCxnSpPr>
          <p:spPr bwMode="auto">
            <a:xfrm flipH="1">
              <a:off x="7122725" y="3961095"/>
              <a:ext cx="37125" cy="99385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58" name="AutoShape 58"/>
            <p:cNvCxnSpPr>
              <a:cxnSpLocks noChangeShapeType="1"/>
            </p:cNvCxnSpPr>
            <p:nvPr/>
          </p:nvCxnSpPr>
          <p:spPr bwMode="auto">
            <a:xfrm flipH="1">
              <a:off x="7165309" y="3966555"/>
              <a:ext cx="37125" cy="99385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59" name="AutoShape 59"/>
            <p:cNvCxnSpPr>
              <a:cxnSpLocks noChangeShapeType="1"/>
            </p:cNvCxnSpPr>
            <p:nvPr/>
          </p:nvCxnSpPr>
          <p:spPr bwMode="auto">
            <a:xfrm flipH="1">
              <a:off x="7040832" y="3970924"/>
              <a:ext cx="37125" cy="99385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60" name="AutoShape 60"/>
            <p:cNvCxnSpPr>
              <a:cxnSpLocks noChangeShapeType="1"/>
            </p:cNvCxnSpPr>
            <p:nvPr/>
          </p:nvCxnSpPr>
          <p:spPr bwMode="auto">
            <a:xfrm flipH="1">
              <a:off x="7298521" y="3962187"/>
              <a:ext cx="37125" cy="99385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61" name="AutoShape 61"/>
            <p:cNvCxnSpPr>
              <a:cxnSpLocks noChangeShapeType="1"/>
            </p:cNvCxnSpPr>
            <p:nvPr/>
          </p:nvCxnSpPr>
          <p:spPr bwMode="auto">
            <a:xfrm flipH="1">
              <a:off x="7348748" y="3956726"/>
              <a:ext cx="37125" cy="99385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62" name="AutoShape 62"/>
            <p:cNvCxnSpPr>
              <a:cxnSpLocks noChangeShapeType="1"/>
            </p:cNvCxnSpPr>
            <p:nvPr/>
          </p:nvCxnSpPr>
          <p:spPr bwMode="auto">
            <a:xfrm flipH="1">
              <a:off x="7251569" y="3963279"/>
              <a:ext cx="37125" cy="99385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63" name="AutoShape 63"/>
            <p:cNvCxnSpPr>
              <a:cxnSpLocks noChangeShapeType="1"/>
            </p:cNvCxnSpPr>
            <p:nvPr/>
          </p:nvCxnSpPr>
          <p:spPr bwMode="auto">
            <a:xfrm flipH="1">
              <a:off x="7395700" y="3956726"/>
              <a:ext cx="37125" cy="99385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64" name="AutoShape 64"/>
            <p:cNvCxnSpPr>
              <a:cxnSpLocks noChangeShapeType="1"/>
            </p:cNvCxnSpPr>
            <p:nvPr/>
          </p:nvCxnSpPr>
          <p:spPr bwMode="auto">
            <a:xfrm flipH="1">
              <a:off x="7205709" y="3954542"/>
              <a:ext cx="37125" cy="99385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65" name="AutoShape 65"/>
            <p:cNvCxnSpPr>
              <a:cxnSpLocks noChangeShapeType="1"/>
            </p:cNvCxnSpPr>
            <p:nvPr/>
          </p:nvCxnSpPr>
          <p:spPr bwMode="auto">
            <a:xfrm flipH="1">
              <a:off x="7437192" y="3962187"/>
              <a:ext cx="37125" cy="99385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66" name="Freeform 66"/>
            <p:cNvSpPr>
              <a:spLocks/>
            </p:cNvSpPr>
            <p:nvPr/>
          </p:nvSpPr>
          <p:spPr bwMode="auto">
            <a:xfrm>
              <a:off x="6934745" y="3128467"/>
              <a:ext cx="110282" cy="109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" y="8"/>
                </a:cxn>
              </a:cxnLst>
              <a:rect l="0" t="0" r="r" b="b"/>
              <a:pathLst>
                <a:path w="101" h="10">
                  <a:moveTo>
                    <a:pt x="0" y="0"/>
                  </a:moveTo>
                  <a:cubicBezTo>
                    <a:pt x="73" y="10"/>
                    <a:pt x="39" y="8"/>
                    <a:pt x="101" y="8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67" name="Freeform 67"/>
            <p:cNvSpPr>
              <a:spLocks/>
            </p:cNvSpPr>
            <p:nvPr/>
          </p:nvSpPr>
          <p:spPr bwMode="auto">
            <a:xfrm>
              <a:off x="6925091" y="3219524"/>
              <a:ext cx="110282" cy="109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" y="8"/>
                </a:cxn>
              </a:cxnLst>
              <a:rect l="0" t="0" r="r" b="b"/>
              <a:pathLst>
                <a:path w="101" h="10">
                  <a:moveTo>
                    <a:pt x="0" y="0"/>
                  </a:moveTo>
                  <a:cubicBezTo>
                    <a:pt x="73" y="10"/>
                    <a:pt x="39" y="8"/>
                    <a:pt x="101" y="8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68" name="Arc 68"/>
            <p:cNvSpPr>
              <a:spLocks/>
            </p:cNvSpPr>
            <p:nvPr/>
          </p:nvSpPr>
          <p:spPr bwMode="auto">
            <a:xfrm>
              <a:off x="6259032" y="3980293"/>
              <a:ext cx="156142" cy="15617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69" name="Arc 69"/>
            <p:cNvSpPr>
              <a:spLocks/>
            </p:cNvSpPr>
            <p:nvPr/>
          </p:nvSpPr>
          <p:spPr bwMode="auto">
            <a:xfrm flipH="1">
              <a:off x="5583145" y="3972952"/>
              <a:ext cx="156142" cy="15617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5670" name="AutoShape 70"/>
            <p:cNvCxnSpPr>
              <a:cxnSpLocks noChangeShapeType="1"/>
            </p:cNvCxnSpPr>
            <p:nvPr/>
          </p:nvCxnSpPr>
          <p:spPr bwMode="auto">
            <a:xfrm>
              <a:off x="5715265" y="3980753"/>
              <a:ext cx="55359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71" name="AutoShape 71"/>
            <p:cNvCxnSpPr>
              <a:cxnSpLocks noChangeShapeType="1"/>
            </p:cNvCxnSpPr>
            <p:nvPr/>
          </p:nvCxnSpPr>
          <p:spPr bwMode="auto">
            <a:xfrm>
              <a:off x="5584237" y="4122733"/>
              <a:ext cx="1092" cy="9851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72" name="AutoShape 72"/>
            <p:cNvCxnSpPr>
              <a:cxnSpLocks noChangeShapeType="1"/>
            </p:cNvCxnSpPr>
            <p:nvPr/>
          </p:nvCxnSpPr>
          <p:spPr bwMode="auto">
            <a:xfrm>
              <a:off x="6416265" y="4108535"/>
              <a:ext cx="1092" cy="9851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73" name="AutoShape 73"/>
            <p:cNvCxnSpPr>
              <a:cxnSpLocks noChangeShapeType="1"/>
            </p:cNvCxnSpPr>
            <p:nvPr/>
          </p:nvCxnSpPr>
          <p:spPr bwMode="auto">
            <a:xfrm>
              <a:off x="4506532" y="5099116"/>
              <a:ext cx="3377247" cy="109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74" name="AutoShape 74"/>
            <p:cNvCxnSpPr>
              <a:cxnSpLocks noChangeShapeType="1"/>
            </p:cNvCxnSpPr>
            <p:nvPr/>
          </p:nvCxnSpPr>
          <p:spPr bwMode="auto">
            <a:xfrm>
              <a:off x="4510899" y="5151539"/>
              <a:ext cx="3364145" cy="1092"/>
            </a:xfrm>
            <a:prstGeom prst="straightConnector1">
              <a:avLst/>
            </a:prstGeom>
            <a:noFill/>
            <a:ln w="76200">
              <a:pattFill prst="weave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sp>
          <p:nvSpPr>
            <p:cNvPr id="25675" name="Rectangle 75"/>
            <p:cNvSpPr>
              <a:spLocks noChangeArrowheads="1"/>
            </p:cNvSpPr>
            <p:nvPr/>
          </p:nvSpPr>
          <p:spPr bwMode="auto">
            <a:xfrm>
              <a:off x="6670678" y="4316044"/>
              <a:ext cx="156142" cy="78198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76" name="Rectangle 76"/>
            <p:cNvSpPr>
              <a:spLocks noChangeArrowheads="1"/>
            </p:cNvSpPr>
            <p:nvPr/>
          </p:nvSpPr>
          <p:spPr bwMode="auto">
            <a:xfrm>
              <a:off x="7605345" y="4316044"/>
              <a:ext cx="156142" cy="78198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5677" name="AutoShape 77"/>
            <p:cNvCxnSpPr>
              <a:cxnSpLocks noChangeShapeType="1"/>
            </p:cNvCxnSpPr>
            <p:nvPr/>
          </p:nvCxnSpPr>
          <p:spPr bwMode="auto">
            <a:xfrm>
              <a:off x="6278686" y="4462392"/>
              <a:ext cx="158325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5678" name="AutoShape 78"/>
            <p:cNvCxnSpPr>
              <a:cxnSpLocks noChangeShapeType="1"/>
            </p:cNvCxnSpPr>
            <p:nvPr/>
          </p:nvCxnSpPr>
          <p:spPr bwMode="auto">
            <a:xfrm>
              <a:off x="6403162" y="4457563"/>
              <a:ext cx="267516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79" name="AutoShape 79"/>
            <p:cNvCxnSpPr>
              <a:cxnSpLocks noChangeShapeType="1"/>
            </p:cNvCxnSpPr>
            <p:nvPr/>
          </p:nvCxnSpPr>
          <p:spPr bwMode="auto">
            <a:xfrm>
              <a:off x="6826820" y="4460668"/>
              <a:ext cx="64422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80" name="AutoShape 80"/>
            <p:cNvCxnSpPr>
              <a:cxnSpLocks noChangeShapeType="1"/>
            </p:cNvCxnSpPr>
            <p:nvPr/>
          </p:nvCxnSpPr>
          <p:spPr bwMode="auto">
            <a:xfrm>
              <a:off x="7530003" y="4459115"/>
              <a:ext cx="64422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81" name="Rectangle 81"/>
            <p:cNvSpPr>
              <a:spLocks noChangeArrowheads="1"/>
            </p:cNvSpPr>
            <p:nvPr/>
          </p:nvSpPr>
          <p:spPr bwMode="auto">
            <a:xfrm>
              <a:off x="6485055" y="4361283"/>
              <a:ext cx="91720" cy="166007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82" name="Rectangle 82"/>
            <p:cNvSpPr>
              <a:spLocks noChangeArrowheads="1"/>
            </p:cNvSpPr>
            <p:nvPr/>
          </p:nvSpPr>
          <p:spPr bwMode="auto">
            <a:xfrm>
              <a:off x="4823183" y="4420890"/>
              <a:ext cx="458598" cy="68150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5683" name="AutoShape 83"/>
            <p:cNvCxnSpPr>
              <a:cxnSpLocks noChangeShapeType="1"/>
            </p:cNvCxnSpPr>
            <p:nvPr/>
          </p:nvCxnSpPr>
          <p:spPr bwMode="auto">
            <a:xfrm>
              <a:off x="5281781" y="4748535"/>
              <a:ext cx="301364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84" name="Rectangle 84"/>
            <p:cNvSpPr>
              <a:spLocks noChangeArrowheads="1"/>
            </p:cNvSpPr>
            <p:nvPr/>
          </p:nvSpPr>
          <p:spPr bwMode="auto">
            <a:xfrm>
              <a:off x="5386603" y="4656795"/>
              <a:ext cx="77525" cy="18348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5685" name="Text Box 85"/>
            <p:cNvSpPr txBox="1">
              <a:spLocks noChangeArrowheads="1"/>
            </p:cNvSpPr>
            <p:nvPr/>
          </p:nvSpPr>
          <p:spPr bwMode="auto">
            <a:xfrm>
              <a:off x="4443202" y="3608330"/>
              <a:ext cx="864785" cy="4193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silnik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86" name="Text Box 86"/>
            <p:cNvSpPr txBox="1">
              <a:spLocks noChangeArrowheads="1"/>
            </p:cNvSpPr>
            <p:nvPr/>
          </p:nvSpPr>
          <p:spPr bwMode="auto">
            <a:xfrm>
              <a:off x="7654480" y="3136521"/>
              <a:ext cx="930299" cy="6935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bęben linowy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87" name="Text Box 87"/>
            <p:cNvSpPr txBox="1">
              <a:spLocks noChangeArrowheads="1"/>
            </p:cNvSpPr>
            <p:nvPr/>
          </p:nvSpPr>
          <p:spPr bwMode="auto">
            <a:xfrm>
              <a:off x="7232204" y="2468124"/>
              <a:ext cx="668243" cy="4193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lina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88" name="Text Box 88"/>
            <p:cNvSpPr txBox="1">
              <a:spLocks noChangeArrowheads="1"/>
            </p:cNvSpPr>
            <p:nvPr/>
          </p:nvSpPr>
          <p:spPr bwMode="auto">
            <a:xfrm>
              <a:off x="1295830" y="2245326"/>
              <a:ext cx="548605" cy="4197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lina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689" name="AutoShape 89"/>
            <p:cNvCxnSpPr>
              <a:cxnSpLocks noChangeShapeType="1"/>
            </p:cNvCxnSpPr>
            <p:nvPr/>
          </p:nvCxnSpPr>
          <p:spPr bwMode="auto">
            <a:xfrm flipH="1">
              <a:off x="2764951" y="856110"/>
              <a:ext cx="1206550" cy="5373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90" name="AutoShape 90"/>
            <p:cNvCxnSpPr>
              <a:cxnSpLocks noChangeShapeType="1"/>
            </p:cNvCxnSpPr>
            <p:nvPr/>
          </p:nvCxnSpPr>
          <p:spPr bwMode="auto">
            <a:xfrm flipH="1" flipV="1">
              <a:off x="4744566" y="856110"/>
              <a:ext cx="2163054" cy="4062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91" name="AutoShape 91"/>
            <p:cNvCxnSpPr>
              <a:cxnSpLocks noChangeShapeType="1"/>
            </p:cNvCxnSpPr>
            <p:nvPr/>
          </p:nvCxnSpPr>
          <p:spPr bwMode="auto">
            <a:xfrm>
              <a:off x="1795344" y="2468124"/>
              <a:ext cx="235850" cy="1048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92" name="AutoShape 92"/>
            <p:cNvCxnSpPr>
              <a:cxnSpLocks noChangeShapeType="1"/>
            </p:cNvCxnSpPr>
            <p:nvPr/>
          </p:nvCxnSpPr>
          <p:spPr bwMode="auto">
            <a:xfrm>
              <a:off x="6986237" y="2507442"/>
              <a:ext cx="314467" cy="1441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93" name="AutoShape 93"/>
            <p:cNvCxnSpPr>
              <a:cxnSpLocks noChangeShapeType="1"/>
            </p:cNvCxnSpPr>
            <p:nvPr/>
          </p:nvCxnSpPr>
          <p:spPr bwMode="auto">
            <a:xfrm>
              <a:off x="5845201" y="3359319"/>
              <a:ext cx="275159" cy="7994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94" name="AutoShape 94"/>
            <p:cNvCxnSpPr>
              <a:cxnSpLocks noChangeShapeType="1"/>
            </p:cNvCxnSpPr>
            <p:nvPr/>
          </p:nvCxnSpPr>
          <p:spPr bwMode="auto">
            <a:xfrm>
              <a:off x="4836286" y="3909763"/>
              <a:ext cx="157234" cy="6946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95" name="AutoShape 95"/>
            <p:cNvCxnSpPr>
              <a:cxnSpLocks noChangeShapeType="1"/>
            </p:cNvCxnSpPr>
            <p:nvPr/>
          </p:nvCxnSpPr>
          <p:spPr bwMode="auto">
            <a:xfrm flipH="1">
              <a:off x="7536555" y="3437954"/>
              <a:ext cx="196542" cy="5111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00" name="Prostokąt 99"/>
          <p:cNvSpPr/>
          <p:nvPr/>
        </p:nvSpPr>
        <p:spPr>
          <a:xfrm>
            <a:off x="1109978" y="6028450"/>
            <a:ext cx="463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Urządzenie wyciągowe (schemat)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46</a:t>
            </a:fld>
            <a:endParaRPr lang="pl-PL"/>
          </a:p>
        </p:txBody>
      </p:sp>
      <p:sp>
        <p:nvSpPr>
          <p:cNvPr id="881" name="Prostokąt 880"/>
          <p:cNvSpPr/>
          <p:nvPr/>
        </p:nvSpPr>
        <p:spPr>
          <a:xfrm>
            <a:off x="247008" y="6057483"/>
            <a:ext cx="817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Zespół bloczka w urządzeniu wyciągowym (rysunek techniczny)</a:t>
            </a:r>
            <a:endParaRPr lang="pl-PL" dirty="0"/>
          </a:p>
        </p:txBody>
      </p:sp>
      <p:grpSp>
        <p:nvGrpSpPr>
          <p:cNvPr id="892" name="Grupa 891"/>
          <p:cNvGrpSpPr/>
          <p:nvPr/>
        </p:nvGrpSpPr>
        <p:grpSpPr>
          <a:xfrm>
            <a:off x="2009887" y="257122"/>
            <a:ext cx="4144930" cy="5149321"/>
            <a:chOff x="2009887" y="257122"/>
            <a:chExt cx="4144930" cy="5149321"/>
          </a:xfrm>
        </p:grpSpPr>
        <p:cxnSp>
          <p:nvCxnSpPr>
            <p:cNvPr id="26668" name="AutoShape 44"/>
            <p:cNvCxnSpPr>
              <a:cxnSpLocks noChangeShapeType="1"/>
            </p:cNvCxnSpPr>
            <p:nvPr/>
          </p:nvCxnSpPr>
          <p:spPr bwMode="auto">
            <a:xfrm flipH="1">
              <a:off x="3597639" y="349989"/>
              <a:ext cx="65975" cy="650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39" name="AutoShape 115"/>
            <p:cNvCxnSpPr>
              <a:cxnSpLocks noChangeShapeType="1"/>
            </p:cNvCxnSpPr>
            <p:nvPr/>
          </p:nvCxnSpPr>
          <p:spPr bwMode="auto">
            <a:xfrm>
              <a:off x="3190452" y="3371190"/>
              <a:ext cx="81601" cy="815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1" name="AutoShape 597"/>
            <p:cNvCxnSpPr>
              <a:cxnSpLocks noChangeShapeType="1"/>
            </p:cNvCxnSpPr>
            <p:nvPr/>
          </p:nvCxnSpPr>
          <p:spPr bwMode="auto">
            <a:xfrm>
              <a:off x="2344973" y="4493400"/>
              <a:ext cx="0" cy="290509"/>
            </a:xfrm>
            <a:prstGeom prst="straightConnector1">
              <a:avLst/>
            </a:prstGeom>
            <a:noFill/>
            <a:ln w="1905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grpSp>
          <p:nvGrpSpPr>
            <p:cNvPr id="27436" name="Group 812"/>
            <p:cNvGrpSpPr>
              <a:grpSpLocks/>
            </p:cNvGrpSpPr>
            <p:nvPr/>
          </p:nvGrpSpPr>
          <p:grpSpPr bwMode="auto">
            <a:xfrm>
              <a:off x="2758188" y="4413552"/>
              <a:ext cx="52086" cy="73773"/>
              <a:chOff x="5262" y="13785"/>
              <a:chExt cx="60" cy="85"/>
            </a:xfrm>
          </p:grpSpPr>
          <p:cxnSp>
            <p:nvCxnSpPr>
              <p:cNvPr id="27437" name="AutoShape 813"/>
              <p:cNvCxnSpPr>
                <a:cxnSpLocks noChangeShapeType="1"/>
              </p:cNvCxnSpPr>
              <p:nvPr/>
            </p:nvCxnSpPr>
            <p:spPr bwMode="auto">
              <a:xfrm flipH="1">
                <a:off x="5262" y="13785"/>
                <a:ext cx="25" cy="43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38" name="AutoShape 814"/>
              <p:cNvCxnSpPr>
                <a:cxnSpLocks noChangeShapeType="1"/>
              </p:cNvCxnSpPr>
              <p:nvPr/>
            </p:nvCxnSpPr>
            <p:spPr bwMode="auto">
              <a:xfrm flipH="1">
                <a:off x="5267" y="13788"/>
                <a:ext cx="39" cy="6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39" name="AutoShape 815"/>
              <p:cNvCxnSpPr>
                <a:cxnSpLocks noChangeShapeType="1"/>
              </p:cNvCxnSpPr>
              <p:nvPr/>
            </p:nvCxnSpPr>
            <p:spPr bwMode="auto">
              <a:xfrm flipH="1">
                <a:off x="5283" y="13804"/>
                <a:ext cx="35" cy="6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40" name="AutoShape 816"/>
              <p:cNvCxnSpPr>
                <a:cxnSpLocks noChangeShapeType="1"/>
              </p:cNvCxnSpPr>
              <p:nvPr/>
            </p:nvCxnSpPr>
            <p:spPr bwMode="auto">
              <a:xfrm flipH="1">
                <a:off x="5298" y="13828"/>
                <a:ext cx="24" cy="4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6628" name="AutoShape 4"/>
            <p:cNvCxnSpPr>
              <a:cxnSpLocks noChangeShapeType="1"/>
            </p:cNvCxnSpPr>
            <p:nvPr/>
          </p:nvCxnSpPr>
          <p:spPr bwMode="auto">
            <a:xfrm flipH="1">
              <a:off x="3094142" y="4416156"/>
              <a:ext cx="131951" cy="0"/>
            </a:xfrm>
            <a:prstGeom prst="straightConnector1">
              <a:avLst/>
            </a:prstGeom>
            <a:noFill/>
            <a:ln w="76200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6629" name="AutoShape 5"/>
            <p:cNvCxnSpPr>
              <a:cxnSpLocks noChangeShapeType="1"/>
            </p:cNvCxnSpPr>
            <p:nvPr/>
          </p:nvCxnSpPr>
          <p:spPr bwMode="auto">
            <a:xfrm>
              <a:off x="3049869" y="4373628"/>
              <a:ext cx="146708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3" name="AutoShape 189"/>
            <p:cNvCxnSpPr>
              <a:cxnSpLocks noChangeShapeType="1"/>
            </p:cNvCxnSpPr>
            <p:nvPr/>
          </p:nvCxnSpPr>
          <p:spPr bwMode="auto">
            <a:xfrm flipH="1">
              <a:off x="3250399" y="4344119"/>
              <a:ext cx="0" cy="119772"/>
            </a:xfrm>
            <a:prstGeom prst="straightConnector1">
              <a:avLst/>
            </a:prstGeom>
            <a:noFill/>
            <a:ln w="1905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6851" name="AutoShape 227"/>
            <p:cNvCxnSpPr>
              <a:cxnSpLocks noChangeShapeType="1"/>
            </p:cNvCxnSpPr>
            <p:nvPr/>
          </p:nvCxnSpPr>
          <p:spPr bwMode="auto">
            <a:xfrm>
              <a:off x="3266893" y="4334572"/>
              <a:ext cx="0" cy="1744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7" name="AutoShape 173"/>
            <p:cNvCxnSpPr>
              <a:cxnSpLocks noChangeShapeType="1"/>
            </p:cNvCxnSpPr>
            <p:nvPr/>
          </p:nvCxnSpPr>
          <p:spPr bwMode="auto">
            <a:xfrm flipH="1">
              <a:off x="3147964" y="4488192"/>
              <a:ext cx="12066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4" name="AutoShape 180"/>
            <p:cNvCxnSpPr>
              <a:cxnSpLocks noChangeShapeType="1"/>
            </p:cNvCxnSpPr>
            <p:nvPr/>
          </p:nvCxnSpPr>
          <p:spPr bwMode="auto">
            <a:xfrm flipH="1">
              <a:off x="3229758" y="4331968"/>
              <a:ext cx="0" cy="13192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85" name="AutoShape 361"/>
            <p:cNvCxnSpPr>
              <a:cxnSpLocks noChangeShapeType="1"/>
            </p:cNvCxnSpPr>
            <p:nvPr/>
          </p:nvCxnSpPr>
          <p:spPr bwMode="auto">
            <a:xfrm>
              <a:off x="5444421" y="4496003"/>
              <a:ext cx="0" cy="287906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6928" name="AutoShape 304"/>
            <p:cNvCxnSpPr>
              <a:cxnSpLocks noChangeShapeType="1"/>
            </p:cNvCxnSpPr>
            <p:nvPr/>
          </p:nvCxnSpPr>
          <p:spPr bwMode="auto">
            <a:xfrm>
              <a:off x="5286090" y="3673223"/>
              <a:ext cx="28647" cy="3037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66" name="AutoShape 342"/>
            <p:cNvCxnSpPr>
              <a:cxnSpLocks noChangeShapeType="1"/>
            </p:cNvCxnSpPr>
            <p:nvPr/>
          </p:nvCxnSpPr>
          <p:spPr bwMode="auto">
            <a:xfrm flipV="1">
              <a:off x="5438875" y="3135086"/>
              <a:ext cx="0" cy="28384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sp>
          <p:nvSpPr>
            <p:cNvPr id="26993" name="AutoShape 369"/>
            <p:cNvSpPr>
              <a:spLocks noChangeArrowheads="1"/>
            </p:cNvSpPr>
            <p:nvPr/>
          </p:nvSpPr>
          <p:spPr bwMode="auto">
            <a:xfrm flipH="1" flipV="1">
              <a:off x="4864194" y="3543036"/>
              <a:ext cx="58163" cy="74640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996" name="AutoShape 372"/>
            <p:cNvCxnSpPr>
              <a:cxnSpLocks noChangeShapeType="1"/>
            </p:cNvCxnSpPr>
            <p:nvPr/>
          </p:nvCxnSpPr>
          <p:spPr bwMode="auto">
            <a:xfrm flipV="1">
              <a:off x="4850305" y="3532621"/>
              <a:ext cx="16494" cy="963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39" name="AutoShape 415"/>
            <p:cNvCxnSpPr>
              <a:cxnSpLocks noChangeShapeType="1"/>
            </p:cNvCxnSpPr>
            <p:nvPr/>
          </p:nvCxnSpPr>
          <p:spPr bwMode="auto">
            <a:xfrm rot="5400000" flipH="1">
              <a:off x="4838165" y="3457967"/>
              <a:ext cx="128451" cy="1276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1" name="AutoShape 87"/>
            <p:cNvCxnSpPr>
              <a:cxnSpLocks noChangeShapeType="1"/>
            </p:cNvCxnSpPr>
            <p:nvPr/>
          </p:nvCxnSpPr>
          <p:spPr bwMode="auto">
            <a:xfrm flipV="1">
              <a:off x="3842442" y="1299484"/>
              <a:ext cx="105908" cy="1058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653" name="Arc 29"/>
            <p:cNvSpPr>
              <a:spLocks/>
            </p:cNvSpPr>
            <p:nvPr/>
          </p:nvSpPr>
          <p:spPr bwMode="auto">
            <a:xfrm flipH="1">
              <a:off x="3823344" y="1407973"/>
              <a:ext cx="170147" cy="150149"/>
            </a:xfrm>
            <a:custGeom>
              <a:avLst/>
              <a:gdLst>
                <a:gd name="G0" fmla="+- 0 0 0"/>
                <a:gd name="G1" fmla="+- 17429 0 0"/>
                <a:gd name="G2" fmla="+- 21600 0 0"/>
                <a:gd name="T0" fmla="*/ 12759 w 21600"/>
                <a:gd name="T1" fmla="*/ 0 h 17429"/>
                <a:gd name="T2" fmla="*/ 21600 w 21600"/>
                <a:gd name="T3" fmla="*/ 17428 h 17429"/>
                <a:gd name="T4" fmla="*/ 0 w 21600"/>
                <a:gd name="T5" fmla="*/ 17429 h 17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429" fill="none" extrusionOk="0">
                  <a:moveTo>
                    <a:pt x="12758" y="0"/>
                  </a:moveTo>
                  <a:cubicBezTo>
                    <a:pt x="18315" y="4067"/>
                    <a:pt x="21599" y="10541"/>
                    <a:pt x="21599" y="17428"/>
                  </a:cubicBezTo>
                </a:path>
                <a:path w="21600" h="17429" stroke="0" extrusionOk="0">
                  <a:moveTo>
                    <a:pt x="12758" y="0"/>
                  </a:moveTo>
                  <a:cubicBezTo>
                    <a:pt x="18315" y="4067"/>
                    <a:pt x="21599" y="10541"/>
                    <a:pt x="21599" y="17428"/>
                  </a:cubicBezTo>
                  <a:lnTo>
                    <a:pt x="0" y="174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732" name="AutoShape 108"/>
            <p:cNvCxnSpPr>
              <a:cxnSpLocks noChangeShapeType="1"/>
            </p:cNvCxnSpPr>
            <p:nvPr/>
          </p:nvCxnSpPr>
          <p:spPr bwMode="auto">
            <a:xfrm flipH="1">
              <a:off x="3100218" y="3527589"/>
              <a:ext cx="131083" cy="0"/>
            </a:xfrm>
            <a:prstGeom prst="straightConnector1">
              <a:avLst/>
            </a:prstGeom>
            <a:noFill/>
            <a:ln w="76200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6734" name="AutoShape 110"/>
            <p:cNvCxnSpPr>
              <a:cxnSpLocks noChangeShapeType="1"/>
            </p:cNvCxnSpPr>
            <p:nvPr/>
          </p:nvCxnSpPr>
          <p:spPr bwMode="auto">
            <a:xfrm flipH="1">
              <a:off x="3256476" y="3458849"/>
              <a:ext cx="0" cy="9547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6778" name="AutoShape 154"/>
            <p:cNvCxnSpPr>
              <a:cxnSpLocks noChangeShapeType="1"/>
            </p:cNvCxnSpPr>
            <p:nvPr/>
          </p:nvCxnSpPr>
          <p:spPr bwMode="auto">
            <a:xfrm>
              <a:off x="3278699" y="3434547"/>
              <a:ext cx="0" cy="1327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4" name="AutoShape 550"/>
            <p:cNvCxnSpPr>
              <a:cxnSpLocks noChangeShapeType="1"/>
            </p:cNvCxnSpPr>
            <p:nvPr/>
          </p:nvCxnSpPr>
          <p:spPr bwMode="auto">
            <a:xfrm flipH="1">
              <a:off x="2470847" y="3670619"/>
              <a:ext cx="28647" cy="3037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4" name="AutoShape 580"/>
            <p:cNvCxnSpPr>
              <a:cxnSpLocks noChangeShapeType="1"/>
            </p:cNvCxnSpPr>
            <p:nvPr/>
          </p:nvCxnSpPr>
          <p:spPr bwMode="auto">
            <a:xfrm flipH="1" flipV="1">
              <a:off x="2344973" y="3124164"/>
              <a:ext cx="1736" cy="303769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6627" name="AutoShape 3"/>
            <p:cNvCxnSpPr>
              <a:cxnSpLocks noChangeShapeType="1"/>
            </p:cNvCxnSpPr>
            <p:nvPr/>
          </p:nvCxnSpPr>
          <p:spPr bwMode="auto">
            <a:xfrm>
              <a:off x="3036847" y="4349326"/>
              <a:ext cx="298626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 flipH="1">
              <a:off x="4518691" y="3539565"/>
              <a:ext cx="113721" cy="85228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631" name="Arc 7"/>
            <p:cNvSpPr>
              <a:spLocks/>
            </p:cNvSpPr>
            <p:nvPr/>
          </p:nvSpPr>
          <p:spPr bwMode="auto">
            <a:xfrm flipH="1">
              <a:off x="4667136" y="4292912"/>
              <a:ext cx="61635" cy="607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632" name="Arc 8"/>
            <p:cNvSpPr>
              <a:spLocks/>
            </p:cNvSpPr>
            <p:nvPr/>
          </p:nvSpPr>
          <p:spPr bwMode="auto">
            <a:xfrm flipH="1" flipV="1">
              <a:off x="4668004" y="3569373"/>
              <a:ext cx="62503" cy="6162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633" name="AutoShape 9"/>
            <p:cNvCxnSpPr>
              <a:cxnSpLocks noChangeShapeType="1"/>
            </p:cNvCxnSpPr>
            <p:nvPr/>
          </p:nvCxnSpPr>
          <p:spPr bwMode="auto">
            <a:xfrm>
              <a:off x="4663663" y="3564709"/>
              <a:ext cx="0" cy="7906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34" name="AutoShape 10"/>
            <p:cNvCxnSpPr>
              <a:cxnSpLocks noChangeShapeType="1"/>
            </p:cNvCxnSpPr>
            <p:nvPr/>
          </p:nvCxnSpPr>
          <p:spPr bwMode="auto">
            <a:xfrm flipH="1">
              <a:off x="4632959" y="4342675"/>
              <a:ext cx="37737" cy="5225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35" name="AutoShape 11"/>
            <p:cNvCxnSpPr>
              <a:cxnSpLocks noChangeShapeType="1"/>
            </p:cNvCxnSpPr>
            <p:nvPr/>
          </p:nvCxnSpPr>
          <p:spPr bwMode="auto">
            <a:xfrm flipH="1" flipV="1">
              <a:off x="4634148" y="3534926"/>
              <a:ext cx="34724" cy="355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636" name="Arc 12"/>
            <p:cNvSpPr>
              <a:spLocks/>
            </p:cNvSpPr>
            <p:nvPr/>
          </p:nvSpPr>
          <p:spPr bwMode="auto">
            <a:xfrm rot="8100000">
              <a:off x="3837234" y="665041"/>
              <a:ext cx="112853" cy="113696"/>
            </a:xfrm>
            <a:custGeom>
              <a:avLst/>
              <a:gdLst>
                <a:gd name="G0" fmla="+- 8673 0 0"/>
                <a:gd name="G1" fmla="+- 21600 0 0"/>
                <a:gd name="G2" fmla="+- 21600 0 0"/>
                <a:gd name="T0" fmla="*/ 0 w 30273"/>
                <a:gd name="T1" fmla="*/ 1818 h 30524"/>
                <a:gd name="T2" fmla="*/ 28343 w 30273"/>
                <a:gd name="T3" fmla="*/ 30524 h 30524"/>
                <a:gd name="T4" fmla="*/ 8673 w 30273"/>
                <a:gd name="T5" fmla="*/ 21600 h 30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73" h="30524" fill="none" extrusionOk="0">
                  <a:moveTo>
                    <a:pt x="-1" y="1817"/>
                  </a:moveTo>
                  <a:cubicBezTo>
                    <a:pt x="2734" y="618"/>
                    <a:pt x="5687" y="-1"/>
                    <a:pt x="8673" y="0"/>
                  </a:cubicBezTo>
                  <a:cubicBezTo>
                    <a:pt x="20602" y="0"/>
                    <a:pt x="30273" y="9670"/>
                    <a:pt x="30273" y="21600"/>
                  </a:cubicBezTo>
                  <a:cubicBezTo>
                    <a:pt x="30273" y="24678"/>
                    <a:pt x="29615" y="27720"/>
                    <a:pt x="28343" y="30524"/>
                  </a:cubicBezTo>
                </a:path>
                <a:path w="30273" h="30524" stroke="0" extrusionOk="0">
                  <a:moveTo>
                    <a:pt x="-1" y="1817"/>
                  </a:moveTo>
                  <a:cubicBezTo>
                    <a:pt x="2734" y="618"/>
                    <a:pt x="5687" y="-1"/>
                    <a:pt x="8673" y="0"/>
                  </a:cubicBezTo>
                  <a:cubicBezTo>
                    <a:pt x="20602" y="0"/>
                    <a:pt x="30273" y="9670"/>
                    <a:pt x="30273" y="21600"/>
                  </a:cubicBezTo>
                  <a:cubicBezTo>
                    <a:pt x="30273" y="24678"/>
                    <a:pt x="29615" y="27720"/>
                    <a:pt x="28343" y="30524"/>
                  </a:cubicBezTo>
                  <a:lnTo>
                    <a:pt x="8673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637" name="AutoShape 13"/>
            <p:cNvCxnSpPr>
              <a:cxnSpLocks noChangeShapeType="1"/>
            </p:cNvCxnSpPr>
            <p:nvPr/>
          </p:nvCxnSpPr>
          <p:spPr bwMode="auto">
            <a:xfrm>
              <a:off x="3594166" y="350856"/>
              <a:ext cx="7986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38" name="AutoShape 14"/>
            <p:cNvCxnSpPr>
              <a:cxnSpLocks noChangeShapeType="1"/>
            </p:cNvCxnSpPr>
            <p:nvPr/>
          </p:nvCxnSpPr>
          <p:spPr bwMode="auto">
            <a:xfrm>
              <a:off x="3668585" y="348343"/>
              <a:ext cx="150419" cy="3693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639" name="Oval 15" descr="Duże konfetti"/>
            <p:cNvSpPr>
              <a:spLocks noChangeArrowheads="1"/>
            </p:cNvSpPr>
            <p:nvPr/>
          </p:nvSpPr>
          <p:spPr bwMode="auto">
            <a:xfrm>
              <a:off x="3839539" y="657229"/>
              <a:ext cx="110248" cy="110225"/>
            </a:xfrm>
            <a:prstGeom prst="ellipse">
              <a:avLst/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641" name="AutoShape 17"/>
            <p:cNvCxnSpPr>
              <a:cxnSpLocks noChangeShapeType="1"/>
            </p:cNvCxnSpPr>
            <p:nvPr/>
          </p:nvCxnSpPr>
          <p:spPr bwMode="auto">
            <a:xfrm>
              <a:off x="4110070" y="351363"/>
              <a:ext cx="9036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42" name="AutoShape 18"/>
            <p:cNvCxnSpPr>
              <a:cxnSpLocks noChangeShapeType="1"/>
            </p:cNvCxnSpPr>
            <p:nvPr/>
          </p:nvCxnSpPr>
          <p:spPr bwMode="auto">
            <a:xfrm flipH="1">
              <a:off x="3967327" y="350856"/>
              <a:ext cx="148691" cy="36477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44" name="AutoShape 20"/>
            <p:cNvCxnSpPr>
              <a:cxnSpLocks noChangeShapeType="1"/>
            </p:cNvCxnSpPr>
            <p:nvPr/>
          </p:nvCxnSpPr>
          <p:spPr bwMode="auto">
            <a:xfrm flipH="1">
              <a:off x="4033806" y="451170"/>
              <a:ext cx="121795" cy="30550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645" name="Arc 21"/>
            <p:cNvSpPr>
              <a:spLocks/>
            </p:cNvSpPr>
            <p:nvPr/>
          </p:nvSpPr>
          <p:spPr bwMode="auto">
            <a:xfrm flipH="1">
              <a:off x="4156109" y="431411"/>
              <a:ext cx="36031" cy="400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333"/>
                <a:gd name="T1" fmla="*/ 0 h 21600"/>
                <a:gd name="T2" fmla="*/ 19333 w 19333"/>
                <a:gd name="T3" fmla="*/ 11968 h 21600"/>
                <a:gd name="T4" fmla="*/ 0 w 1933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33" h="21600" fill="none" extrusionOk="0">
                  <a:moveTo>
                    <a:pt x="-1" y="0"/>
                  </a:moveTo>
                  <a:cubicBezTo>
                    <a:pt x="8192" y="0"/>
                    <a:pt x="15680" y="4634"/>
                    <a:pt x="19333" y="11967"/>
                  </a:cubicBezTo>
                </a:path>
                <a:path w="19333" h="21600" stroke="0" extrusionOk="0">
                  <a:moveTo>
                    <a:pt x="-1" y="0"/>
                  </a:moveTo>
                  <a:cubicBezTo>
                    <a:pt x="8192" y="0"/>
                    <a:pt x="15680" y="4634"/>
                    <a:pt x="19333" y="119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646" name="Arc 22"/>
            <p:cNvSpPr>
              <a:spLocks/>
            </p:cNvSpPr>
            <p:nvPr/>
          </p:nvSpPr>
          <p:spPr bwMode="auto">
            <a:xfrm flipV="1">
              <a:off x="3923176" y="724246"/>
              <a:ext cx="111138" cy="93728"/>
            </a:xfrm>
            <a:custGeom>
              <a:avLst/>
              <a:gdLst>
                <a:gd name="G0" fmla="+- 0 0 0"/>
                <a:gd name="G1" fmla="+- 17429 0 0"/>
                <a:gd name="G2" fmla="+- 21600 0 0"/>
                <a:gd name="T0" fmla="*/ 12759 w 20754"/>
                <a:gd name="T1" fmla="*/ 0 h 17429"/>
                <a:gd name="T2" fmla="*/ 20754 w 20754"/>
                <a:gd name="T3" fmla="*/ 11445 h 17429"/>
                <a:gd name="T4" fmla="*/ 0 w 20754"/>
                <a:gd name="T5" fmla="*/ 17429 h 17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54" h="17429" fill="none" extrusionOk="0">
                  <a:moveTo>
                    <a:pt x="12758" y="0"/>
                  </a:moveTo>
                  <a:cubicBezTo>
                    <a:pt x="16617" y="2824"/>
                    <a:pt x="19429" y="6850"/>
                    <a:pt x="20754" y="11444"/>
                  </a:cubicBezTo>
                </a:path>
                <a:path w="20754" h="17429" stroke="0" extrusionOk="0">
                  <a:moveTo>
                    <a:pt x="12758" y="0"/>
                  </a:moveTo>
                  <a:cubicBezTo>
                    <a:pt x="16617" y="2824"/>
                    <a:pt x="19429" y="6850"/>
                    <a:pt x="20754" y="11444"/>
                  </a:cubicBezTo>
                  <a:lnTo>
                    <a:pt x="0" y="174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647" name="Arc 23"/>
            <p:cNvSpPr>
              <a:spLocks/>
            </p:cNvSpPr>
            <p:nvPr/>
          </p:nvSpPr>
          <p:spPr bwMode="auto">
            <a:xfrm flipH="1">
              <a:off x="3967692" y="815948"/>
              <a:ext cx="48211" cy="52183"/>
            </a:xfrm>
            <a:custGeom>
              <a:avLst/>
              <a:gdLst>
                <a:gd name="G0" fmla="+- 0 0 0"/>
                <a:gd name="G1" fmla="+- 19818 0 0"/>
                <a:gd name="G2" fmla="+- 21600 0 0"/>
                <a:gd name="T0" fmla="*/ 8592 w 21590"/>
                <a:gd name="T1" fmla="*/ 0 h 19818"/>
                <a:gd name="T2" fmla="*/ 21590 w 21590"/>
                <a:gd name="T3" fmla="*/ 19151 h 19818"/>
                <a:gd name="T4" fmla="*/ 0 w 21590"/>
                <a:gd name="T5" fmla="*/ 19818 h 19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0" h="19818" fill="none" extrusionOk="0">
                  <a:moveTo>
                    <a:pt x="8591" y="0"/>
                  </a:moveTo>
                  <a:cubicBezTo>
                    <a:pt x="16267" y="3328"/>
                    <a:pt x="21331" y="10788"/>
                    <a:pt x="21589" y="19151"/>
                  </a:cubicBezTo>
                </a:path>
                <a:path w="21590" h="19818" stroke="0" extrusionOk="0">
                  <a:moveTo>
                    <a:pt x="8591" y="0"/>
                  </a:moveTo>
                  <a:cubicBezTo>
                    <a:pt x="16267" y="3328"/>
                    <a:pt x="21331" y="10788"/>
                    <a:pt x="21589" y="19151"/>
                  </a:cubicBezTo>
                  <a:lnTo>
                    <a:pt x="0" y="1981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648" name="AutoShape 24"/>
            <p:cNvCxnSpPr>
              <a:cxnSpLocks noChangeShapeType="1"/>
            </p:cNvCxnSpPr>
            <p:nvPr/>
          </p:nvCxnSpPr>
          <p:spPr bwMode="auto">
            <a:xfrm>
              <a:off x="3940938" y="863941"/>
              <a:ext cx="26389" cy="50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50" name="AutoShape 26"/>
            <p:cNvCxnSpPr>
              <a:cxnSpLocks noChangeShapeType="1"/>
            </p:cNvCxnSpPr>
            <p:nvPr/>
          </p:nvCxnSpPr>
          <p:spPr bwMode="auto">
            <a:xfrm>
              <a:off x="3949517" y="897072"/>
              <a:ext cx="11545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651" name="Arc 27"/>
            <p:cNvSpPr>
              <a:spLocks/>
            </p:cNvSpPr>
            <p:nvPr/>
          </p:nvSpPr>
          <p:spPr bwMode="auto">
            <a:xfrm flipV="1">
              <a:off x="3946614" y="1423895"/>
              <a:ext cx="115457" cy="93734"/>
            </a:xfrm>
            <a:custGeom>
              <a:avLst/>
              <a:gdLst>
                <a:gd name="G0" fmla="+- 0 0 0"/>
                <a:gd name="G1" fmla="+- 17429 0 0"/>
                <a:gd name="G2" fmla="+- 21600 0 0"/>
                <a:gd name="T0" fmla="*/ 12759 w 21600"/>
                <a:gd name="T1" fmla="*/ 0 h 17430"/>
                <a:gd name="T2" fmla="*/ 21600 w 21600"/>
                <a:gd name="T3" fmla="*/ 17430 h 17430"/>
                <a:gd name="T4" fmla="*/ 0 w 21600"/>
                <a:gd name="T5" fmla="*/ 17429 h 17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430" fill="none" extrusionOk="0">
                  <a:moveTo>
                    <a:pt x="12758" y="0"/>
                  </a:moveTo>
                  <a:cubicBezTo>
                    <a:pt x="18315" y="4068"/>
                    <a:pt x="21600" y="10542"/>
                    <a:pt x="21600" y="17429"/>
                  </a:cubicBezTo>
                  <a:cubicBezTo>
                    <a:pt x="21600" y="17429"/>
                    <a:pt x="21599" y="17429"/>
                    <a:pt x="21599" y="17429"/>
                  </a:cubicBezTo>
                </a:path>
                <a:path w="21600" h="17430" stroke="0" extrusionOk="0">
                  <a:moveTo>
                    <a:pt x="12758" y="0"/>
                  </a:moveTo>
                  <a:cubicBezTo>
                    <a:pt x="18315" y="4068"/>
                    <a:pt x="21600" y="10542"/>
                    <a:pt x="21600" y="17429"/>
                  </a:cubicBezTo>
                  <a:cubicBezTo>
                    <a:pt x="21600" y="17429"/>
                    <a:pt x="21599" y="17429"/>
                    <a:pt x="21599" y="17429"/>
                  </a:cubicBezTo>
                  <a:lnTo>
                    <a:pt x="0" y="174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652" name="Arc 28"/>
            <p:cNvSpPr>
              <a:spLocks/>
            </p:cNvSpPr>
            <p:nvPr/>
          </p:nvSpPr>
          <p:spPr bwMode="auto">
            <a:xfrm flipH="1">
              <a:off x="3965414" y="1518497"/>
              <a:ext cx="115457" cy="93734"/>
            </a:xfrm>
            <a:custGeom>
              <a:avLst/>
              <a:gdLst>
                <a:gd name="G0" fmla="+- 0 0 0"/>
                <a:gd name="G1" fmla="+- 17429 0 0"/>
                <a:gd name="G2" fmla="+- 21600 0 0"/>
                <a:gd name="T0" fmla="*/ 12759 w 21600"/>
                <a:gd name="T1" fmla="*/ 0 h 17430"/>
                <a:gd name="T2" fmla="*/ 21600 w 21600"/>
                <a:gd name="T3" fmla="*/ 17430 h 17430"/>
                <a:gd name="T4" fmla="*/ 0 w 21600"/>
                <a:gd name="T5" fmla="*/ 17429 h 17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430" fill="none" extrusionOk="0">
                  <a:moveTo>
                    <a:pt x="12758" y="0"/>
                  </a:moveTo>
                  <a:cubicBezTo>
                    <a:pt x="18315" y="4068"/>
                    <a:pt x="21600" y="10542"/>
                    <a:pt x="21600" y="17429"/>
                  </a:cubicBezTo>
                  <a:cubicBezTo>
                    <a:pt x="21600" y="17429"/>
                    <a:pt x="21599" y="17429"/>
                    <a:pt x="21599" y="17429"/>
                  </a:cubicBezTo>
                </a:path>
                <a:path w="21600" h="17430" stroke="0" extrusionOk="0">
                  <a:moveTo>
                    <a:pt x="12758" y="0"/>
                  </a:moveTo>
                  <a:cubicBezTo>
                    <a:pt x="18315" y="4068"/>
                    <a:pt x="21600" y="10542"/>
                    <a:pt x="21600" y="17429"/>
                  </a:cubicBezTo>
                  <a:cubicBezTo>
                    <a:pt x="21600" y="17429"/>
                    <a:pt x="21599" y="17429"/>
                    <a:pt x="21599" y="17429"/>
                  </a:cubicBezTo>
                  <a:lnTo>
                    <a:pt x="0" y="174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654" name="Arc 30"/>
            <p:cNvSpPr>
              <a:spLocks/>
            </p:cNvSpPr>
            <p:nvPr/>
          </p:nvSpPr>
          <p:spPr bwMode="auto">
            <a:xfrm flipH="1">
              <a:off x="4003339" y="1511255"/>
              <a:ext cx="46877" cy="71169"/>
            </a:xfrm>
            <a:custGeom>
              <a:avLst/>
              <a:gdLst>
                <a:gd name="G0" fmla="+- 0 0 0"/>
                <a:gd name="G1" fmla="+- 17692 0 0"/>
                <a:gd name="G2" fmla="+- 21600 0 0"/>
                <a:gd name="T0" fmla="*/ 12392 w 21600"/>
                <a:gd name="T1" fmla="*/ 0 h 27568"/>
                <a:gd name="T2" fmla="*/ 19210 w 21600"/>
                <a:gd name="T3" fmla="*/ 27568 h 27568"/>
                <a:gd name="T4" fmla="*/ 0 w 21600"/>
                <a:gd name="T5" fmla="*/ 17692 h 27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568" fill="none" extrusionOk="0">
                  <a:moveTo>
                    <a:pt x="12391" y="0"/>
                  </a:moveTo>
                  <a:cubicBezTo>
                    <a:pt x="18163" y="4042"/>
                    <a:pt x="21600" y="10645"/>
                    <a:pt x="21600" y="17692"/>
                  </a:cubicBezTo>
                  <a:cubicBezTo>
                    <a:pt x="21600" y="21127"/>
                    <a:pt x="20780" y="24512"/>
                    <a:pt x="19210" y="27568"/>
                  </a:cubicBezTo>
                </a:path>
                <a:path w="21600" h="27568" stroke="0" extrusionOk="0">
                  <a:moveTo>
                    <a:pt x="12391" y="0"/>
                  </a:moveTo>
                  <a:cubicBezTo>
                    <a:pt x="18163" y="4042"/>
                    <a:pt x="21600" y="10645"/>
                    <a:pt x="21600" y="17692"/>
                  </a:cubicBezTo>
                  <a:cubicBezTo>
                    <a:pt x="21600" y="21127"/>
                    <a:pt x="20780" y="24512"/>
                    <a:pt x="19210" y="27568"/>
                  </a:cubicBezTo>
                  <a:lnTo>
                    <a:pt x="0" y="176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655" name="AutoShape 31"/>
            <p:cNvCxnSpPr>
              <a:cxnSpLocks noChangeShapeType="1"/>
            </p:cNvCxnSpPr>
            <p:nvPr/>
          </p:nvCxnSpPr>
          <p:spPr bwMode="auto">
            <a:xfrm>
              <a:off x="4005645" y="1580688"/>
              <a:ext cx="295153" cy="17887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56" name="AutoShape 32"/>
            <p:cNvCxnSpPr>
              <a:cxnSpLocks noChangeShapeType="1"/>
            </p:cNvCxnSpPr>
            <p:nvPr/>
          </p:nvCxnSpPr>
          <p:spPr bwMode="auto">
            <a:xfrm>
              <a:off x="3943711" y="858286"/>
              <a:ext cx="0" cy="55199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657" name="Arc 33"/>
            <p:cNvSpPr>
              <a:spLocks/>
            </p:cNvSpPr>
            <p:nvPr/>
          </p:nvSpPr>
          <p:spPr bwMode="auto">
            <a:xfrm rot="2700000">
              <a:off x="3973546" y="1046901"/>
              <a:ext cx="194412" cy="196190"/>
            </a:xfrm>
            <a:custGeom>
              <a:avLst/>
              <a:gdLst>
                <a:gd name="G0" fmla="+- 8724 0 0"/>
                <a:gd name="G1" fmla="+- 21600 0 0"/>
                <a:gd name="G2" fmla="+- 21600 0 0"/>
                <a:gd name="T0" fmla="*/ 0 w 30324"/>
                <a:gd name="T1" fmla="*/ 1840 h 30512"/>
                <a:gd name="T2" fmla="*/ 28400 w 30324"/>
                <a:gd name="T3" fmla="*/ 30512 h 30512"/>
                <a:gd name="T4" fmla="*/ 8724 w 30324"/>
                <a:gd name="T5" fmla="*/ 21600 h 30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324" h="30512" fill="none" extrusionOk="0">
                  <a:moveTo>
                    <a:pt x="0" y="1840"/>
                  </a:moveTo>
                  <a:cubicBezTo>
                    <a:pt x="2748" y="626"/>
                    <a:pt x="5719" y="-1"/>
                    <a:pt x="8724" y="0"/>
                  </a:cubicBezTo>
                  <a:cubicBezTo>
                    <a:pt x="20653" y="0"/>
                    <a:pt x="30324" y="9670"/>
                    <a:pt x="30324" y="21600"/>
                  </a:cubicBezTo>
                  <a:cubicBezTo>
                    <a:pt x="30324" y="24673"/>
                    <a:pt x="29667" y="27712"/>
                    <a:pt x="28399" y="30511"/>
                  </a:cubicBezTo>
                </a:path>
                <a:path w="30324" h="30512" stroke="0" extrusionOk="0">
                  <a:moveTo>
                    <a:pt x="0" y="1840"/>
                  </a:moveTo>
                  <a:cubicBezTo>
                    <a:pt x="2748" y="626"/>
                    <a:pt x="5719" y="-1"/>
                    <a:pt x="8724" y="0"/>
                  </a:cubicBezTo>
                  <a:cubicBezTo>
                    <a:pt x="20653" y="0"/>
                    <a:pt x="30324" y="9670"/>
                    <a:pt x="30324" y="21600"/>
                  </a:cubicBezTo>
                  <a:cubicBezTo>
                    <a:pt x="30324" y="24673"/>
                    <a:pt x="29667" y="27712"/>
                    <a:pt x="28399" y="30511"/>
                  </a:cubicBezTo>
                  <a:lnTo>
                    <a:pt x="872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660" name="AutoShape 36"/>
            <p:cNvCxnSpPr>
              <a:cxnSpLocks noChangeShapeType="1"/>
            </p:cNvCxnSpPr>
            <p:nvPr/>
          </p:nvCxnSpPr>
          <p:spPr bwMode="auto">
            <a:xfrm>
              <a:off x="3632461" y="448567"/>
              <a:ext cx="121861" cy="30550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661" name="Arc 37"/>
            <p:cNvSpPr>
              <a:spLocks/>
            </p:cNvSpPr>
            <p:nvPr/>
          </p:nvSpPr>
          <p:spPr bwMode="auto">
            <a:xfrm>
              <a:off x="3595903" y="428808"/>
              <a:ext cx="36051" cy="400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333"/>
                <a:gd name="T1" fmla="*/ 0 h 21600"/>
                <a:gd name="T2" fmla="*/ 19333 w 19333"/>
                <a:gd name="T3" fmla="*/ 11968 h 21600"/>
                <a:gd name="T4" fmla="*/ 0 w 1933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33" h="21600" fill="none" extrusionOk="0">
                  <a:moveTo>
                    <a:pt x="-1" y="0"/>
                  </a:moveTo>
                  <a:cubicBezTo>
                    <a:pt x="8192" y="0"/>
                    <a:pt x="15680" y="4634"/>
                    <a:pt x="19333" y="11967"/>
                  </a:cubicBezTo>
                </a:path>
                <a:path w="19333" h="21600" stroke="0" extrusionOk="0">
                  <a:moveTo>
                    <a:pt x="-1" y="0"/>
                  </a:moveTo>
                  <a:cubicBezTo>
                    <a:pt x="8192" y="0"/>
                    <a:pt x="15680" y="4634"/>
                    <a:pt x="19333" y="119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662" name="Arc 38"/>
            <p:cNvSpPr>
              <a:spLocks/>
            </p:cNvSpPr>
            <p:nvPr/>
          </p:nvSpPr>
          <p:spPr bwMode="auto">
            <a:xfrm flipH="1" flipV="1">
              <a:off x="3753815" y="721643"/>
              <a:ext cx="111198" cy="93728"/>
            </a:xfrm>
            <a:custGeom>
              <a:avLst/>
              <a:gdLst>
                <a:gd name="G0" fmla="+- 0 0 0"/>
                <a:gd name="G1" fmla="+- 17429 0 0"/>
                <a:gd name="G2" fmla="+- 21600 0 0"/>
                <a:gd name="T0" fmla="*/ 12759 w 20754"/>
                <a:gd name="T1" fmla="*/ 0 h 17429"/>
                <a:gd name="T2" fmla="*/ 20754 w 20754"/>
                <a:gd name="T3" fmla="*/ 11445 h 17429"/>
                <a:gd name="T4" fmla="*/ 0 w 20754"/>
                <a:gd name="T5" fmla="*/ 17429 h 17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54" h="17429" fill="none" extrusionOk="0">
                  <a:moveTo>
                    <a:pt x="12758" y="0"/>
                  </a:moveTo>
                  <a:cubicBezTo>
                    <a:pt x="16617" y="2824"/>
                    <a:pt x="19429" y="6850"/>
                    <a:pt x="20754" y="11444"/>
                  </a:cubicBezTo>
                </a:path>
                <a:path w="20754" h="17429" stroke="0" extrusionOk="0">
                  <a:moveTo>
                    <a:pt x="12758" y="0"/>
                  </a:moveTo>
                  <a:cubicBezTo>
                    <a:pt x="16617" y="2824"/>
                    <a:pt x="19429" y="6850"/>
                    <a:pt x="20754" y="11444"/>
                  </a:cubicBezTo>
                  <a:lnTo>
                    <a:pt x="0" y="174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663" name="Arc 39"/>
            <p:cNvSpPr>
              <a:spLocks/>
            </p:cNvSpPr>
            <p:nvPr/>
          </p:nvSpPr>
          <p:spPr bwMode="auto">
            <a:xfrm>
              <a:off x="3772237" y="813345"/>
              <a:ext cx="48237" cy="52183"/>
            </a:xfrm>
            <a:custGeom>
              <a:avLst/>
              <a:gdLst>
                <a:gd name="G0" fmla="+- 0 0 0"/>
                <a:gd name="G1" fmla="+- 19818 0 0"/>
                <a:gd name="G2" fmla="+- 21600 0 0"/>
                <a:gd name="T0" fmla="*/ 8592 w 21590"/>
                <a:gd name="T1" fmla="*/ 0 h 19818"/>
                <a:gd name="T2" fmla="*/ 21590 w 21590"/>
                <a:gd name="T3" fmla="*/ 19151 h 19818"/>
                <a:gd name="T4" fmla="*/ 0 w 21590"/>
                <a:gd name="T5" fmla="*/ 19818 h 19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0" h="19818" fill="none" extrusionOk="0">
                  <a:moveTo>
                    <a:pt x="8591" y="0"/>
                  </a:moveTo>
                  <a:cubicBezTo>
                    <a:pt x="16267" y="3328"/>
                    <a:pt x="21331" y="10788"/>
                    <a:pt x="21589" y="19151"/>
                  </a:cubicBezTo>
                </a:path>
                <a:path w="21590" h="19818" stroke="0" extrusionOk="0">
                  <a:moveTo>
                    <a:pt x="8591" y="0"/>
                  </a:moveTo>
                  <a:cubicBezTo>
                    <a:pt x="16267" y="3328"/>
                    <a:pt x="21331" y="10788"/>
                    <a:pt x="21589" y="19151"/>
                  </a:cubicBezTo>
                  <a:lnTo>
                    <a:pt x="0" y="1981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664" name="Arc 40"/>
            <p:cNvSpPr>
              <a:spLocks/>
            </p:cNvSpPr>
            <p:nvPr/>
          </p:nvSpPr>
          <p:spPr bwMode="auto">
            <a:xfrm rot="18900000" flipH="1">
              <a:off x="3714853" y="1041693"/>
              <a:ext cx="195280" cy="196190"/>
            </a:xfrm>
            <a:custGeom>
              <a:avLst/>
              <a:gdLst>
                <a:gd name="G0" fmla="+- 8724 0 0"/>
                <a:gd name="G1" fmla="+- 21600 0 0"/>
                <a:gd name="G2" fmla="+- 21600 0 0"/>
                <a:gd name="T0" fmla="*/ 0 w 30324"/>
                <a:gd name="T1" fmla="*/ 1840 h 30512"/>
                <a:gd name="T2" fmla="*/ 28400 w 30324"/>
                <a:gd name="T3" fmla="*/ 30512 h 30512"/>
                <a:gd name="T4" fmla="*/ 8724 w 30324"/>
                <a:gd name="T5" fmla="*/ 21600 h 30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324" h="30512" fill="none" extrusionOk="0">
                  <a:moveTo>
                    <a:pt x="0" y="1840"/>
                  </a:moveTo>
                  <a:cubicBezTo>
                    <a:pt x="2748" y="626"/>
                    <a:pt x="5719" y="-1"/>
                    <a:pt x="8724" y="0"/>
                  </a:cubicBezTo>
                  <a:cubicBezTo>
                    <a:pt x="20653" y="0"/>
                    <a:pt x="30324" y="9670"/>
                    <a:pt x="30324" y="21600"/>
                  </a:cubicBezTo>
                  <a:cubicBezTo>
                    <a:pt x="30324" y="24673"/>
                    <a:pt x="29667" y="27712"/>
                    <a:pt x="28399" y="30511"/>
                  </a:cubicBezTo>
                </a:path>
                <a:path w="30324" h="30512" stroke="0" extrusionOk="0">
                  <a:moveTo>
                    <a:pt x="0" y="1840"/>
                  </a:moveTo>
                  <a:cubicBezTo>
                    <a:pt x="2748" y="626"/>
                    <a:pt x="5719" y="-1"/>
                    <a:pt x="8724" y="0"/>
                  </a:cubicBezTo>
                  <a:cubicBezTo>
                    <a:pt x="20653" y="0"/>
                    <a:pt x="30324" y="9670"/>
                    <a:pt x="30324" y="21600"/>
                  </a:cubicBezTo>
                  <a:cubicBezTo>
                    <a:pt x="30324" y="24673"/>
                    <a:pt x="29667" y="27712"/>
                    <a:pt x="28399" y="30511"/>
                  </a:cubicBezTo>
                  <a:lnTo>
                    <a:pt x="872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665" name="AutoShape 41"/>
            <p:cNvCxnSpPr>
              <a:cxnSpLocks noChangeShapeType="1"/>
            </p:cNvCxnSpPr>
            <p:nvPr/>
          </p:nvCxnSpPr>
          <p:spPr bwMode="auto">
            <a:xfrm>
              <a:off x="3970352" y="864660"/>
              <a:ext cx="0" cy="2950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66" name="AutoShape 42"/>
            <p:cNvCxnSpPr>
              <a:cxnSpLocks noChangeShapeType="1"/>
            </p:cNvCxnSpPr>
            <p:nvPr/>
          </p:nvCxnSpPr>
          <p:spPr bwMode="auto">
            <a:xfrm>
              <a:off x="4062939" y="887226"/>
              <a:ext cx="868" cy="102413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67" name="AutoShape 43"/>
            <p:cNvCxnSpPr>
              <a:cxnSpLocks noChangeShapeType="1"/>
            </p:cNvCxnSpPr>
            <p:nvPr/>
          </p:nvCxnSpPr>
          <p:spPr bwMode="auto">
            <a:xfrm flipH="1">
              <a:off x="3597639" y="346517"/>
              <a:ext cx="38196" cy="373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69" name="AutoShape 45"/>
            <p:cNvCxnSpPr>
              <a:cxnSpLocks noChangeShapeType="1"/>
            </p:cNvCxnSpPr>
            <p:nvPr/>
          </p:nvCxnSpPr>
          <p:spPr bwMode="auto">
            <a:xfrm flipH="1">
              <a:off x="3615001" y="370818"/>
              <a:ext cx="62503" cy="616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0" name="AutoShape 46"/>
            <p:cNvCxnSpPr>
              <a:cxnSpLocks noChangeShapeType="1"/>
            </p:cNvCxnSpPr>
            <p:nvPr/>
          </p:nvCxnSpPr>
          <p:spPr bwMode="auto">
            <a:xfrm flipH="1">
              <a:off x="3632363" y="395120"/>
              <a:ext cx="54690" cy="54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1" name="AutoShape 47"/>
            <p:cNvCxnSpPr>
              <a:cxnSpLocks noChangeShapeType="1"/>
            </p:cNvCxnSpPr>
            <p:nvPr/>
          </p:nvCxnSpPr>
          <p:spPr bwMode="auto">
            <a:xfrm flipH="1">
              <a:off x="3641912" y="418554"/>
              <a:ext cx="55558" cy="55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2" name="AutoShape 48"/>
            <p:cNvCxnSpPr>
              <a:cxnSpLocks noChangeShapeType="1"/>
            </p:cNvCxnSpPr>
            <p:nvPr/>
          </p:nvCxnSpPr>
          <p:spPr bwMode="auto">
            <a:xfrm flipH="1">
              <a:off x="3654065" y="440251"/>
              <a:ext cx="54690" cy="55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3" name="AutoShape 49"/>
            <p:cNvCxnSpPr>
              <a:cxnSpLocks noChangeShapeType="1"/>
            </p:cNvCxnSpPr>
            <p:nvPr/>
          </p:nvCxnSpPr>
          <p:spPr bwMode="auto">
            <a:xfrm flipH="1">
              <a:off x="3661878" y="466289"/>
              <a:ext cx="55558" cy="54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4" name="AutoShape 50"/>
            <p:cNvCxnSpPr>
              <a:cxnSpLocks noChangeShapeType="1"/>
            </p:cNvCxnSpPr>
            <p:nvPr/>
          </p:nvCxnSpPr>
          <p:spPr bwMode="auto">
            <a:xfrm flipH="1">
              <a:off x="3669691" y="491458"/>
              <a:ext cx="55558" cy="54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5" name="AutoShape 51"/>
            <p:cNvCxnSpPr>
              <a:cxnSpLocks noChangeShapeType="1"/>
            </p:cNvCxnSpPr>
            <p:nvPr/>
          </p:nvCxnSpPr>
          <p:spPr bwMode="auto">
            <a:xfrm flipH="1">
              <a:off x="3681844" y="513156"/>
              <a:ext cx="54690" cy="55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6" name="AutoShape 52"/>
            <p:cNvCxnSpPr>
              <a:cxnSpLocks noChangeShapeType="1"/>
            </p:cNvCxnSpPr>
            <p:nvPr/>
          </p:nvCxnSpPr>
          <p:spPr bwMode="auto">
            <a:xfrm flipH="1">
              <a:off x="3689657" y="538325"/>
              <a:ext cx="55558" cy="55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7" name="AutoShape 53"/>
            <p:cNvCxnSpPr>
              <a:cxnSpLocks noChangeShapeType="1"/>
            </p:cNvCxnSpPr>
            <p:nvPr/>
          </p:nvCxnSpPr>
          <p:spPr bwMode="auto">
            <a:xfrm flipH="1">
              <a:off x="3701811" y="560023"/>
              <a:ext cx="54690" cy="55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8" name="AutoShape 54"/>
            <p:cNvCxnSpPr>
              <a:cxnSpLocks noChangeShapeType="1"/>
            </p:cNvCxnSpPr>
            <p:nvPr/>
          </p:nvCxnSpPr>
          <p:spPr bwMode="auto">
            <a:xfrm flipH="1">
              <a:off x="3709623" y="585193"/>
              <a:ext cx="55558" cy="55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9" name="AutoShape 55"/>
            <p:cNvCxnSpPr>
              <a:cxnSpLocks noChangeShapeType="1"/>
            </p:cNvCxnSpPr>
            <p:nvPr/>
          </p:nvCxnSpPr>
          <p:spPr bwMode="auto">
            <a:xfrm flipH="1">
              <a:off x="3717436" y="611230"/>
              <a:ext cx="55558" cy="54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0" name="AutoShape 56"/>
            <p:cNvCxnSpPr>
              <a:cxnSpLocks noChangeShapeType="1"/>
            </p:cNvCxnSpPr>
            <p:nvPr/>
          </p:nvCxnSpPr>
          <p:spPr bwMode="auto">
            <a:xfrm flipH="1">
              <a:off x="3733062" y="629456"/>
              <a:ext cx="54690" cy="54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1" name="AutoShape 57"/>
            <p:cNvCxnSpPr>
              <a:cxnSpLocks noChangeShapeType="1"/>
            </p:cNvCxnSpPr>
            <p:nvPr/>
          </p:nvCxnSpPr>
          <p:spPr bwMode="auto">
            <a:xfrm flipH="1">
              <a:off x="3737403" y="665041"/>
              <a:ext cx="55558" cy="55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2" name="AutoShape 58"/>
            <p:cNvCxnSpPr>
              <a:cxnSpLocks noChangeShapeType="1"/>
            </p:cNvCxnSpPr>
            <p:nvPr/>
          </p:nvCxnSpPr>
          <p:spPr bwMode="auto">
            <a:xfrm flipH="1">
              <a:off x="3748688" y="690210"/>
              <a:ext cx="55558" cy="55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3" name="AutoShape 59"/>
            <p:cNvCxnSpPr>
              <a:cxnSpLocks noChangeShapeType="1"/>
            </p:cNvCxnSpPr>
            <p:nvPr/>
          </p:nvCxnSpPr>
          <p:spPr bwMode="auto">
            <a:xfrm flipH="1">
              <a:off x="3760841" y="711908"/>
              <a:ext cx="54690" cy="55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4" name="AutoShape 60"/>
            <p:cNvCxnSpPr>
              <a:cxnSpLocks noChangeShapeType="1"/>
            </p:cNvCxnSpPr>
            <p:nvPr/>
          </p:nvCxnSpPr>
          <p:spPr bwMode="auto">
            <a:xfrm flipH="1">
              <a:off x="3772126" y="737077"/>
              <a:ext cx="55558" cy="55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5" name="AutoShape 61"/>
            <p:cNvCxnSpPr>
              <a:cxnSpLocks noChangeShapeType="1"/>
            </p:cNvCxnSpPr>
            <p:nvPr/>
          </p:nvCxnSpPr>
          <p:spPr bwMode="auto">
            <a:xfrm flipH="1">
              <a:off x="3793558" y="746026"/>
              <a:ext cx="58163" cy="624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6" name="AutoShape 62"/>
            <p:cNvCxnSpPr>
              <a:cxnSpLocks noChangeShapeType="1"/>
            </p:cNvCxnSpPr>
            <p:nvPr/>
          </p:nvCxnSpPr>
          <p:spPr bwMode="auto">
            <a:xfrm flipH="1">
              <a:off x="3805982" y="766586"/>
              <a:ext cx="59031" cy="624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7" name="AutoShape 63"/>
            <p:cNvCxnSpPr>
              <a:cxnSpLocks noChangeShapeType="1"/>
            </p:cNvCxnSpPr>
            <p:nvPr/>
          </p:nvCxnSpPr>
          <p:spPr bwMode="auto">
            <a:xfrm flipH="1">
              <a:off x="3821608" y="766586"/>
              <a:ext cx="78997" cy="789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8" name="AutoShape 64"/>
            <p:cNvCxnSpPr>
              <a:cxnSpLocks noChangeShapeType="1"/>
            </p:cNvCxnSpPr>
            <p:nvPr/>
          </p:nvCxnSpPr>
          <p:spPr bwMode="auto">
            <a:xfrm flipH="1">
              <a:off x="3821608" y="599947"/>
              <a:ext cx="277791" cy="2786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9" name="AutoShape 65"/>
            <p:cNvCxnSpPr>
              <a:cxnSpLocks noChangeShapeType="1"/>
            </p:cNvCxnSpPr>
            <p:nvPr/>
          </p:nvCxnSpPr>
          <p:spPr bwMode="auto">
            <a:xfrm flipV="1">
              <a:off x="3983074" y="549608"/>
              <a:ext cx="131083" cy="1310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0" name="AutoShape 66"/>
            <p:cNvCxnSpPr>
              <a:cxnSpLocks noChangeShapeType="1"/>
            </p:cNvCxnSpPr>
            <p:nvPr/>
          </p:nvCxnSpPr>
          <p:spPr bwMode="auto">
            <a:xfrm flipV="1">
              <a:off x="3997832" y="502741"/>
              <a:ext cx="131083" cy="1310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1" name="AutoShape 67"/>
            <p:cNvCxnSpPr>
              <a:cxnSpLocks noChangeShapeType="1"/>
            </p:cNvCxnSpPr>
            <p:nvPr/>
          </p:nvCxnSpPr>
          <p:spPr bwMode="auto">
            <a:xfrm flipV="1">
              <a:off x="4016062" y="411610"/>
              <a:ext cx="175356" cy="1753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2" name="AutoShape 68"/>
            <p:cNvCxnSpPr>
              <a:cxnSpLocks noChangeShapeType="1"/>
            </p:cNvCxnSpPr>
            <p:nvPr/>
          </p:nvCxnSpPr>
          <p:spPr bwMode="auto">
            <a:xfrm flipV="1">
              <a:off x="4038633" y="388177"/>
              <a:ext cx="147577" cy="1475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3" name="AutoShape 69"/>
            <p:cNvCxnSpPr>
              <a:cxnSpLocks noChangeShapeType="1"/>
            </p:cNvCxnSpPr>
            <p:nvPr/>
          </p:nvCxnSpPr>
          <p:spPr bwMode="auto">
            <a:xfrm flipV="1">
              <a:off x="4059467" y="356932"/>
              <a:ext cx="126742" cy="1275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4" name="AutoShape 70"/>
            <p:cNvCxnSpPr>
              <a:cxnSpLocks noChangeShapeType="1"/>
            </p:cNvCxnSpPr>
            <p:nvPr/>
          </p:nvCxnSpPr>
          <p:spPr bwMode="auto">
            <a:xfrm flipV="1">
              <a:off x="4087246" y="349989"/>
              <a:ext cx="78997" cy="789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5" name="AutoShape 71"/>
            <p:cNvCxnSpPr>
              <a:cxnSpLocks noChangeShapeType="1"/>
            </p:cNvCxnSpPr>
            <p:nvPr/>
          </p:nvCxnSpPr>
          <p:spPr bwMode="auto">
            <a:xfrm flipV="1">
              <a:off x="4107212" y="353460"/>
              <a:ext cx="27779" cy="277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6" name="AutoShape 72"/>
            <p:cNvCxnSpPr>
              <a:cxnSpLocks noChangeShapeType="1"/>
            </p:cNvCxnSpPr>
            <p:nvPr/>
          </p:nvCxnSpPr>
          <p:spPr bwMode="auto">
            <a:xfrm flipV="1">
              <a:off x="3825080" y="652890"/>
              <a:ext cx="251749" cy="2508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7" name="AutoShape 73"/>
            <p:cNvCxnSpPr>
              <a:cxnSpLocks noChangeShapeType="1"/>
            </p:cNvCxnSpPr>
            <p:nvPr/>
          </p:nvCxnSpPr>
          <p:spPr bwMode="auto">
            <a:xfrm flipV="1">
              <a:off x="3821608" y="704964"/>
              <a:ext cx="233518" cy="2334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8" name="AutoShape 74"/>
            <p:cNvCxnSpPr>
              <a:cxnSpLocks noChangeShapeType="1"/>
            </p:cNvCxnSpPr>
            <p:nvPr/>
          </p:nvCxnSpPr>
          <p:spPr bwMode="auto">
            <a:xfrm flipV="1">
              <a:off x="3821608" y="752700"/>
              <a:ext cx="217025" cy="2169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9" name="AutoShape 75"/>
            <p:cNvCxnSpPr>
              <a:cxnSpLocks noChangeShapeType="1"/>
            </p:cNvCxnSpPr>
            <p:nvPr/>
          </p:nvCxnSpPr>
          <p:spPr bwMode="auto">
            <a:xfrm flipV="1">
              <a:off x="3822476" y="871604"/>
              <a:ext cx="127610" cy="1275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0" name="AutoShape 76"/>
            <p:cNvCxnSpPr>
              <a:cxnSpLocks noChangeShapeType="1"/>
            </p:cNvCxnSpPr>
            <p:nvPr/>
          </p:nvCxnSpPr>
          <p:spPr bwMode="auto">
            <a:xfrm flipV="1">
              <a:off x="3819872" y="905452"/>
              <a:ext cx="127610" cy="1275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1" name="AutoShape 77"/>
            <p:cNvCxnSpPr>
              <a:cxnSpLocks noChangeShapeType="1"/>
            </p:cNvCxnSpPr>
            <p:nvPr/>
          </p:nvCxnSpPr>
          <p:spPr bwMode="auto">
            <a:xfrm flipV="1">
              <a:off x="3817268" y="938433"/>
              <a:ext cx="127610" cy="1275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2" name="AutoShape 78"/>
            <p:cNvCxnSpPr>
              <a:cxnSpLocks noChangeShapeType="1"/>
            </p:cNvCxnSpPr>
            <p:nvPr/>
          </p:nvCxnSpPr>
          <p:spPr bwMode="auto">
            <a:xfrm flipV="1">
              <a:off x="3814663" y="971413"/>
              <a:ext cx="127610" cy="1275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3" name="AutoShape 79"/>
            <p:cNvCxnSpPr>
              <a:cxnSpLocks noChangeShapeType="1"/>
            </p:cNvCxnSpPr>
            <p:nvPr/>
          </p:nvCxnSpPr>
          <p:spPr bwMode="auto">
            <a:xfrm flipV="1">
              <a:off x="3812059" y="1004394"/>
              <a:ext cx="127610" cy="1275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4" name="AutoShape 80"/>
            <p:cNvCxnSpPr>
              <a:cxnSpLocks noChangeShapeType="1"/>
            </p:cNvCxnSpPr>
            <p:nvPr/>
          </p:nvCxnSpPr>
          <p:spPr bwMode="auto">
            <a:xfrm flipV="1">
              <a:off x="3817268" y="1026960"/>
              <a:ext cx="127610" cy="128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5" name="AutoShape 81"/>
            <p:cNvCxnSpPr>
              <a:cxnSpLocks noChangeShapeType="1"/>
            </p:cNvCxnSpPr>
            <p:nvPr/>
          </p:nvCxnSpPr>
          <p:spPr bwMode="auto">
            <a:xfrm flipV="1">
              <a:off x="3821608" y="1131977"/>
              <a:ext cx="127610" cy="1275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6" name="AutoShape 82"/>
            <p:cNvCxnSpPr>
              <a:cxnSpLocks noChangeShapeType="1"/>
            </p:cNvCxnSpPr>
            <p:nvPr/>
          </p:nvCxnSpPr>
          <p:spPr bwMode="auto">
            <a:xfrm flipV="1">
              <a:off x="3822476" y="1157147"/>
              <a:ext cx="127610" cy="128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7" name="AutoShape 83"/>
            <p:cNvCxnSpPr>
              <a:cxnSpLocks noChangeShapeType="1"/>
            </p:cNvCxnSpPr>
            <p:nvPr/>
          </p:nvCxnSpPr>
          <p:spPr bwMode="auto">
            <a:xfrm flipV="1">
              <a:off x="3819872" y="1186656"/>
              <a:ext cx="127610" cy="1275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8" name="AutoShape 84"/>
            <p:cNvCxnSpPr>
              <a:cxnSpLocks noChangeShapeType="1"/>
            </p:cNvCxnSpPr>
            <p:nvPr/>
          </p:nvCxnSpPr>
          <p:spPr bwMode="auto">
            <a:xfrm flipV="1">
              <a:off x="3817268" y="1216165"/>
              <a:ext cx="127610" cy="1275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9" name="AutoShape 85"/>
            <p:cNvCxnSpPr>
              <a:cxnSpLocks noChangeShapeType="1"/>
            </p:cNvCxnSpPr>
            <p:nvPr/>
          </p:nvCxnSpPr>
          <p:spPr bwMode="auto">
            <a:xfrm flipV="1">
              <a:off x="3821608" y="1242202"/>
              <a:ext cx="128479" cy="1275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0" name="AutoShape 86"/>
            <p:cNvCxnSpPr>
              <a:cxnSpLocks noChangeShapeType="1"/>
            </p:cNvCxnSpPr>
            <p:nvPr/>
          </p:nvCxnSpPr>
          <p:spPr bwMode="auto">
            <a:xfrm flipV="1">
              <a:off x="3819872" y="1275183"/>
              <a:ext cx="127610" cy="1275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2" name="AutoShape 88"/>
            <p:cNvCxnSpPr>
              <a:cxnSpLocks noChangeShapeType="1"/>
            </p:cNvCxnSpPr>
            <p:nvPr/>
          </p:nvCxnSpPr>
          <p:spPr bwMode="auto">
            <a:xfrm flipV="1">
              <a:off x="3869354" y="1330729"/>
              <a:ext cx="75525" cy="746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3" name="AutoShape 89"/>
            <p:cNvCxnSpPr>
              <a:cxnSpLocks noChangeShapeType="1"/>
            </p:cNvCxnSpPr>
            <p:nvPr/>
          </p:nvCxnSpPr>
          <p:spPr bwMode="auto">
            <a:xfrm flipV="1">
              <a:off x="3897133" y="1357634"/>
              <a:ext cx="48614" cy="477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4" name="AutoShape 90"/>
            <p:cNvCxnSpPr>
              <a:cxnSpLocks noChangeShapeType="1"/>
            </p:cNvCxnSpPr>
            <p:nvPr/>
          </p:nvCxnSpPr>
          <p:spPr bwMode="auto">
            <a:xfrm flipV="1">
              <a:off x="3917967" y="1381068"/>
              <a:ext cx="24307" cy="243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5" name="AutoShape 91"/>
            <p:cNvCxnSpPr>
              <a:cxnSpLocks noChangeShapeType="1"/>
            </p:cNvCxnSpPr>
            <p:nvPr/>
          </p:nvCxnSpPr>
          <p:spPr bwMode="auto">
            <a:xfrm>
              <a:off x="3896265" y="257122"/>
              <a:ext cx="0" cy="18382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716" name="AutoShape 92"/>
            <p:cNvCxnSpPr>
              <a:cxnSpLocks noChangeShapeType="1"/>
            </p:cNvCxnSpPr>
            <p:nvPr/>
          </p:nvCxnSpPr>
          <p:spPr bwMode="auto">
            <a:xfrm flipH="1">
              <a:off x="3756501" y="3208022"/>
              <a:ext cx="203135" cy="3532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7" name="AutoShape 93"/>
            <p:cNvCxnSpPr>
              <a:cxnSpLocks noChangeShapeType="1"/>
            </p:cNvCxnSpPr>
            <p:nvPr/>
          </p:nvCxnSpPr>
          <p:spPr bwMode="auto">
            <a:xfrm flipH="1">
              <a:off x="3703547" y="3109948"/>
              <a:ext cx="264770" cy="45912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8" name="AutoShape 94"/>
            <p:cNvCxnSpPr>
              <a:cxnSpLocks noChangeShapeType="1"/>
            </p:cNvCxnSpPr>
            <p:nvPr/>
          </p:nvCxnSpPr>
          <p:spPr bwMode="auto">
            <a:xfrm flipH="1">
              <a:off x="3823344" y="3047459"/>
              <a:ext cx="138896" cy="2395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9" name="AutoShape 95"/>
            <p:cNvCxnSpPr>
              <a:cxnSpLocks noChangeShapeType="1"/>
            </p:cNvCxnSpPr>
            <p:nvPr/>
          </p:nvCxnSpPr>
          <p:spPr bwMode="auto">
            <a:xfrm flipH="1">
              <a:off x="3665350" y="3372926"/>
              <a:ext cx="108512" cy="1883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20" name="AutoShape 96"/>
            <p:cNvCxnSpPr>
              <a:cxnSpLocks noChangeShapeType="1"/>
            </p:cNvCxnSpPr>
            <p:nvPr/>
          </p:nvCxnSpPr>
          <p:spPr bwMode="auto">
            <a:xfrm flipH="1">
              <a:off x="3621945" y="3380737"/>
              <a:ext cx="104172" cy="1813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21" name="AutoShape 97"/>
            <p:cNvCxnSpPr>
              <a:cxnSpLocks noChangeShapeType="1"/>
            </p:cNvCxnSpPr>
            <p:nvPr/>
          </p:nvCxnSpPr>
          <p:spPr bwMode="auto">
            <a:xfrm flipH="1">
              <a:off x="3799038" y="3273116"/>
              <a:ext cx="165807" cy="2881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22" name="AutoShape 98"/>
            <p:cNvCxnSpPr>
              <a:cxnSpLocks noChangeShapeType="1"/>
            </p:cNvCxnSpPr>
            <p:nvPr/>
          </p:nvCxnSpPr>
          <p:spPr bwMode="auto">
            <a:xfrm flipH="1">
              <a:off x="3846783" y="3342549"/>
              <a:ext cx="127610" cy="2221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23" name="AutoShape 99"/>
            <p:cNvCxnSpPr>
              <a:cxnSpLocks noChangeShapeType="1"/>
            </p:cNvCxnSpPr>
            <p:nvPr/>
          </p:nvCxnSpPr>
          <p:spPr bwMode="auto">
            <a:xfrm flipH="1">
              <a:off x="3893660" y="3368586"/>
              <a:ext cx="115457" cy="2013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24" name="AutoShape 100"/>
            <p:cNvCxnSpPr>
              <a:cxnSpLocks noChangeShapeType="1"/>
            </p:cNvCxnSpPr>
            <p:nvPr/>
          </p:nvCxnSpPr>
          <p:spPr bwMode="auto">
            <a:xfrm flipH="1">
              <a:off x="3944878" y="3380737"/>
              <a:ext cx="106776" cy="1857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25" name="AutoShape 101"/>
            <p:cNvCxnSpPr>
              <a:cxnSpLocks noChangeShapeType="1"/>
            </p:cNvCxnSpPr>
            <p:nvPr/>
          </p:nvCxnSpPr>
          <p:spPr bwMode="auto">
            <a:xfrm flipH="1">
              <a:off x="3996096" y="3385944"/>
              <a:ext cx="102436" cy="1779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26" name="AutoShape 102"/>
            <p:cNvCxnSpPr>
              <a:cxnSpLocks noChangeShapeType="1"/>
            </p:cNvCxnSpPr>
            <p:nvPr/>
          </p:nvCxnSpPr>
          <p:spPr bwMode="auto">
            <a:xfrm flipH="1">
              <a:off x="4042973" y="3393755"/>
              <a:ext cx="98095" cy="170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27" name="AutoShape 103"/>
            <p:cNvCxnSpPr>
              <a:cxnSpLocks noChangeShapeType="1"/>
            </p:cNvCxnSpPr>
            <p:nvPr/>
          </p:nvCxnSpPr>
          <p:spPr bwMode="auto">
            <a:xfrm flipH="1">
              <a:off x="4092455" y="3399831"/>
              <a:ext cx="92887" cy="1614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28" name="AutoShape 104"/>
            <p:cNvCxnSpPr>
              <a:cxnSpLocks noChangeShapeType="1"/>
            </p:cNvCxnSpPr>
            <p:nvPr/>
          </p:nvCxnSpPr>
          <p:spPr bwMode="auto">
            <a:xfrm flipH="1">
              <a:off x="4137596" y="3407642"/>
              <a:ext cx="85074" cy="1510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29" name="Arc 105"/>
            <p:cNvSpPr>
              <a:spLocks/>
            </p:cNvSpPr>
            <p:nvPr/>
          </p:nvSpPr>
          <p:spPr bwMode="auto">
            <a:xfrm flipV="1">
              <a:off x="3760543" y="3320282"/>
              <a:ext cx="59031" cy="57282"/>
            </a:xfrm>
            <a:custGeom>
              <a:avLst/>
              <a:gdLst>
                <a:gd name="G0" fmla="+- 0 0 0"/>
                <a:gd name="G1" fmla="+- 20857 0 0"/>
                <a:gd name="G2" fmla="+- 21600 0 0"/>
                <a:gd name="T0" fmla="*/ 5615 w 21600"/>
                <a:gd name="T1" fmla="*/ 0 h 20857"/>
                <a:gd name="T2" fmla="*/ 21600 w 21600"/>
                <a:gd name="T3" fmla="*/ 20857 h 20857"/>
                <a:gd name="T4" fmla="*/ 0 w 21600"/>
                <a:gd name="T5" fmla="*/ 20857 h 2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57" fill="none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</a:path>
                <a:path w="21600" h="20857" stroke="0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  <a:lnTo>
                    <a:pt x="0" y="20857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730" name="Arc 106"/>
            <p:cNvSpPr>
              <a:spLocks/>
            </p:cNvSpPr>
            <p:nvPr/>
          </p:nvSpPr>
          <p:spPr bwMode="auto">
            <a:xfrm flipH="1" flipV="1">
              <a:off x="3963976" y="3310436"/>
              <a:ext cx="67712" cy="66829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731" name="AutoShape 107"/>
            <p:cNvCxnSpPr>
              <a:cxnSpLocks noChangeShapeType="1"/>
            </p:cNvCxnSpPr>
            <p:nvPr/>
          </p:nvCxnSpPr>
          <p:spPr bwMode="auto">
            <a:xfrm>
              <a:off x="4003041" y="3374661"/>
              <a:ext cx="509574" cy="650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35" name="AutoShape 111"/>
            <p:cNvCxnSpPr>
              <a:cxnSpLocks noChangeShapeType="1"/>
            </p:cNvCxnSpPr>
            <p:nvPr/>
          </p:nvCxnSpPr>
          <p:spPr bwMode="auto">
            <a:xfrm flipV="1">
              <a:off x="3034243" y="3564709"/>
              <a:ext cx="34077" cy="2375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36" name="AutoShape 112"/>
            <p:cNvCxnSpPr>
              <a:cxnSpLocks noChangeShapeType="1"/>
            </p:cNvCxnSpPr>
            <p:nvPr/>
          </p:nvCxnSpPr>
          <p:spPr bwMode="auto">
            <a:xfrm flipH="1">
              <a:off x="3088065" y="3431944"/>
              <a:ext cx="11806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37" name="AutoShape 113"/>
            <p:cNvCxnSpPr>
              <a:cxnSpLocks noChangeShapeType="1"/>
            </p:cNvCxnSpPr>
            <p:nvPr/>
          </p:nvCxnSpPr>
          <p:spPr bwMode="auto">
            <a:xfrm>
              <a:off x="3160117" y="3385944"/>
              <a:ext cx="81601" cy="815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38" name="AutoShape 114"/>
            <p:cNvCxnSpPr>
              <a:cxnSpLocks noChangeShapeType="1"/>
            </p:cNvCxnSpPr>
            <p:nvPr/>
          </p:nvCxnSpPr>
          <p:spPr bwMode="auto">
            <a:xfrm flipH="1">
              <a:off x="3241718" y="3458849"/>
              <a:ext cx="0" cy="10848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40" name="AutoShape 116"/>
            <p:cNvCxnSpPr>
              <a:cxnSpLocks noChangeShapeType="1"/>
            </p:cNvCxnSpPr>
            <p:nvPr/>
          </p:nvCxnSpPr>
          <p:spPr bwMode="auto">
            <a:xfrm flipH="1">
              <a:off x="3088065" y="3484886"/>
              <a:ext cx="1623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41" name="AutoShape 117"/>
            <p:cNvCxnSpPr>
              <a:cxnSpLocks noChangeShapeType="1"/>
            </p:cNvCxnSpPr>
            <p:nvPr/>
          </p:nvCxnSpPr>
          <p:spPr bwMode="auto">
            <a:xfrm flipH="1">
              <a:off x="3088933" y="3423264"/>
              <a:ext cx="0" cy="14407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42" name="AutoShape 118"/>
            <p:cNvCxnSpPr>
              <a:cxnSpLocks noChangeShapeType="1"/>
            </p:cNvCxnSpPr>
            <p:nvPr/>
          </p:nvCxnSpPr>
          <p:spPr bwMode="auto">
            <a:xfrm flipH="1">
              <a:off x="3174479" y="3376744"/>
              <a:ext cx="19098" cy="1128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43" name="AutoShape 119"/>
            <p:cNvCxnSpPr>
              <a:cxnSpLocks noChangeShapeType="1"/>
            </p:cNvCxnSpPr>
            <p:nvPr/>
          </p:nvCxnSpPr>
          <p:spPr bwMode="auto">
            <a:xfrm flipH="1">
              <a:off x="3269498" y="3378133"/>
              <a:ext cx="509574" cy="650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44" name="AutoShape 120"/>
            <p:cNvCxnSpPr>
              <a:cxnSpLocks noChangeShapeType="1"/>
            </p:cNvCxnSpPr>
            <p:nvPr/>
          </p:nvCxnSpPr>
          <p:spPr bwMode="auto">
            <a:xfrm>
              <a:off x="3245711" y="3471000"/>
              <a:ext cx="2430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45" name="AutoShape 121"/>
            <p:cNvCxnSpPr>
              <a:cxnSpLocks noChangeShapeType="1"/>
            </p:cNvCxnSpPr>
            <p:nvPr/>
          </p:nvCxnSpPr>
          <p:spPr bwMode="auto">
            <a:xfrm flipH="1">
              <a:off x="3825949" y="2983233"/>
              <a:ext cx="131951" cy="2273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46" name="AutoShape 122"/>
            <p:cNvCxnSpPr>
              <a:cxnSpLocks noChangeShapeType="1"/>
            </p:cNvCxnSpPr>
            <p:nvPr/>
          </p:nvCxnSpPr>
          <p:spPr bwMode="auto">
            <a:xfrm flipH="1">
              <a:off x="3825949" y="2910329"/>
              <a:ext cx="131951" cy="2273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47" name="AutoShape 123"/>
            <p:cNvCxnSpPr>
              <a:cxnSpLocks noChangeShapeType="1"/>
            </p:cNvCxnSpPr>
            <p:nvPr/>
          </p:nvCxnSpPr>
          <p:spPr bwMode="auto">
            <a:xfrm flipH="1">
              <a:off x="3824212" y="2615238"/>
              <a:ext cx="131951" cy="2273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48" name="AutoShape 124"/>
            <p:cNvCxnSpPr>
              <a:cxnSpLocks noChangeShapeType="1"/>
            </p:cNvCxnSpPr>
            <p:nvPr/>
          </p:nvCxnSpPr>
          <p:spPr bwMode="auto">
            <a:xfrm flipH="1">
              <a:off x="3824212" y="2689011"/>
              <a:ext cx="131951" cy="2282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49" name="AutoShape 125"/>
            <p:cNvCxnSpPr>
              <a:cxnSpLocks noChangeShapeType="1"/>
            </p:cNvCxnSpPr>
            <p:nvPr/>
          </p:nvCxnSpPr>
          <p:spPr bwMode="auto">
            <a:xfrm flipH="1">
              <a:off x="3823344" y="2838292"/>
              <a:ext cx="132819" cy="2282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50" name="AutoShape 126"/>
            <p:cNvCxnSpPr>
              <a:cxnSpLocks noChangeShapeType="1"/>
            </p:cNvCxnSpPr>
            <p:nvPr/>
          </p:nvCxnSpPr>
          <p:spPr bwMode="auto">
            <a:xfrm flipH="1">
              <a:off x="3823344" y="2765387"/>
              <a:ext cx="131951" cy="2273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51" name="Arc 127"/>
            <p:cNvSpPr>
              <a:spLocks/>
            </p:cNvSpPr>
            <p:nvPr/>
          </p:nvSpPr>
          <p:spPr bwMode="auto">
            <a:xfrm flipV="1">
              <a:off x="3420547" y="3353263"/>
              <a:ext cx="68580" cy="66829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752" name="Arc 128"/>
            <p:cNvSpPr>
              <a:spLocks/>
            </p:cNvSpPr>
            <p:nvPr/>
          </p:nvSpPr>
          <p:spPr bwMode="auto">
            <a:xfrm flipH="1" flipV="1">
              <a:off x="4300798" y="3352395"/>
              <a:ext cx="67712" cy="66829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753" name="AutoShape 129"/>
            <p:cNvCxnSpPr>
              <a:cxnSpLocks noChangeShapeType="1"/>
            </p:cNvCxnSpPr>
            <p:nvPr/>
          </p:nvCxnSpPr>
          <p:spPr bwMode="auto">
            <a:xfrm flipH="1">
              <a:off x="3824212" y="2543202"/>
              <a:ext cx="131951" cy="2273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54" name="AutoShape 130"/>
            <p:cNvCxnSpPr>
              <a:cxnSpLocks noChangeShapeType="1"/>
            </p:cNvCxnSpPr>
            <p:nvPr/>
          </p:nvCxnSpPr>
          <p:spPr bwMode="auto">
            <a:xfrm flipH="1">
              <a:off x="3823344" y="2446864"/>
              <a:ext cx="146709" cy="2508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55" name="AutoShape 131"/>
            <p:cNvCxnSpPr>
              <a:cxnSpLocks noChangeShapeType="1"/>
            </p:cNvCxnSpPr>
            <p:nvPr/>
          </p:nvCxnSpPr>
          <p:spPr bwMode="auto">
            <a:xfrm flipV="1">
              <a:off x="3819004" y="2371355"/>
              <a:ext cx="146709" cy="2551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56" name="AutoShape 132"/>
            <p:cNvCxnSpPr>
              <a:cxnSpLocks noChangeShapeType="1"/>
            </p:cNvCxnSpPr>
            <p:nvPr/>
          </p:nvCxnSpPr>
          <p:spPr bwMode="auto">
            <a:xfrm flipH="1">
              <a:off x="3823344" y="2315809"/>
              <a:ext cx="131083" cy="2256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57" name="AutoShape 133"/>
            <p:cNvCxnSpPr>
              <a:cxnSpLocks noChangeShapeType="1"/>
            </p:cNvCxnSpPr>
            <p:nvPr/>
          </p:nvCxnSpPr>
          <p:spPr bwMode="auto">
            <a:xfrm flipH="1">
              <a:off x="3568123" y="3391152"/>
              <a:ext cx="100699" cy="1744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58" name="AutoShape 134"/>
            <p:cNvCxnSpPr>
              <a:cxnSpLocks noChangeShapeType="1"/>
            </p:cNvCxnSpPr>
            <p:nvPr/>
          </p:nvCxnSpPr>
          <p:spPr bwMode="auto">
            <a:xfrm flipH="1">
              <a:off x="3520378" y="3398963"/>
              <a:ext cx="96359" cy="1666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59" name="AutoShape 135"/>
            <p:cNvCxnSpPr>
              <a:cxnSpLocks noChangeShapeType="1"/>
            </p:cNvCxnSpPr>
            <p:nvPr/>
          </p:nvCxnSpPr>
          <p:spPr bwMode="auto">
            <a:xfrm flipH="1">
              <a:off x="3378010" y="3418057"/>
              <a:ext cx="82469" cy="1432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60" name="AutoShape 136"/>
            <p:cNvCxnSpPr>
              <a:cxnSpLocks noChangeShapeType="1"/>
            </p:cNvCxnSpPr>
            <p:nvPr/>
          </p:nvCxnSpPr>
          <p:spPr bwMode="auto">
            <a:xfrm flipH="1">
              <a:off x="3423151" y="3409378"/>
              <a:ext cx="89414" cy="1553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61" name="AutoShape 137"/>
            <p:cNvCxnSpPr>
              <a:cxnSpLocks noChangeShapeType="1"/>
            </p:cNvCxnSpPr>
            <p:nvPr/>
          </p:nvCxnSpPr>
          <p:spPr bwMode="auto">
            <a:xfrm flipH="1">
              <a:off x="3465688" y="3404170"/>
              <a:ext cx="97227" cy="1675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62" name="AutoShape 138"/>
            <p:cNvCxnSpPr>
              <a:cxnSpLocks noChangeShapeType="1"/>
            </p:cNvCxnSpPr>
            <p:nvPr/>
          </p:nvCxnSpPr>
          <p:spPr bwMode="auto">
            <a:xfrm flipH="1">
              <a:off x="3279915" y="3437151"/>
              <a:ext cx="72052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63" name="AutoShape 139"/>
            <p:cNvCxnSpPr>
              <a:cxnSpLocks noChangeShapeType="1"/>
            </p:cNvCxnSpPr>
            <p:nvPr/>
          </p:nvCxnSpPr>
          <p:spPr bwMode="auto">
            <a:xfrm flipH="1">
              <a:off x="3324188" y="3428472"/>
              <a:ext cx="82469" cy="1432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64" name="AutoShape 140"/>
            <p:cNvCxnSpPr>
              <a:cxnSpLocks noChangeShapeType="1"/>
            </p:cNvCxnSpPr>
            <p:nvPr/>
          </p:nvCxnSpPr>
          <p:spPr bwMode="auto">
            <a:xfrm flipH="1">
              <a:off x="4184473" y="3415453"/>
              <a:ext cx="81601" cy="1414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65" name="AutoShape 141"/>
            <p:cNvCxnSpPr>
              <a:cxnSpLocks noChangeShapeType="1"/>
            </p:cNvCxnSpPr>
            <p:nvPr/>
          </p:nvCxnSpPr>
          <p:spPr bwMode="auto">
            <a:xfrm flipH="1">
              <a:off x="3273838" y="3439755"/>
              <a:ext cx="32120" cy="55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66" name="AutoShape 142"/>
            <p:cNvCxnSpPr>
              <a:cxnSpLocks noChangeShapeType="1"/>
            </p:cNvCxnSpPr>
            <p:nvPr/>
          </p:nvCxnSpPr>
          <p:spPr bwMode="auto">
            <a:xfrm flipH="1">
              <a:off x="4274755" y="3422397"/>
              <a:ext cx="81601" cy="1423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67" name="AutoShape 143"/>
            <p:cNvCxnSpPr>
              <a:cxnSpLocks noChangeShapeType="1"/>
            </p:cNvCxnSpPr>
            <p:nvPr/>
          </p:nvCxnSpPr>
          <p:spPr bwMode="auto">
            <a:xfrm flipH="1">
              <a:off x="4230482" y="3409378"/>
              <a:ext cx="88546" cy="1544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68" name="AutoShape 144"/>
            <p:cNvCxnSpPr>
              <a:cxnSpLocks noChangeShapeType="1"/>
            </p:cNvCxnSpPr>
            <p:nvPr/>
          </p:nvCxnSpPr>
          <p:spPr bwMode="auto">
            <a:xfrm flipH="1">
              <a:off x="4318160" y="3429340"/>
              <a:ext cx="81601" cy="1423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69" name="AutoShape 145"/>
            <p:cNvCxnSpPr>
              <a:cxnSpLocks noChangeShapeType="1"/>
            </p:cNvCxnSpPr>
            <p:nvPr/>
          </p:nvCxnSpPr>
          <p:spPr bwMode="auto">
            <a:xfrm flipH="1">
              <a:off x="4416255" y="3436283"/>
              <a:ext cx="73788" cy="1267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70" name="AutoShape 146"/>
            <p:cNvCxnSpPr>
              <a:cxnSpLocks noChangeShapeType="1"/>
            </p:cNvCxnSpPr>
            <p:nvPr/>
          </p:nvCxnSpPr>
          <p:spPr bwMode="auto">
            <a:xfrm flipH="1">
              <a:off x="4369378" y="3427604"/>
              <a:ext cx="78129" cy="1353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71" name="AutoShape 147"/>
            <p:cNvCxnSpPr>
              <a:cxnSpLocks noChangeShapeType="1"/>
            </p:cNvCxnSpPr>
            <p:nvPr/>
          </p:nvCxnSpPr>
          <p:spPr bwMode="auto">
            <a:xfrm flipH="1">
              <a:off x="4462265" y="3469264"/>
              <a:ext cx="56426" cy="989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72" name="AutoShape 148"/>
            <p:cNvCxnSpPr>
              <a:cxnSpLocks noChangeShapeType="1"/>
            </p:cNvCxnSpPr>
            <p:nvPr/>
          </p:nvCxnSpPr>
          <p:spPr bwMode="auto">
            <a:xfrm flipV="1">
              <a:off x="3966581" y="1598914"/>
              <a:ext cx="0" cy="17245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73" name="AutoShape 149"/>
            <p:cNvCxnSpPr>
              <a:cxnSpLocks noChangeShapeType="1"/>
            </p:cNvCxnSpPr>
            <p:nvPr/>
          </p:nvCxnSpPr>
          <p:spPr bwMode="auto">
            <a:xfrm>
              <a:off x="3819872" y="858585"/>
              <a:ext cx="0" cy="24744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74" name="AutoShape 150"/>
            <p:cNvCxnSpPr>
              <a:cxnSpLocks noChangeShapeType="1"/>
            </p:cNvCxnSpPr>
            <p:nvPr/>
          </p:nvCxnSpPr>
          <p:spPr bwMode="auto">
            <a:xfrm flipH="1">
              <a:off x="3488258" y="1532952"/>
              <a:ext cx="328141" cy="182174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75" name="AutoShape 151"/>
            <p:cNvCxnSpPr>
              <a:cxnSpLocks noChangeShapeType="1"/>
            </p:cNvCxnSpPr>
            <p:nvPr/>
          </p:nvCxnSpPr>
          <p:spPr bwMode="auto">
            <a:xfrm>
              <a:off x="4190550" y="348343"/>
              <a:ext cx="0" cy="23771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76" name="AutoShape 152"/>
            <p:cNvCxnSpPr>
              <a:cxnSpLocks noChangeShapeType="1"/>
            </p:cNvCxnSpPr>
            <p:nvPr/>
          </p:nvCxnSpPr>
          <p:spPr bwMode="auto">
            <a:xfrm>
              <a:off x="3599375" y="345440"/>
              <a:ext cx="0" cy="241300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77" name="AutoShape 153"/>
            <p:cNvCxnSpPr>
              <a:cxnSpLocks noChangeShapeType="1"/>
            </p:cNvCxnSpPr>
            <p:nvPr/>
          </p:nvCxnSpPr>
          <p:spPr bwMode="auto">
            <a:xfrm>
              <a:off x="4516955" y="3434547"/>
              <a:ext cx="0" cy="108315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79" name="AutoShape 155"/>
            <p:cNvCxnSpPr>
              <a:cxnSpLocks noChangeShapeType="1"/>
            </p:cNvCxnSpPr>
            <p:nvPr/>
          </p:nvCxnSpPr>
          <p:spPr bwMode="auto">
            <a:xfrm flipH="1">
              <a:off x="3820740" y="4375364"/>
              <a:ext cx="279528" cy="4834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0" name="AutoShape 156"/>
            <p:cNvCxnSpPr>
              <a:cxnSpLocks noChangeShapeType="1"/>
            </p:cNvCxnSpPr>
            <p:nvPr/>
          </p:nvCxnSpPr>
          <p:spPr bwMode="auto">
            <a:xfrm flipH="1">
              <a:off x="3819004" y="4371024"/>
              <a:ext cx="243068" cy="4209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1" name="AutoShape 157"/>
            <p:cNvCxnSpPr>
              <a:cxnSpLocks noChangeShapeType="1"/>
            </p:cNvCxnSpPr>
            <p:nvPr/>
          </p:nvCxnSpPr>
          <p:spPr bwMode="auto">
            <a:xfrm flipH="1">
              <a:off x="3823344" y="4376232"/>
              <a:ext cx="190982" cy="32807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2" name="AutoShape 158"/>
            <p:cNvCxnSpPr>
              <a:cxnSpLocks noChangeShapeType="1"/>
            </p:cNvCxnSpPr>
            <p:nvPr/>
          </p:nvCxnSpPr>
          <p:spPr bwMode="auto">
            <a:xfrm flipH="1">
              <a:off x="3824212" y="4371892"/>
              <a:ext cx="145841" cy="2525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3" name="AutoShape 159"/>
            <p:cNvCxnSpPr>
              <a:cxnSpLocks noChangeShapeType="1"/>
            </p:cNvCxnSpPr>
            <p:nvPr/>
          </p:nvCxnSpPr>
          <p:spPr bwMode="auto">
            <a:xfrm flipH="1">
              <a:off x="3799038" y="4371892"/>
              <a:ext cx="125006" cy="2143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4" name="AutoShape 160"/>
            <p:cNvCxnSpPr>
              <a:cxnSpLocks noChangeShapeType="1"/>
            </p:cNvCxnSpPr>
            <p:nvPr/>
          </p:nvCxnSpPr>
          <p:spPr bwMode="auto">
            <a:xfrm flipH="1">
              <a:off x="3758237" y="4376232"/>
              <a:ext cx="114589" cy="1970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5" name="AutoShape 161"/>
            <p:cNvCxnSpPr>
              <a:cxnSpLocks noChangeShapeType="1"/>
            </p:cNvCxnSpPr>
            <p:nvPr/>
          </p:nvCxnSpPr>
          <p:spPr bwMode="auto">
            <a:xfrm flipH="1">
              <a:off x="3718304" y="4371892"/>
              <a:ext cx="111117" cy="1935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6" name="AutoShape 162"/>
            <p:cNvCxnSpPr>
              <a:cxnSpLocks noChangeShapeType="1"/>
            </p:cNvCxnSpPr>
            <p:nvPr/>
          </p:nvCxnSpPr>
          <p:spPr bwMode="auto">
            <a:xfrm flipH="1">
              <a:off x="3674031" y="4371892"/>
              <a:ext cx="107644" cy="1874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7" name="AutoShape 163"/>
            <p:cNvCxnSpPr>
              <a:cxnSpLocks noChangeShapeType="1"/>
            </p:cNvCxnSpPr>
            <p:nvPr/>
          </p:nvCxnSpPr>
          <p:spPr bwMode="auto">
            <a:xfrm flipH="1">
              <a:off x="3635835" y="4371892"/>
              <a:ext cx="101567" cy="1779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8" name="AutoShape 164"/>
            <p:cNvCxnSpPr>
              <a:cxnSpLocks noChangeShapeType="1"/>
            </p:cNvCxnSpPr>
            <p:nvPr/>
          </p:nvCxnSpPr>
          <p:spPr bwMode="auto">
            <a:xfrm flipH="1">
              <a:off x="4035160" y="4376232"/>
              <a:ext cx="110248" cy="1918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9" name="AutoShape 165"/>
            <p:cNvCxnSpPr>
              <a:cxnSpLocks noChangeShapeType="1"/>
            </p:cNvCxnSpPr>
            <p:nvPr/>
          </p:nvCxnSpPr>
          <p:spPr bwMode="auto">
            <a:xfrm flipH="1">
              <a:off x="4088982" y="4367553"/>
              <a:ext cx="108512" cy="1883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0" name="AutoShape 166"/>
            <p:cNvCxnSpPr>
              <a:cxnSpLocks noChangeShapeType="1"/>
            </p:cNvCxnSpPr>
            <p:nvPr/>
          </p:nvCxnSpPr>
          <p:spPr bwMode="auto">
            <a:xfrm flipH="1">
              <a:off x="4137596" y="4375364"/>
              <a:ext cx="100699" cy="1744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91" name="Freeform 167"/>
            <p:cNvSpPr>
              <a:spLocks/>
            </p:cNvSpPr>
            <p:nvPr/>
          </p:nvSpPr>
          <p:spPr bwMode="auto">
            <a:xfrm>
              <a:off x="2972608" y="4223479"/>
              <a:ext cx="439258" cy="156224"/>
            </a:xfrm>
            <a:custGeom>
              <a:avLst/>
              <a:gdLst/>
              <a:ahLst/>
              <a:cxnLst>
                <a:cxn ang="0">
                  <a:pos x="500" y="180"/>
                </a:cxn>
                <a:cxn ang="0">
                  <a:pos x="452" y="97"/>
                </a:cxn>
                <a:cxn ang="0">
                  <a:pos x="357" y="37"/>
                </a:cxn>
                <a:cxn ang="0">
                  <a:pos x="110" y="6"/>
                </a:cxn>
                <a:cxn ang="0">
                  <a:pos x="0" y="68"/>
                </a:cxn>
              </a:cxnLst>
              <a:rect l="0" t="0" r="r" b="b"/>
              <a:pathLst>
                <a:path w="506" h="180">
                  <a:moveTo>
                    <a:pt x="500" y="180"/>
                  </a:moveTo>
                  <a:cubicBezTo>
                    <a:pt x="492" y="98"/>
                    <a:pt x="506" y="118"/>
                    <a:pt x="452" y="97"/>
                  </a:cubicBezTo>
                  <a:cubicBezTo>
                    <a:pt x="440" y="65"/>
                    <a:pt x="387" y="48"/>
                    <a:pt x="357" y="37"/>
                  </a:cubicBezTo>
                  <a:cubicBezTo>
                    <a:pt x="302" y="19"/>
                    <a:pt x="176" y="0"/>
                    <a:pt x="110" y="6"/>
                  </a:cubicBezTo>
                  <a:cubicBezTo>
                    <a:pt x="51" y="11"/>
                    <a:pt x="31" y="54"/>
                    <a:pt x="0" y="68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792" name="AutoShape 168"/>
            <p:cNvCxnSpPr>
              <a:cxnSpLocks noChangeShapeType="1"/>
            </p:cNvCxnSpPr>
            <p:nvPr/>
          </p:nvCxnSpPr>
          <p:spPr bwMode="auto">
            <a:xfrm flipH="1">
              <a:off x="3160117" y="4472570"/>
              <a:ext cx="89414" cy="0"/>
            </a:xfrm>
            <a:prstGeom prst="straightConnector1">
              <a:avLst/>
            </a:prstGeom>
            <a:noFill/>
            <a:ln w="1905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6793" name="AutoShape 169"/>
            <p:cNvCxnSpPr>
              <a:cxnSpLocks noChangeShapeType="1"/>
            </p:cNvCxnSpPr>
            <p:nvPr/>
          </p:nvCxnSpPr>
          <p:spPr bwMode="auto">
            <a:xfrm flipH="1">
              <a:off x="3087766" y="4371024"/>
              <a:ext cx="0" cy="14407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4" name="AutoShape 170"/>
            <p:cNvCxnSpPr>
              <a:cxnSpLocks noChangeShapeType="1"/>
            </p:cNvCxnSpPr>
            <p:nvPr/>
          </p:nvCxnSpPr>
          <p:spPr bwMode="auto">
            <a:xfrm flipH="1">
              <a:off x="3325625" y="4314610"/>
              <a:ext cx="0" cy="5381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6" name="AutoShape 172"/>
            <p:cNvCxnSpPr>
              <a:cxnSpLocks noChangeShapeType="1"/>
            </p:cNvCxnSpPr>
            <p:nvPr/>
          </p:nvCxnSpPr>
          <p:spPr bwMode="auto">
            <a:xfrm flipH="1">
              <a:off x="3081120" y="4520305"/>
              <a:ext cx="11806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8" name="AutoShape 174"/>
            <p:cNvCxnSpPr>
              <a:cxnSpLocks noChangeShapeType="1"/>
            </p:cNvCxnSpPr>
            <p:nvPr/>
          </p:nvCxnSpPr>
          <p:spPr bwMode="auto">
            <a:xfrm flipH="1">
              <a:off x="3190501" y="4488192"/>
              <a:ext cx="78129" cy="9026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9" name="AutoShape 175"/>
            <p:cNvCxnSpPr>
              <a:cxnSpLocks noChangeShapeType="1"/>
            </p:cNvCxnSpPr>
            <p:nvPr/>
          </p:nvCxnSpPr>
          <p:spPr bwMode="auto">
            <a:xfrm flipH="1">
              <a:off x="3166194" y="4488192"/>
              <a:ext cx="65975" cy="7203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0" name="AutoShape 176"/>
            <p:cNvCxnSpPr>
              <a:cxnSpLocks noChangeShapeType="1"/>
            </p:cNvCxnSpPr>
            <p:nvPr/>
          </p:nvCxnSpPr>
          <p:spPr bwMode="auto">
            <a:xfrm flipH="1">
              <a:off x="3147964" y="4457815"/>
              <a:ext cx="0" cy="364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1" name="AutoShape 177"/>
            <p:cNvCxnSpPr>
              <a:cxnSpLocks noChangeShapeType="1"/>
            </p:cNvCxnSpPr>
            <p:nvPr/>
          </p:nvCxnSpPr>
          <p:spPr bwMode="auto">
            <a:xfrm>
              <a:off x="3172000" y="4548078"/>
              <a:ext cx="24307" cy="303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2" name="AutoShape 178"/>
            <p:cNvCxnSpPr>
              <a:cxnSpLocks noChangeShapeType="1"/>
            </p:cNvCxnSpPr>
            <p:nvPr/>
          </p:nvCxnSpPr>
          <p:spPr bwMode="auto">
            <a:xfrm rot="16200000" flipH="1">
              <a:off x="3255608" y="4324491"/>
              <a:ext cx="0" cy="364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5" name="AutoShape 181"/>
            <p:cNvCxnSpPr>
              <a:cxnSpLocks noChangeShapeType="1"/>
            </p:cNvCxnSpPr>
            <p:nvPr/>
          </p:nvCxnSpPr>
          <p:spPr bwMode="auto">
            <a:xfrm>
              <a:off x="3246059" y="4246913"/>
              <a:ext cx="113721" cy="1145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6" name="AutoShape 182"/>
            <p:cNvCxnSpPr>
              <a:cxnSpLocks noChangeShapeType="1"/>
            </p:cNvCxnSpPr>
            <p:nvPr/>
          </p:nvCxnSpPr>
          <p:spPr bwMode="auto">
            <a:xfrm>
              <a:off x="3196577" y="4240837"/>
              <a:ext cx="74656" cy="746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7" name="AutoShape 183"/>
            <p:cNvCxnSpPr>
              <a:cxnSpLocks noChangeShapeType="1"/>
            </p:cNvCxnSpPr>
            <p:nvPr/>
          </p:nvCxnSpPr>
          <p:spPr bwMode="auto">
            <a:xfrm>
              <a:off x="3154041" y="4235630"/>
              <a:ext cx="83337" cy="850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8" name="AutoShape 184"/>
            <p:cNvCxnSpPr>
              <a:cxnSpLocks noChangeShapeType="1"/>
            </p:cNvCxnSpPr>
            <p:nvPr/>
          </p:nvCxnSpPr>
          <p:spPr bwMode="auto">
            <a:xfrm>
              <a:off x="3114976" y="4235630"/>
              <a:ext cx="79865" cy="798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9" name="AutoShape 185"/>
            <p:cNvCxnSpPr>
              <a:cxnSpLocks noChangeShapeType="1"/>
            </p:cNvCxnSpPr>
            <p:nvPr/>
          </p:nvCxnSpPr>
          <p:spPr bwMode="auto">
            <a:xfrm>
              <a:off x="3071571" y="4230422"/>
              <a:ext cx="85074" cy="850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0" name="AutoShape 186"/>
            <p:cNvCxnSpPr>
              <a:cxnSpLocks noChangeShapeType="1"/>
            </p:cNvCxnSpPr>
            <p:nvPr/>
          </p:nvCxnSpPr>
          <p:spPr bwMode="auto">
            <a:xfrm>
              <a:off x="3039452" y="4241705"/>
              <a:ext cx="68580" cy="694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1" name="AutoShape 187"/>
            <p:cNvCxnSpPr>
              <a:cxnSpLocks noChangeShapeType="1"/>
            </p:cNvCxnSpPr>
            <p:nvPr/>
          </p:nvCxnSpPr>
          <p:spPr bwMode="auto">
            <a:xfrm>
              <a:off x="3011672" y="4257328"/>
              <a:ext cx="52954" cy="538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2" name="AutoShape 188"/>
            <p:cNvCxnSpPr>
              <a:cxnSpLocks noChangeShapeType="1"/>
            </p:cNvCxnSpPr>
            <p:nvPr/>
          </p:nvCxnSpPr>
          <p:spPr bwMode="auto">
            <a:xfrm>
              <a:off x="3029902" y="4353666"/>
              <a:ext cx="33856" cy="2169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14" name="Arc 190"/>
            <p:cNvSpPr>
              <a:spLocks/>
            </p:cNvSpPr>
            <p:nvPr/>
          </p:nvSpPr>
          <p:spPr bwMode="auto">
            <a:xfrm>
              <a:off x="3760543" y="4571213"/>
              <a:ext cx="59031" cy="56414"/>
            </a:xfrm>
            <a:custGeom>
              <a:avLst/>
              <a:gdLst>
                <a:gd name="G0" fmla="+- 0 0 0"/>
                <a:gd name="G1" fmla="+- 20857 0 0"/>
                <a:gd name="G2" fmla="+- 21600 0 0"/>
                <a:gd name="T0" fmla="*/ 5615 w 21600"/>
                <a:gd name="T1" fmla="*/ 0 h 20857"/>
                <a:gd name="T2" fmla="*/ 21600 w 21600"/>
                <a:gd name="T3" fmla="*/ 20857 h 20857"/>
                <a:gd name="T4" fmla="*/ 0 w 21600"/>
                <a:gd name="T5" fmla="*/ 20857 h 2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57" fill="none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</a:path>
                <a:path w="21600" h="20857" stroke="0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  <a:lnTo>
                    <a:pt x="0" y="20857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815" name="Arc 191"/>
            <p:cNvSpPr>
              <a:spLocks/>
            </p:cNvSpPr>
            <p:nvPr/>
          </p:nvSpPr>
          <p:spPr bwMode="auto">
            <a:xfrm flipH="1">
              <a:off x="3963976" y="4574415"/>
              <a:ext cx="67712" cy="66829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816" name="AutoShape 192"/>
            <p:cNvCxnSpPr>
              <a:cxnSpLocks noChangeShapeType="1"/>
            </p:cNvCxnSpPr>
            <p:nvPr/>
          </p:nvCxnSpPr>
          <p:spPr bwMode="auto">
            <a:xfrm flipV="1">
              <a:off x="4011722" y="4510758"/>
              <a:ext cx="509574" cy="650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7" name="AutoShape 193"/>
            <p:cNvCxnSpPr>
              <a:cxnSpLocks noChangeShapeType="1"/>
            </p:cNvCxnSpPr>
            <p:nvPr/>
          </p:nvCxnSpPr>
          <p:spPr bwMode="auto">
            <a:xfrm>
              <a:off x="3267761" y="4508154"/>
              <a:ext cx="509574" cy="64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8" name="AutoShape 194"/>
            <p:cNvCxnSpPr>
              <a:cxnSpLocks noChangeShapeType="1"/>
            </p:cNvCxnSpPr>
            <p:nvPr/>
          </p:nvCxnSpPr>
          <p:spPr bwMode="auto">
            <a:xfrm>
              <a:off x="3963976" y="4631398"/>
              <a:ext cx="0" cy="76897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9" name="AutoShape 195"/>
            <p:cNvCxnSpPr>
              <a:cxnSpLocks noChangeShapeType="1"/>
            </p:cNvCxnSpPr>
            <p:nvPr/>
          </p:nvCxnSpPr>
          <p:spPr bwMode="auto">
            <a:xfrm>
              <a:off x="3821608" y="4626460"/>
              <a:ext cx="0" cy="76810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20" name="Arc 196"/>
            <p:cNvSpPr>
              <a:spLocks/>
            </p:cNvSpPr>
            <p:nvPr/>
          </p:nvSpPr>
          <p:spPr bwMode="auto">
            <a:xfrm flipH="1">
              <a:off x="4301368" y="4530720"/>
              <a:ext cx="68580" cy="65961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821" name="Arc 197"/>
            <p:cNvSpPr>
              <a:spLocks/>
            </p:cNvSpPr>
            <p:nvPr/>
          </p:nvSpPr>
          <p:spPr bwMode="auto">
            <a:xfrm>
              <a:off x="3423720" y="4532456"/>
              <a:ext cx="59031" cy="57282"/>
            </a:xfrm>
            <a:custGeom>
              <a:avLst/>
              <a:gdLst>
                <a:gd name="G0" fmla="+- 0 0 0"/>
                <a:gd name="G1" fmla="+- 20857 0 0"/>
                <a:gd name="G2" fmla="+- 21600 0 0"/>
                <a:gd name="T0" fmla="*/ 5615 w 21600"/>
                <a:gd name="T1" fmla="*/ 0 h 20857"/>
                <a:gd name="T2" fmla="*/ 21600 w 21600"/>
                <a:gd name="T3" fmla="*/ 20857 h 20857"/>
                <a:gd name="T4" fmla="*/ 0 w 21600"/>
                <a:gd name="T5" fmla="*/ 20857 h 2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57" fill="none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</a:path>
                <a:path w="21600" h="20857" stroke="0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  <a:lnTo>
                    <a:pt x="0" y="20857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822" name="AutoShape 198"/>
            <p:cNvCxnSpPr>
              <a:cxnSpLocks noChangeShapeType="1"/>
            </p:cNvCxnSpPr>
            <p:nvPr/>
          </p:nvCxnSpPr>
          <p:spPr bwMode="auto">
            <a:xfrm>
              <a:off x="3484786" y="4581059"/>
              <a:ext cx="142368" cy="78112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23" name="AutoShape 199"/>
            <p:cNvCxnSpPr>
              <a:cxnSpLocks noChangeShapeType="1"/>
            </p:cNvCxnSpPr>
            <p:nvPr/>
          </p:nvCxnSpPr>
          <p:spPr bwMode="auto">
            <a:xfrm flipH="1">
              <a:off x="4154958" y="4594078"/>
              <a:ext cx="148445" cy="7637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24" name="Freeform 200"/>
            <p:cNvSpPr>
              <a:spLocks/>
            </p:cNvSpPr>
            <p:nvPr/>
          </p:nvSpPr>
          <p:spPr bwMode="auto">
            <a:xfrm>
              <a:off x="3570728" y="5342218"/>
              <a:ext cx="635448" cy="642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56" y="67"/>
                </a:cxn>
                <a:cxn ang="0">
                  <a:pos x="474" y="70"/>
                </a:cxn>
                <a:cxn ang="0">
                  <a:pos x="732" y="5"/>
                </a:cxn>
              </a:cxnLst>
              <a:rect l="0" t="0" r="r" b="b"/>
              <a:pathLst>
                <a:path w="732" h="74">
                  <a:moveTo>
                    <a:pt x="0" y="8"/>
                  </a:moveTo>
                  <a:cubicBezTo>
                    <a:pt x="82" y="4"/>
                    <a:pt x="142" y="72"/>
                    <a:pt x="256" y="67"/>
                  </a:cubicBezTo>
                  <a:cubicBezTo>
                    <a:pt x="308" y="53"/>
                    <a:pt x="420" y="74"/>
                    <a:pt x="474" y="70"/>
                  </a:cubicBezTo>
                  <a:cubicBezTo>
                    <a:pt x="521" y="55"/>
                    <a:pt x="674" y="0"/>
                    <a:pt x="732" y="5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825" name="AutoShape 201"/>
            <p:cNvCxnSpPr>
              <a:cxnSpLocks noChangeShapeType="1"/>
            </p:cNvCxnSpPr>
            <p:nvPr/>
          </p:nvCxnSpPr>
          <p:spPr bwMode="auto">
            <a:xfrm flipH="1">
              <a:off x="4227878" y="4378835"/>
              <a:ext cx="99831" cy="1753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26" name="AutoShape 202"/>
            <p:cNvCxnSpPr>
              <a:cxnSpLocks noChangeShapeType="1"/>
            </p:cNvCxnSpPr>
            <p:nvPr/>
          </p:nvCxnSpPr>
          <p:spPr bwMode="auto">
            <a:xfrm flipH="1">
              <a:off x="4285173" y="4372760"/>
              <a:ext cx="92887" cy="1631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27" name="AutoShape 203"/>
            <p:cNvCxnSpPr>
              <a:cxnSpLocks noChangeShapeType="1"/>
            </p:cNvCxnSpPr>
            <p:nvPr/>
          </p:nvCxnSpPr>
          <p:spPr bwMode="auto">
            <a:xfrm flipH="1">
              <a:off x="4178396" y="4380571"/>
              <a:ext cx="100699" cy="1753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28" name="AutoShape 204"/>
            <p:cNvCxnSpPr>
              <a:cxnSpLocks noChangeShapeType="1"/>
            </p:cNvCxnSpPr>
            <p:nvPr/>
          </p:nvCxnSpPr>
          <p:spPr bwMode="auto">
            <a:xfrm flipH="1">
              <a:off x="4380663" y="4374496"/>
              <a:ext cx="90282" cy="1562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29" name="AutoShape 205"/>
            <p:cNvCxnSpPr>
              <a:cxnSpLocks noChangeShapeType="1"/>
            </p:cNvCxnSpPr>
            <p:nvPr/>
          </p:nvCxnSpPr>
          <p:spPr bwMode="auto">
            <a:xfrm flipH="1">
              <a:off x="4431013" y="4369288"/>
              <a:ext cx="89414" cy="1562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0" name="AutoShape 206"/>
            <p:cNvCxnSpPr>
              <a:cxnSpLocks noChangeShapeType="1"/>
            </p:cNvCxnSpPr>
            <p:nvPr/>
          </p:nvCxnSpPr>
          <p:spPr bwMode="auto">
            <a:xfrm flipH="1">
              <a:off x="4332918" y="4371024"/>
              <a:ext cx="92887" cy="1631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1" name="AutoShape 207"/>
            <p:cNvCxnSpPr>
              <a:cxnSpLocks noChangeShapeType="1"/>
            </p:cNvCxnSpPr>
            <p:nvPr/>
          </p:nvCxnSpPr>
          <p:spPr bwMode="auto">
            <a:xfrm flipH="1">
              <a:off x="3592430" y="4377967"/>
              <a:ext cx="93755" cy="1640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2" name="AutoShape 208"/>
            <p:cNvCxnSpPr>
              <a:cxnSpLocks noChangeShapeType="1"/>
            </p:cNvCxnSpPr>
            <p:nvPr/>
          </p:nvCxnSpPr>
          <p:spPr bwMode="auto">
            <a:xfrm flipH="1">
              <a:off x="3506488" y="4371024"/>
              <a:ext cx="89414" cy="1562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3" name="AutoShape 209"/>
            <p:cNvCxnSpPr>
              <a:cxnSpLocks noChangeShapeType="1"/>
            </p:cNvCxnSpPr>
            <p:nvPr/>
          </p:nvCxnSpPr>
          <p:spPr bwMode="auto">
            <a:xfrm flipH="1">
              <a:off x="4481363" y="4456080"/>
              <a:ext cx="35592" cy="616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4" name="AutoShape 210"/>
            <p:cNvCxnSpPr>
              <a:cxnSpLocks noChangeShapeType="1"/>
            </p:cNvCxnSpPr>
            <p:nvPr/>
          </p:nvCxnSpPr>
          <p:spPr bwMode="auto">
            <a:xfrm flipH="1">
              <a:off x="3545553" y="4371024"/>
              <a:ext cx="97227" cy="1692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5" name="AutoShape 211"/>
            <p:cNvCxnSpPr>
              <a:cxnSpLocks noChangeShapeType="1"/>
            </p:cNvCxnSpPr>
            <p:nvPr/>
          </p:nvCxnSpPr>
          <p:spPr bwMode="auto">
            <a:xfrm flipH="1">
              <a:off x="3457007" y="4367553"/>
              <a:ext cx="93755" cy="1640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6" name="AutoShape 212"/>
            <p:cNvCxnSpPr>
              <a:cxnSpLocks noChangeShapeType="1"/>
            </p:cNvCxnSpPr>
            <p:nvPr/>
          </p:nvCxnSpPr>
          <p:spPr bwMode="auto">
            <a:xfrm flipH="1">
              <a:off x="3409261" y="4371892"/>
              <a:ext cx="89414" cy="1562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7" name="AutoShape 213"/>
            <p:cNvCxnSpPr>
              <a:cxnSpLocks noChangeShapeType="1"/>
            </p:cNvCxnSpPr>
            <p:nvPr/>
          </p:nvCxnSpPr>
          <p:spPr bwMode="auto">
            <a:xfrm flipH="1">
              <a:off x="3318979" y="4373628"/>
              <a:ext cx="78129" cy="1371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8" name="AutoShape 214"/>
            <p:cNvCxnSpPr>
              <a:cxnSpLocks noChangeShapeType="1"/>
            </p:cNvCxnSpPr>
            <p:nvPr/>
          </p:nvCxnSpPr>
          <p:spPr bwMode="auto">
            <a:xfrm flipH="1">
              <a:off x="3359780" y="4373628"/>
              <a:ext cx="85942" cy="1501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9" name="AutoShape 215"/>
            <p:cNvCxnSpPr>
              <a:cxnSpLocks noChangeShapeType="1"/>
            </p:cNvCxnSpPr>
            <p:nvPr/>
          </p:nvCxnSpPr>
          <p:spPr bwMode="auto">
            <a:xfrm flipH="1">
              <a:off x="3265157" y="4374496"/>
              <a:ext cx="35592" cy="624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0" name="AutoShape 216"/>
            <p:cNvCxnSpPr>
              <a:cxnSpLocks noChangeShapeType="1"/>
            </p:cNvCxnSpPr>
            <p:nvPr/>
          </p:nvCxnSpPr>
          <p:spPr bwMode="auto">
            <a:xfrm flipH="1">
              <a:off x="3270366" y="4371024"/>
              <a:ext cx="78129" cy="1379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1" name="AutoShape 217"/>
            <p:cNvCxnSpPr>
              <a:cxnSpLocks noChangeShapeType="1"/>
            </p:cNvCxnSpPr>
            <p:nvPr/>
          </p:nvCxnSpPr>
          <p:spPr bwMode="auto">
            <a:xfrm flipH="1">
              <a:off x="3821608" y="4779811"/>
              <a:ext cx="139764" cy="2430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2" name="AutoShape 218"/>
            <p:cNvCxnSpPr>
              <a:cxnSpLocks noChangeShapeType="1"/>
            </p:cNvCxnSpPr>
            <p:nvPr/>
          </p:nvCxnSpPr>
          <p:spPr bwMode="auto">
            <a:xfrm flipH="1">
              <a:off x="3819004" y="4700831"/>
              <a:ext cx="139764" cy="2438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3" name="AutoShape 219"/>
            <p:cNvCxnSpPr>
              <a:cxnSpLocks noChangeShapeType="1"/>
            </p:cNvCxnSpPr>
            <p:nvPr/>
          </p:nvCxnSpPr>
          <p:spPr bwMode="auto">
            <a:xfrm flipH="1">
              <a:off x="3820740" y="4865734"/>
              <a:ext cx="139764" cy="2430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4" name="AutoShape 220"/>
            <p:cNvCxnSpPr>
              <a:cxnSpLocks noChangeShapeType="1"/>
            </p:cNvCxnSpPr>
            <p:nvPr/>
          </p:nvCxnSpPr>
          <p:spPr bwMode="auto">
            <a:xfrm flipH="1">
              <a:off x="3822476" y="4942110"/>
              <a:ext cx="139764" cy="2430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5" name="AutoShape 221"/>
            <p:cNvCxnSpPr>
              <a:cxnSpLocks noChangeShapeType="1"/>
            </p:cNvCxnSpPr>
            <p:nvPr/>
          </p:nvCxnSpPr>
          <p:spPr bwMode="auto">
            <a:xfrm flipH="1">
              <a:off x="3822476" y="5098334"/>
              <a:ext cx="139764" cy="2430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6" name="AutoShape 222"/>
            <p:cNvCxnSpPr>
              <a:cxnSpLocks noChangeShapeType="1"/>
            </p:cNvCxnSpPr>
            <p:nvPr/>
          </p:nvCxnSpPr>
          <p:spPr bwMode="auto">
            <a:xfrm flipH="1">
              <a:off x="3819872" y="5021958"/>
              <a:ext cx="140632" cy="2430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7" name="AutoShape 223"/>
            <p:cNvCxnSpPr>
              <a:cxnSpLocks noChangeShapeType="1"/>
            </p:cNvCxnSpPr>
            <p:nvPr/>
          </p:nvCxnSpPr>
          <p:spPr bwMode="auto">
            <a:xfrm flipH="1">
              <a:off x="3884111" y="5259766"/>
              <a:ext cx="74656" cy="12931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8" name="AutoShape 224"/>
            <p:cNvCxnSpPr>
              <a:cxnSpLocks noChangeShapeType="1"/>
            </p:cNvCxnSpPr>
            <p:nvPr/>
          </p:nvCxnSpPr>
          <p:spPr bwMode="auto">
            <a:xfrm flipH="1">
              <a:off x="3834630" y="5183390"/>
              <a:ext cx="125006" cy="2161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9" name="AutoShape 225"/>
            <p:cNvCxnSpPr>
              <a:cxnSpLocks noChangeShapeType="1"/>
            </p:cNvCxnSpPr>
            <p:nvPr/>
          </p:nvCxnSpPr>
          <p:spPr bwMode="auto">
            <a:xfrm flipH="1">
              <a:off x="3924912" y="5325727"/>
              <a:ext cx="38196" cy="6682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0" name="AutoShape 226"/>
            <p:cNvCxnSpPr>
              <a:cxnSpLocks noChangeShapeType="1"/>
            </p:cNvCxnSpPr>
            <p:nvPr/>
          </p:nvCxnSpPr>
          <p:spPr bwMode="auto">
            <a:xfrm>
              <a:off x="3301617" y="4262535"/>
              <a:ext cx="101567" cy="1024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2" name="AutoShape 228"/>
            <p:cNvCxnSpPr>
              <a:cxnSpLocks noChangeShapeType="1"/>
            </p:cNvCxnSpPr>
            <p:nvPr/>
          </p:nvCxnSpPr>
          <p:spPr bwMode="auto">
            <a:xfrm flipH="1">
              <a:off x="3823344" y="2241168"/>
              <a:ext cx="131083" cy="2256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3" name="AutoShape 229"/>
            <p:cNvCxnSpPr>
              <a:cxnSpLocks noChangeShapeType="1"/>
            </p:cNvCxnSpPr>
            <p:nvPr/>
          </p:nvCxnSpPr>
          <p:spPr bwMode="auto">
            <a:xfrm flipH="1">
              <a:off x="3823344" y="1882721"/>
              <a:ext cx="131083" cy="2256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4" name="AutoShape 230"/>
            <p:cNvCxnSpPr>
              <a:cxnSpLocks noChangeShapeType="1"/>
            </p:cNvCxnSpPr>
            <p:nvPr/>
          </p:nvCxnSpPr>
          <p:spPr bwMode="auto">
            <a:xfrm flipH="1">
              <a:off x="3823344" y="1616272"/>
              <a:ext cx="131083" cy="2256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5" name="AutoShape 231"/>
            <p:cNvCxnSpPr>
              <a:cxnSpLocks noChangeShapeType="1"/>
            </p:cNvCxnSpPr>
            <p:nvPr/>
          </p:nvCxnSpPr>
          <p:spPr bwMode="auto">
            <a:xfrm flipH="1">
              <a:off x="3823344" y="2166528"/>
              <a:ext cx="131083" cy="2256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6" name="AutoShape 232"/>
            <p:cNvCxnSpPr>
              <a:cxnSpLocks noChangeShapeType="1"/>
            </p:cNvCxnSpPr>
            <p:nvPr/>
          </p:nvCxnSpPr>
          <p:spPr bwMode="auto">
            <a:xfrm flipH="1">
              <a:off x="3823344" y="2091888"/>
              <a:ext cx="131083" cy="2256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7" name="AutoShape 233"/>
            <p:cNvCxnSpPr>
              <a:cxnSpLocks noChangeShapeType="1"/>
            </p:cNvCxnSpPr>
            <p:nvPr/>
          </p:nvCxnSpPr>
          <p:spPr bwMode="auto">
            <a:xfrm flipH="1">
              <a:off x="3823344" y="2026794"/>
              <a:ext cx="131083" cy="2256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58" name="Rectangle 234"/>
            <p:cNvSpPr>
              <a:spLocks noChangeArrowheads="1"/>
            </p:cNvSpPr>
            <p:nvPr/>
          </p:nvSpPr>
          <p:spPr bwMode="auto">
            <a:xfrm>
              <a:off x="3821608" y="1052129"/>
              <a:ext cx="241331" cy="17445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859" name="AutoShape 235"/>
            <p:cNvCxnSpPr>
              <a:cxnSpLocks noChangeShapeType="1"/>
            </p:cNvCxnSpPr>
            <p:nvPr/>
          </p:nvCxnSpPr>
          <p:spPr bwMode="auto">
            <a:xfrm flipH="1">
              <a:off x="3823344" y="1952154"/>
              <a:ext cx="131083" cy="2256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0" name="AutoShape 236"/>
            <p:cNvCxnSpPr>
              <a:cxnSpLocks noChangeShapeType="1"/>
            </p:cNvCxnSpPr>
            <p:nvPr/>
          </p:nvCxnSpPr>
          <p:spPr bwMode="auto">
            <a:xfrm flipH="1">
              <a:off x="3823344" y="1684837"/>
              <a:ext cx="131083" cy="2256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1" name="AutoShape 237"/>
            <p:cNvCxnSpPr>
              <a:cxnSpLocks noChangeShapeType="1"/>
            </p:cNvCxnSpPr>
            <p:nvPr/>
          </p:nvCxnSpPr>
          <p:spPr bwMode="auto">
            <a:xfrm flipH="1">
              <a:off x="3823344" y="1816760"/>
              <a:ext cx="131083" cy="2256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2" name="AutoShape 238"/>
            <p:cNvCxnSpPr>
              <a:cxnSpLocks noChangeShapeType="1"/>
            </p:cNvCxnSpPr>
            <p:nvPr/>
          </p:nvCxnSpPr>
          <p:spPr bwMode="auto">
            <a:xfrm flipH="1">
              <a:off x="3824212" y="1749930"/>
              <a:ext cx="131083" cy="2256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3" name="AutoShape 239"/>
            <p:cNvCxnSpPr>
              <a:cxnSpLocks noChangeShapeType="1"/>
            </p:cNvCxnSpPr>
            <p:nvPr/>
          </p:nvCxnSpPr>
          <p:spPr bwMode="auto">
            <a:xfrm flipH="1">
              <a:off x="3814663" y="1358502"/>
              <a:ext cx="247408" cy="4261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4" name="AutoShape 240"/>
            <p:cNvCxnSpPr>
              <a:cxnSpLocks noChangeShapeType="1"/>
            </p:cNvCxnSpPr>
            <p:nvPr/>
          </p:nvCxnSpPr>
          <p:spPr bwMode="auto">
            <a:xfrm flipH="1">
              <a:off x="3831771" y="1301220"/>
              <a:ext cx="222487" cy="3832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5" name="AutoShape 241"/>
            <p:cNvCxnSpPr>
              <a:cxnSpLocks noChangeShapeType="1"/>
            </p:cNvCxnSpPr>
            <p:nvPr/>
          </p:nvCxnSpPr>
          <p:spPr bwMode="auto">
            <a:xfrm flipH="1">
              <a:off x="3816400" y="1217032"/>
              <a:ext cx="247408" cy="4261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6" name="AutoShape 242"/>
            <p:cNvCxnSpPr>
              <a:cxnSpLocks noChangeShapeType="1"/>
            </p:cNvCxnSpPr>
            <p:nvPr/>
          </p:nvCxnSpPr>
          <p:spPr bwMode="auto">
            <a:xfrm flipH="1">
              <a:off x="3817268" y="1411510"/>
              <a:ext cx="95783" cy="1648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7" name="AutoShape 243"/>
            <p:cNvCxnSpPr>
              <a:cxnSpLocks noChangeShapeType="1"/>
            </p:cNvCxnSpPr>
            <p:nvPr/>
          </p:nvCxnSpPr>
          <p:spPr bwMode="auto">
            <a:xfrm flipH="1">
              <a:off x="3951823" y="1218768"/>
              <a:ext cx="72052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8" name="AutoShape 244"/>
            <p:cNvCxnSpPr>
              <a:cxnSpLocks noChangeShapeType="1"/>
            </p:cNvCxnSpPr>
            <p:nvPr/>
          </p:nvCxnSpPr>
          <p:spPr bwMode="auto">
            <a:xfrm flipV="1">
              <a:off x="3958768" y="1234391"/>
              <a:ext cx="24307" cy="416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9" name="AutoShape 245"/>
            <p:cNvCxnSpPr>
              <a:cxnSpLocks noChangeShapeType="1"/>
            </p:cNvCxnSpPr>
            <p:nvPr/>
          </p:nvCxnSpPr>
          <p:spPr bwMode="auto">
            <a:xfrm flipH="1">
              <a:off x="3955295" y="895905"/>
              <a:ext cx="80733" cy="1388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0" name="AutoShape 246"/>
            <p:cNvCxnSpPr>
              <a:cxnSpLocks noChangeShapeType="1"/>
            </p:cNvCxnSpPr>
            <p:nvPr/>
          </p:nvCxnSpPr>
          <p:spPr bwMode="auto">
            <a:xfrm flipH="1">
              <a:off x="4021271" y="970546"/>
              <a:ext cx="46877" cy="807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1" name="AutoShape 247"/>
            <p:cNvCxnSpPr>
              <a:cxnSpLocks noChangeShapeType="1"/>
            </p:cNvCxnSpPr>
            <p:nvPr/>
          </p:nvCxnSpPr>
          <p:spPr bwMode="auto">
            <a:xfrm flipH="1">
              <a:off x="3986547" y="910660"/>
              <a:ext cx="81601" cy="1406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2" name="AutoShape 248"/>
            <p:cNvCxnSpPr>
              <a:cxnSpLocks noChangeShapeType="1"/>
            </p:cNvCxnSpPr>
            <p:nvPr/>
          </p:nvCxnSpPr>
          <p:spPr bwMode="auto">
            <a:xfrm flipH="1">
              <a:off x="3949219" y="892433"/>
              <a:ext cx="51218" cy="885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3" name="AutoShape 249"/>
            <p:cNvCxnSpPr>
              <a:cxnSpLocks noChangeShapeType="1"/>
            </p:cNvCxnSpPr>
            <p:nvPr/>
          </p:nvCxnSpPr>
          <p:spPr bwMode="auto">
            <a:xfrm>
              <a:off x="3700074" y="1141524"/>
              <a:ext cx="54169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874" name="AutoShape 250"/>
            <p:cNvCxnSpPr>
              <a:cxnSpLocks noChangeShapeType="1"/>
            </p:cNvCxnSpPr>
            <p:nvPr/>
          </p:nvCxnSpPr>
          <p:spPr bwMode="auto">
            <a:xfrm>
              <a:off x="3342418" y="3567338"/>
              <a:ext cx="868" cy="71689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5" name="AutoShape 251"/>
            <p:cNvCxnSpPr>
              <a:cxnSpLocks noChangeShapeType="1"/>
            </p:cNvCxnSpPr>
            <p:nvPr/>
          </p:nvCxnSpPr>
          <p:spPr bwMode="auto">
            <a:xfrm>
              <a:off x="3057682" y="3567338"/>
              <a:ext cx="146708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6" name="AutoShape 252"/>
            <p:cNvCxnSpPr>
              <a:cxnSpLocks noChangeShapeType="1"/>
            </p:cNvCxnSpPr>
            <p:nvPr/>
          </p:nvCxnSpPr>
          <p:spPr bwMode="auto">
            <a:xfrm>
              <a:off x="3036847" y="4319817"/>
              <a:ext cx="2934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7" name="AutoShape 253"/>
            <p:cNvCxnSpPr>
              <a:cxnSpLocks noChangeShapeType="1"/>
            </p:cNvCxnSpPr>
            <p:nvPr/>
          </p:nvCxnSpPr>
          <p:spPr bwMode="auto">
            <a:xfrm>
              <a:off x="3036847" y="3588168"/>
              <a:ext cx="30904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8" name="AutoShape 254"/>
            <p:cNvCxnSpPr>
              <a:cxnSpLocks noChangeShapeType="1"/>
            </p:cNvCxnSpPr>
            <p:nvPr/>
          </p:nvCxnSpPr>
          <p:spPr bwMode="auto">
            <a:xfrm>
              <a:off x="3064626" y="3561262"/>
              <a:ext cx="0" cy="66742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9" name="AutoShape 255"/>
            <p:cNvCxnSpPr>
              <a:cxnSpLocks noChangeShapeType="1"/>
            </p:cNvCxnSpPr>
            <p:nvPr/>
          </p:nvCxnSpPr>
          <p:spPr bwMode="auto">
            <a:xfrm>
              <a:off x="3035979" y="3582092"/>
              <a:ext cx="0" cy="65180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0" name="AutoShape 256"/>
            <p:cNvCxnSpPr>
              <a:cxnSpLocks noChangeShapeType="1"/>
            </p:cNvCxnSpPr>
            <p:nvPr/>
          </p:nvCxnSpPr>
          <p:spPr bwMode="auto">
            <a:xfrm>
              <a:off x="3030771" y="4282497"/>
              <a:ext cx="868" cy="7984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1" name="AutoShape 257"/>
            <p:cNvCxnSpPr>
              <a:cxnSpLocks noChangeShapeType="1"/>
            </p:cNvCxnSpPr>
            <p:nvPr/>
          </p:nvCxnSpPr>
          <p:spPr bwMode="auto">
            <a:xfrm flipV="1">
              <a:off x="5256575" y="4528984"/>
              <a:ext cx="165807" cy="16577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2" name="AutoShape 258"/>
            <p:cNvCxnSpPr>
              <a:cxnSpLocks noChangeShapeType="1"/>
            </p:cNvCxnSpPr>
            <p:nvPr/>
          </p:nvCxnSpPr>
          <p:spPr bwMode="auto">
            <a:xfrm flipH="1">
              <a:off x="5314168" y="3589036"/>
              <a:ext cx="0" cy="7871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3" name="AutoShape 259"/>
            <p:cNvCxnSpPr>
              <a:cxnSpLocks noChangeShapeType="1"/>
            </p:cNvCxnSpPr>
            <p:nvPr/>
          </p:nvCxnSpPr>
          <p:spPr bwMode="auto">
            <a:xfrm flipH="1">
              <a:off x="5283215" y="4371892"/>
              <a:ext cx="3819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4" name="AutoShape 260"/>
            <p:cNvCxnSpPr>
              <a:cxnSpLocks noChangeShapeType="1"/>
            </p:cNvCxnSpPr>
            <p:nvPr/>
          </p:nvCxnSpPr>
          <p:spPr bwMode="auto">
            <a:xfrm flipH="1">
              <a:off x="5358142" y="3661940"/>
              <a:ext cx="0" cy="58236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5" name="AutoShape 261"/>
            <p:cNvCxnSpPr>
              <a:cxnSpLocks noChangeShapeType="1"/>
            </p:cNvCxnSpPr>
            <p:nvPr/>
          </p:nvCxnSpPr>
          <p:spPr bwMode="auto">
            <a:xfrm flipH="1">
              <a:off x="5384185" y="3687978"/>
              <a:ext cx="0" cy="53550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6" name="AutoShape 262"/>
            <p:cNvCxnSpPr>
              <a:cxnSpLocks noChangeShapeType="1"/>
            </p:cNvCxnSpPr>
            <p:nvPr/>
          </p:nvCxnSpPr>
          <p:spPr bwMode="auto">
            <a:xfrm flipH="1" flipV="1">
              <a:off x="5358142" y="3666280"/>
              <a:ext cx="29515" cy="2603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7" name="AutoShape 263"/>
            <p:cNvCxnSpPr>
              <a:cxnSpLocks noChangeShapeType="1"/>
            </p:cNvCxnSpPr>
            <p:nvPr/>
          </p:nvCxnSpPr>
          <p:spPr bwMode="auto">
            <a:xfrm flipH="1">
              <a:off x="5355239" y="4216237"/>
              <a:ext cx="28647" cy="2516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8" name="AutoShape 264"/>
            <p:cNvCxnSpPr>
              <a:cxnSpLocks noChangeShapeType="1"/>
            </p:cNvCxnSpPr>
            <p:nvPr/>
          </p:nvCxnSpPr>
          <p:spPr bwMode="auto">
            <a:xfrm>
              <a:off x="5281749" y="3417189"/>
              <a:ext cx="0" cy="107273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0" name="AutoShape 266"/>
            <p:cNvCxnSpPr>
              <a:cxnSpLocks noChangeShapeType="1"/>
            </p:cNvCxnSpPr>
            <p:nvPr/>
          </p:nvCxnSpPr>
          <p:spPr bwMode="auto">
            <a:xfrm flipH="1" flipV="1">
              <a:off x="5028265" y="4236498"/>
              <a:ext cx="2543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1" name="AutoShape 267"/>
            <p:cNvCxnSpPr>
              <a:cxnSpLocks noChangeShapeType="1"/>
            </p:cNvCxnSpPr>
            <p:nvPr/>
          </p:nvCxnSpPr>
          <p:spPr bwMode="auto">
            <a:xfrm flipH="1" flipV="1">
              <a:off x="5273937" y="4218272"/>
              <a:ext cx="3819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2" name="AutoShape 268"/>
            <p:cNvCxnSpPr>
              <a:cxnSpLocks noChangeShapeType="1"/>
            </p:cNvCxnSpPr>
            <p:nvPr/>
          </p:nvCxnSpPr>
          <p:spPr bwMode="auto">
            <a:xfrm flipH="1" flipV="1">
              <a:off x="5309529" y="4242573"/>
              <a:ext cx="512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93" name="Oval 269"/>
            <p:cNvSpPr>
              <a:spLocks noChangeArrowheads="1"/>
            </p:cNvSpPr>
            <p:nvPr/>
          </p:nvSpPr>
          <p:spPr bwMode="auto">
            <a:xfrm flipH="1" flipV="1">
              <a:off x="5034341" y="4305931"/>
              <a:ext cx="112853" cy="112829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894" name="Arc 270"/>
            <p:cNvSpPr>
              <a:spLocks/>
            </p:cNvSpPr>
            <p:nvPr/>
          </p:nvSpPr>
          <p:spPr bwMode="auto">
            <a:xfrm rot="2700000" flipV="1">
              <a:off x="4897182" y="3940540"/>
              <a:ext cx="500025" cy="492106"/>
            </a:xfrm>
            <a:custGeom>
              <a:avLst/>
              <a:gdLst>
                <a:gd name="G0" fmla="+- 0 0 0"/>
                <a:gd name="G1" fmla="+- 18005 0 0"/>
                <a:gd name="G2" fmla="+- 21600 0 0"/>
                <a:gd name="T0" fmla="*/ 11932 w 18316"/>
                <a:gd name="T1" fmla="*/ 0 h 18005"/>
                <a:gd name="T2" fmla="*/ 18316 w 18316"/>
                <a:gd name="T3" fmla="*/ 6555 h 18005"/>
                <a:gd name="T4" fmla="*/ 0 w 18316"/>
                <a:gd name="T5" fmla="*/ 18005 h 18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16" h="18005" fill="none" extrusionOk="0">
                  <a:moveTo>
                    <a:pt x="11932" y="-1"/>
                  </a:moveTo>
                  <a:cubicBezTo>
                    <a:pt x="14503" y="1704"/>
                    <a:pt x="16680" y="3939"/>
                    <a:pt x="18315" y="6555"/>
                  </a:cubicBezTo>
                </a:path>
                <a:path w="18316" h="18005" stroke="0" extrusionOk="0">
                  <a:moveTo>
                    <a:pt x="11932" y="-1"/>
                  </a:moveTo>
                  <a:cubicBezTo>
                    <a:pt x="14503" y="1704"/>
                    <a:pt x="16680" y="3939"/>
                    <a:pt x="18315" y="6555"/>
                  </a:cubicBezTo>
                  <a:lnTo>
                    <a:pt x="0" y="1800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895" name="Rectangle 271"/>
            <p:cNvSpPr>
              <a:spLocks noChangeArrowheads="1"/>
            </p:cNvSpPr>
            <p:nvPr/>
          </p:nvSpPr>
          <p:spPr bwMode="auto">
            <a:xfrm flipV="1">
              <a:off x="5073406" y="4331968"/>
              <a:ext cx="96359" cy="616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896" name="AutoShape 272"/>
            <p:cNvCxnSpPr>
              <a:cxnSpLocks noChangeShapeType="1"/>
            </p:cNvCxnSpPr>
            <p:nvPr/>
          </p:nvCxnSpPr>
          <p:spPr bwMode="auto">
            <a:xfrm flipV="1">
              <a:off x="5259179" y="4313742"/>
              <a:ext cx="15626" cy="347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97" name="Oval 273"/>
            <p:cNvSpPr>
              <a:spLocks noChangeArrowheads="1"/>
            </p:cNvSpPr>
            <p:nvPr/>
          </p:nvSpPr>
          <p:spPr bwMode="auto">
            <a:xfrm flipH="1" flipV="1">
              <a:off x="5154139" y="4305931"/>
              <a:ext cx="112853" cy="111961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898" name="AutoShape 274"/>
            <p:cNvCxnSpPr>
              <a:cxnSpLocks noChangeShapeType="1"/>
            </p:cNvCxnSpPr>
            <p:nvPr/>
          </p:nvCxnSpPr>
          <p:spPr bwMode="auto">
            <a:xfrm flipV="1">
              <a:off x="5020452" y="4362345"/>
              <a:ext cx="248276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899" name="AutoShape 275"/>
            <p:cNvCxnSpPr>
              <a:cxnSpLocks noChangeShapeType="1"/>
            </p:cNvCxnSpPr>
            <p:nvPr/>
          </p:nvCxnSpPr>
          <p:spPr bwMode="auto">
            <a:xfrm flipV="1">
              <a:off x="5122887" y="4317214"/>
              <a:ext cx="477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0" name="AutoShape 276"/>
            <p:cNvCxnSpPr>
              <a:cxnSpLocks noChangeShapeType="1"/>
            </p:cNvCxnSpPr>
            <p:nvPr/>
          </p:nvCxnSpPr>
          <p:spPr bwMode="auto">
            <a:xfrm flipV="1">
              <a:off x="5207093" y="4308535"/>
              <a:ext cx="0" cy="9286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901" name="AutoShape 277"/>
            <p:cNvCxnSpPr>
              <a:cxnSpLocks noChangeShapeType="1"/>
            </p:cNvCxnSpPr>
            <p:nvPr/>
          </p:nvCxnSpPr>
          <p:spPr bwMode="auto">
            <a:xfrm flipV="1">
              <a:off x="5093372" y="4306799"/>
              <a:ext cx="0" cy="9286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902" name="AutoShape 278"/>
            <p:cNvCxnSpPr>
              <a:cxnSpLocks noChangeShapeType="1"/>
            </p:cNvCxnSpPr>
            <p:nvPr/>
          </p:nvCxnSpPr>
          <p:spPr bwMode="auto">
            <a:xfrm>
              <a:off x="5032605" y="3417189"/>
              <a:ext cx="0" cy="10718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3" name="AutoShape 279"/>
            <p:cNvCxnSpPr>
              <a:cxnSpLocks noChangeShapeType="1"/>
            </p:cNvCxnSpPr>
            <p:nvPr/>
          </p:nvCxnSpPr>
          <p:spPr bwMode="auto">
            <a:xfrm flipH="1">
              <a:off x="5029133" y="3598583"/>
              <a:ext cx="38196" cy="381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4" name="AutoShape 280"/>
            <p:cNvCxnSpPr>
              <a:cxnSpLocks noChangeShapeType="1"/>
            </p:cNvCxnSpPr>
            <p:nvPr/>
          </p:nvCxnSpPr>
          <p:spPr bwMode="auto">
            <a:xfrm flipH="1">
              <a:off x="5181918" y="3589904"/>
              <a:ext cx="85942" cy="859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5" name="AutoShape 281"/>
            <p:cNvCxnSpPr>
              <a:cxnSpLocks noChangeShapeType="1"/>
            </p:cNvCxnSpPr>
            <p:nvPr/>
          </p:nvCxnSpPr>
          <p:spPr bwMode="auto">
            <a:xfrm flipH="1">
              <a:off x="5149798" y="3589904"/>
              <a:ext cx="85942" cy="859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6" name="AutoShape 282"/>
            <p:cNvCxnSpPr>
              <a:cxnSpLocks noChangeShapeType="1"/>
            </p:cNvCxnSpPr>
            <p:nvPr/>
          </p:nvCxnSpPr>
          <p:spPr bwMode="auto">
            <a:xfrm flipH="1">
              <a:off x="5026529" y="3678431"/>
              <a:ext cx="2543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7" name="AutoShape 283"/>
            <p:cNvCxnSpPr>
              <a:cxnSpLocks noChangeShapeType="1"/>
            </p:cNvCxnSpPr>
            <p:nvPr/>
          </p:nvCxnSpPr>
          <p:spPr bwMode="auto">
            <a:xfrm>
              <a:off x="5242685" y="3426736"/>
              <a:ext cx="29515" cy="295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8" name="AutoShape 284"/>
            <p:cNvCxnSpPr>
              <a:cxnSpLocks noChangeShapeType="1"/>
            </p:cNvCxnSpPr>
            <p:nvPr/>
          </p:nvCxnSpPr>
          <p:spPr bwMode="auto">
            <a:xfrm>
              <a:off x="5205357" y="3423264"/>
              <a:ext cx="66844" cy="685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9" name="AutoShape 285"/>
            <p:cNvCxnSpPr>
              <a:cxnSpLocks noChangeShapeType="1"/>
            </p:cNvCxnSpPr>
            <p:nvPr/>
          </p:nvCxnSpPr>
          <p:spPr bwMode="auto">
            <a:xfrm>
              <a:off x="5178446" y="3431944"/>
              <a:ext cx="63371" cy="633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0" name="AutoShape 286"/>
            <p:cNvCxnSpPr>
              <a:cxnSpLocks noChangeShapeType="1"/>
            </p:cNvCxnSpPr>
            <p:nvPr/>
          </p:nvCxnSpPr>
          <p:spPr bwMode="auto">
            <a:xfrm>
              <a:off x="5146326" y="3431944"/>
              <a:ext cx="54690" cy="54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1" name="AutoShape 287"/>
            <p:cNvCxnSpPr>
              <a:cxnSpLocks noChangeShapeType="1"/>
            </p:cNvCxnSpPr>
            <p:nvPr/>
          </p:nvCxnSpPr>
          <p:spPr bwMode="auto">
            <a:xfrm>
              <a:off x="5110734" y="3431944"/>
              <a:ext cx="59031" cy="598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2" name="AutoShape 288"/>
            <p:cNvCxnSpPr>
              <a:cxnSpLocks noChangeShapeType="1"/>
            </p:cNvCxnSpPr>
            <p:nvPr/>
          </p:nvCxnSpPr>
          <p:spPr bwMode="auto">
            <a:xfrm>
              <a:off x="5076010" y="3431944"/>
              <a:ext cx="51218" cy="512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3" name="AutoShape 289"/>
            <p:cNvCxnSpPr>
              <a:cxnSpLocks noChangeShapeType="1"/>
            </p:cNvCxnSpPr>
            <p:nvPr/>
          </p:nvCxnSpPr>
          <p:spPr bwMode="auto">
            <a:xfrm>
              <a:off x="5037814" y="3428472"/>
              <a:ext cx="55558" cy="55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4" name="AutoShape 290"/>
            <p:cNvCxnSpPr>
              <a:cxnSpLocks noChangeShapeType="1"/>
            </p:cNvCxnSpPr>
            <p:nvPr/>
          </p:nvCxnSpPr>
          <p:spPr bwMode="auto">
            <a:xfrm>
              <a:off x="5028265" y="3453641"/>
              <a:ext cx="39064" cy="381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5" name="AutoShape 291"/>
            <p:cNvCxnSpPr>
              <a:cxnSpLocks noChangeShapeType="1"/>
            </p:cNvCxnSpPr>
            <p:nvPr/>
          </p:nvCxnSpPr>
          <p:spPr bwMode="auto">
            <a:xfrm flipH="1">
              <a:off x="5242685" y="3641110"/>
              <a:ext cx="38196" cy="381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6" name="AutoShape 292"/>
            <p:cNvCxnSpPr>
              <a:cxnSpLocks noChangeShapeType="1"/>
            </p:cNvCxnSpPr>
            <p:nvPr/>
          </p:nvCxnSpPr>
          <p:spPr bwMode="auto">
            <a:xfrm flipH="1">
              <a:off x="5212302" y="3602922"/>
              <a:ext cx="72920" cy="763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7" name="AutoShape 293"/>
            <p:cNvCxnSpPr>
              <a:cxnSpLocks noChangeShapeType="1"/>
            </p:cNvCxnSpPr>
            <p:nvPr/>
          </p:nvCxnSpPr>
          <p:spPr bwMode="auto">
            <a:xfrm flipH="1">
              <a:off x="5118547" y="3594243"/>
              <a:ext cx="80733" cy="815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8" name="AutoShape 294"/>
            <p:cNvCxnSpPr>
              <a:cxnSpLocks noChangeShapeType="1"/>
            </p:cNvCxnSpPr>
            <p:nvPr/>
          </p:nvCxnSpPr>
          <p:spPr bwMode="auto">
            <a:xfrm flipH="1">
              <a:off x="5086427" y="3597715"/>
              <a:ext cx="77261" cy="781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9" name="AutoShape 295"/>
            <p:cNvCxnSpPr>
              <a:cxnSpLocks noChangeShapeType="1"/>
            </p:cNvCxnSpPr>
            <p:nvPr/>
          </p:nvCxnSpPr>
          <p:spPr bwMode="auto">
            <a:xfrm flipH="1">
              <a:off x="5054308" y="3602922"/>
              <a:ext cx="72052" cy="729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0" name="AutoShape 296"/>
            <p:cNvCxnSpPr>
              <a:cxnSpLocks noChangeShapeType="1"/>
            </p:cNvCxnSpPr>
            <p:nvPr/>
          </p:nvCxnSpPr>
          <p:spPr bwMode="auto">
            <a:xfrm flipH="1">
              <a:off x="5043323" y="3608130"/>
              <a:ext cx="46577" cy="465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1" name="AutoShape 297"/>
            <p:cNvCxnSpPr>
              <a:cxnSpLocks noChangeShapeType="1"/>
            </p:cNvCxnSpPr>
            <p:nvPr/>
          </p:nvCxnSpPr>
          <p:spPr bwMode="auto">
            <a:xfrm flipH="1">
              <a:off x="5276541" y="3596847"/>
              <a:ext cx="3819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2" name="AutoShape 298"/>
            <p:cNvCxnSpPr>
              <a:cxnSpLocks noChangeShapeType="1"/>
            </p:cNvCxnSpPr>
            <p:nvPr/>
          </p:nvCxnSpPr>
          <p:spPr bwMode="auto">
            <a:xfrm flipH="1">
              <a:off x="5276541" y="3696657"/>
              <a:ext cx="3819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3" name="AutoShape 299"/>
            <p:cNvCxnSpPr>
              <a:cxnSpLocks noChangeShapeType="1"/>
            </p:cNvCxnSpPr>
            <p:nvPr/>
          </p:nvCxnSpPr>
          <p:spPr bwMode="auto">
            <a:xfrm flipH="1">
              <a:off x="5312133" y="3672355"/>
              <a:ext cx="512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4" name="AutoShape 300"/>
            <p:cNvCxnSpPr>
              <a:cxnSpLocks noChangeShapeType="1"/>
            </p:cNvCxnSpPr>
            <p:nvPr/>
          </p:nvCxnSpPr>
          <p:spPr bwMode="auto">
            <a:xfrm>
              <a:off x="5286090" y="3597715"/>
              <a:ext cx="20834" cy="2169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5" name="AutoShape 301"/>
            <p:cNvCxnSpPr>
              <a:cxnSpLocks noChangeShapeType="1"/>
            </p:cNvCxnSpPr>
            <p:nvPr/>
          </p:nvCxnSpPr>
          <p:spPr bwMode="auto">
            <a:xfrm>
              <a:off x="5276541" y="3607262"/>
              <a:ext cx="30383" cy="3037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6" name="AutoShape 302"/>
            <p:cNvCxnSpPr>
              <a:cxnSpLocks noChangeShapeType="1"/>
            </p:cNvCxnSpPr>
            <p:nvPr/>
          </p:nvCxnSpPr>
          <p:spPr bwMode="auto">
            <a:xfrm>
              <a:off x="5282618" y="3632431"/>
              <a:ext cx="29515" cy="2864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7" name="AutoShape 303"/>
            <p:cNvCxnSpPr>
              <a:cxnSpLocks noChangeShapeType="1"/>
            </p:cNvCxnSpPr>
            <p:nvPr/>
          </p:nvCxnSpPr>
          <p:spPr bwMode="auto">
            <a:xfrm>
              <a:off x="5287826" y="3656733"/>
              <a:ext cx="30383" cy="2950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29" name="Oval 305"/>
            <p:cNvSpPr>
              <a:spLocks noChangeArrowheads="1"/>
            </p:cNvSpPr>
            <p:nvPr/>
          </p:nvSpPr>
          <p:spPr bwMode="auto">
            <a:xfrm flipH="1">
              <a:off x="5036946" y="3496169"/>
              <a:ext cx="112853" cy="112829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930" name="Arc 306"/>
            <p:cNvSpPr>
              <a:spLocks/>
            </p:cNvSpPr>
            <p:nvPr/>
          </p:nvSpPr>
          <p:spPr bwMode="auto">
            <a:xfrm rot="18900000">
              <a:off x="4899786" y="3482282"/>
              <a:ext cx="500893" cy="493842"/>
            </a:xfrm>
            <a:custGeom>
              <a:avLst/>
              <a:gdLst>
                <a:gd name="G0" fmla="+- 0 0 0"/>
                <a:gd name="G1" fmla="+- 18005 0 0"/>
                <a:gd name="G2" fmla="+- 21600 0 0"/>
                <a:gd name="T0" fmla="*/ 11932 w 18316"/>
                <a:gd name="T1" fmla="*/ 0 h 18005"/>
                <a:gd name="T2" fmla="*/ 18316 w 18316"/>
                <a:gd name="T3" fmla="*/ 6555 h 18005"/>
                <a:gd name="T4" fmla="*/ 0 w 18316"/>
                <a:gd name="T5" fmla="*/ 18005 h 18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16" h="18005" fill="none" extrusionOk="0">
                  <a:moveTo>
                    <a:pt x="11932" y="-1"/>
                  </a:moveTo>
                  <a:cubicBezTo>
                    <a:pt x="14503" y="1704"/>
                    <a:pt x="16680" y="3939"/>
                    <a:pt x="18315" y="6555"/>
                  </a:cubicBezTo>
                </a:path>
                <a:path w="18316" h="18005" stroke="0" extrusionOk="0">
                  <a:moveTo>
                    <a:pt x="11932" y="-1"/>
                  </a:moveTo>
                  <a:cubicBezTo>
                    <a:pt x="14503" y="1704"/>
                    <a:pt x="16680" y="3939"/>
                    <a:pt x="18315" y="6555"/>
                  </a:cubicBezTo>
                  <a:lnTo>
                    <a:pt x="0" y="1800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931" name="Rectangle 307"/>
            <p:cNvSpPr>
              <a:spLocks noChangeArrowheads="1"/>
            </p:cNvSpPr>
            <p:nvPr/>
          </p:nvSpPr>
          <p:spPr bwMode="auto">
            <a:xfrm>
              <a:off x="5076010" y="3521338"/>
              <a:ext cx="97227" cy="616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932" name="AutoShape 308"/>
            <p:cNvCxnSpPr>
              <a:cxnSpLocks noChangeShapeType="1"/>
            </p:cNvCxnSpPr>
            <p:nvPr/>
          </p:nvCxnSpPr>
          <p:spPr bwMode="auto">
            <a:xfrm>
              <a:off x="5261783" y="3597715"/>
              <a:ext cx="15626" cy="43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3" name="AutoShape 309"/>
            <p:cNvCxnSpPr>
              <a:cxnSpLocks noChangeShapeType="1"/>
            </p:cNvCxnSpPr>
            <p:nvPr/>
          </p:nvCxnSpPr>
          <p:spPr bwMode="auto">
            <a:xfrm flipV="1">
              <a:off x="5032605" y="3594243"/>
              <a:ext cx="13021" cy="781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34" name="Oval 310"/>
            <p:cNvSpPr>
              <a:spLocks noChangeArrowheads="1"/>
            </p:cNvSpPr>
            <p:nvPr/>
          </p:nvSpPr>
          <p:spPr bwMode="auto">
            <a:xfrm flipH="1">
              <a:off x="5156743" y="3497037"/>
              <a:ext cx="112853" cy="112829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935" name="AutoShape 311"/>
            <p:cNvCxnSpPr>
              <a:cxnSpLocks noChangeShapeType="1"/>
            </p:cNvCxnSpPr>
            <p:nvPr/>
          </p:nvCxnSpPr>
          <p:spPr bwMode="auto">
            <a:xfrm>
              <a:off x="5023056" y="3552583"/>
              <a:ext cx="249144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936" name="AutoShape 312"/>
            <p:cNvCxnSpPr>
              <a:cxnSpLocks noChangeShapeType="1"/>
            </p:cNvCxnSpPr>
            <p:nvPr/>
          </p:nvCxnSpPr>
          <p:spPr bwMode="auto">
            <a:xfrm>
              <a:off x="5125492" y="3597715"/>
              <a:ext cx="4774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7" name="AutoShape 313"/>
            <p:cNvCxnSpPr>
              <a:cxnSpLocks noChangeShapeType="1"/>
            </p:cNvCxnSpPr>
            <p:nvPr/>
          </p:nvCxnSpPr>
          <p:spPr bwMode="auto">
            <a:xfrm>
              <a:off x="5209697" y="3513527"/>
              <a:ext cx="0" cy="9286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938" name="AutoShape 314"/>
            <p:cNvCxnSpPr>
              <a:cxnSpLocks noChangeShapeType="1"/>
            </p:cNvCxnSpPr>
            <p:nvPr/>
          </p:nvCxnSpPr>
          <p:spPr bwMode="auto">
            <a:xfrm>
              <a:off x="5095976" y="3515263"/>
              <a:ext cx="0" cy="9286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sp>
          <p:nvSpPr>
            <p:cNvPr id="26940" name="Arc 316"/>
            <p:cNvSpPr>
              <a:spLocks/>
            </p:cNvSpPr>
            <p:nvPr/>
          </p:nvSpPr>
          <p:spPr bwMode="auto">
            <a:xfrm rot="10800000" flipH="1">
              <a:off x="5383616" y="4358305"/>
              <a:ext cx="59899" cy="5901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941" name="AutoShape 317"/>
            <p:cNvCxnSpPr>
              <a:cxnSpLocks noChangeShapeType="1"/>
            </p:cNvCxnSpPr>
            <p:nvPr/>
          </p:nvCxnSpPr>
          <p:spPr bwMode="auto">
            <a:xfrm flipV="1">
              <a:off x="5346857" y="4240837"/>
              <a:ext cx="0" cy="2490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42" name="AutoShape 318"/>
            <p:cNvCxnSpPr>
              <a:cxnSpLocks noChangeShapeType="1"/>
            </p:cNvCxnSpPr>
            <p:nvPr/>
          </p:nvCxnSpPr>
          <p:spPr bwMode="auto">
            <a:xfrm flipH="1">
              <a:off x="5339912" y="3500509"/>
              <a:ext cx="5989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43" name="AutoShape 319"/>
            <p:cNvCxnSpPr>
              <a:cxnSpLocks noChangeShapeType="1"/>
            </p:cNvCxnSpPr>
            <p:nvPr/>
          </p:nvCxnSpPr>
          <p:spPr bwMode="auto">
            <a:xfrm flipV="1">
              <a:off x="5054308" y="3422397"/>
              <a:ext cx="40974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44" name="AutoShape 320"/>
            <p:cNvCxnSpPr>
              <a:cxnSpLocks noChangeShapeType="1"/>
            </p:cNvCxnSpPr>
            <p:nvPr/>
          </p:nvCxnSpPr>
          <p:spPr bwMode="auto">
            <a:xfrm flipH="1" flipV="1">
              <a:off x="5461446" y="3268776"/>
              <a:ext cx="105040" cy="1796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45" name="AutoShape 321"/>
            <p:cNvCxnSpPr>
              <a:cxnSpLocks noChangeShapeType="1"/>
            </p:cNvCxnSpPr>
            <p:nvPr/>
          </p:nvCxnSpPr>
          <p:spPr bwMode="auto">
            <a:xfrm flipH="1" flipV="1">
              <a:off x="5454501" y="3313040"/>
              <a:ext cx="98095" cy="16837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47" name="AutoShape 323"/>
            <p:cNvCxnSpPr>
              <a:cxnSpLocks noChangeShapeType="1"/>
            </p:cNvCxnSpPr>
            <p:nvPr/>
          </p:nvCxnSpPr>
          <p:spPr bwMode="auto">
            <a:xfrm flipH="1" flipV="1">
              <a:off x="5460578" y="3216701"/>
              <a:ext cx="101567" cy="1753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48" name="AutoShape 324"/>
            <p:cNvCxnSpPr>
              <a:cxnSpLocks noChangeShapeType="1"/>
            </p:cNvCxnSpPr>
            <p:nvPr/>
          </p:nvCxnSpPr>
          <p:spPr bwMode="auto">
            <a:xfrm flipH="1" flipV="1">
              <a:off x="5459710" y="3166363"/>
              <a:ext cx="100699" cy="1744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49" name="AutoShape 325"/>
            <p:cNvCxnSpPr>
              <a:cxnSpLocks noChangeShapeType="1"/>
            </p:cNvCxnSpPr>
            <p:nvPr/>
          </p:nvCxnSpPr>
          <p:spPr bwMode="auto">
            <a:xfrm flipH="1" flipV="1">
              <a:off x="5468391" y="3131646"/>
              <a:ext cx="90282" cy="1579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50" name="AutoShape 326"/>
            <p:cNvCxnSpPr>
              <a:cxnSpLocks noChangeShapeType="1"/>
            </p:cNvCxnSpPr>
            <p:nvPr/>
          </p:nvCxnSpPr>
          <p:spPr bwMode="auto">
            <a:xfrm flipH="1" flipV="1">
              <a:off x="5495302" y="3129910"/>
              <a:ext cx="62503" cy="1084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51" name="AutoShape 327"/>
            <p:cNvCxnSpPr>
              <a:cxnSpLocks noChangeShapeType="1"/>
            </p:cNvCxnSpPr>
            <p:nvPr/>
          </p:nvCxnSpPr>
          <p:spPr bwMode="auto">
            <a:xfrm flipH="1" flipV="1">
              <a:off x="5526553" y="3139457"/>
              <a:ext cx="29515" cy="477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52" name="Arc 328"/>
            <p:cNvSpPr>
              <a:spLocks/>
            </p:cNvSpPr>
            <p:nvPr/>
          </p:nvSpPr>
          <p:spPr bwMode="auto">
            <a:xfrm rot="16200000">
              <a:off x="4887640" y="3341107"/>
              <a:ext cx="66829" cy="44273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13845"/>
                <a:gd name="T2" fmla="*/ 21600 w 21600"/>
                <a:gd name="T3" fmla="*/ 13845 h 13845"/>
                <a:gd name="T4" fmla="*/ 0 w 21600"/>
                <a:gd name="T5" fmla="*/ 13845 h 1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3845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</a:path>
                <a:path w="21600" h="13845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954" name="Arc 330"/>
            <p:cNvSpPr>
              <a:spLocks/>
            </p:cNvSpPr>
            <p:nvPr/>
          </p:nvSpPr>
          <p:spPr bwMode="auto">
            <a:xfrm flipV="1">
              <a:off x="5198753" y="3276887"/>
              <a:ext cx="57294" cy="53811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955" name="Arc 331"/>
            <p:cNvSpPr>
              <a:spLocks/>
            </p:cNvSpPr>
            <p:nvPr/>
          </p:nvSpPr>
          <p:spPr bwMode="auto">
            <a:xfrm rot="16200000">
              <a:off x="5250505" y="3136549"/>
              <a:ext cx="62490" cy="51218"/>
            </a:xfrm>
            <a:custGeom>
              <a:avLst/>
              <a:gdLst>
                <a:gd name="G0" fmla="+- 5089 0 0"/>
                <a:gd name="G1" fmla="+- 21600 0 0"/>
                <a:gd name="G2" fmla="+- 21600 0 0"/>
                <a:gd name="T0" fmla="*/ 0 w 26689"/>
                <a:gd name="T1" fmla="*/ 608 h 21600"/>
                <a:gd name="T2" fmla="*/ 26689 w 26689"/>
                <a:gd name="T3" fmla="*/ 21600 h 21600"/>
                <a:gd name="T4" fmla="*/ 5089 w 2668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689" h="21600" fill="none" extrusionOk="0">
                  <a:moveTo>
                    <a:pt x="0" y="608"/>
                  </a:moveTo>
                  <a:cubicBezTo>
                    <a:pt x="1666" y="204"/>
                    <a:pt x="3374" y="-1"/>
                    <a:pt x="5089" y="0"/>
                  </a:cubicBezTo>
                  <a:cubicBezTo>
                    <a:pt x="17018" y="0"/>
                    <a:pt x="26689" y="9670"/>
                    <a:pt x="26689" y="21600"/>
                  </a:cubicBezTo>
                </a:path>
                <a:path w="26689" h="21600" stroke="0" extrusionOk="0">
                  <a:moveTo>
                    <a:pt x="0" y="608"/>
                  </a:moveTo>
                  <a:cubicBezTo>
                    <a:pt x="1666" y="204"/>
                    <a:pt x="3374" y="-1"/>
                    <a:pt x="5089" y="0"/>
                  </a:cubicBezTo>
                  <a:cubicBezTo>
                    <a:pt x="17018" y="0"/>
                    <a:pt x="26689" y="9670"/>
                    <a:pt x="26689" y="21600"/>
                  </a:cubicBezTo>
                  <a:lnTo>
                    <a:pt x="508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956" name="AutoShape 332"/>
            <p:cNvCxnSpPr>
              <a:cxnSpLocks noChangeShapeType="1"/>
            </p:cNvCxnSpPr>
            <p:nvPr/>
          </p:nvCxnSpPr>
          <p:spPr bwMode="auto">
            <a:xfrm flipH="1" flipV="1">
              <a:off x="4813844" y="3543036"/>
              <a:ext cx="45141" cy="4513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57" name="AutoShape 333"/>
            <p:cNvCxnSpPr>
              <a:cxnSpLocks noChangeShapeType="1"/>
            </p:cNvCxnSpPr>
            <p:nvPr/>
          </p:nvCxnSpPr>
          <p:spPr bwMode="auto">
            <a:xfrm rot="5400000" flipH="1">
              <a:off x="4857261" y="3418045"/>
              <a:ext cx="110225" cy="1102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58" name="AutoShape 334"/>
            <p:cNvCxnSpPr>
              <a:cxnSpLocks noChangeShapeType="1"/>
            </p:cNvCxnSpPr>
            <p:nvPr/>
          </p:nvCxnSpPr>
          <p:spPr bwMode="auto">
            <a:xfrm flipH="1" flipV="1">
              <a:off x="5424986" y="3125571"/>
              <a:ext cx="0" cy="30029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59" name="AutoShape 335"/>
            <p:cNvCxnSpPr>
              <a:cxnSpLocks noChangeShapeType="1"/>
            </p:cNvCxnSpPr>
            <p:nvPr/>
          </p:nvCxnSpPr>
          <p:spPr bwMode="auto">
            <a:xfrm flipH="1">
              <a:off x="4831505" y="3336773"/>
              <a:ext cx="78129" cy="1327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61" name="Arc 337"/>
            <p:cNvSpPr>
              <a:spLocks/>
            </p:cNvSpPr>
            <p:nvPr/>
          </p:nvSpPr>
          <p:spPr bwMode="auto">
            <a:xfrm rot="10800000" flipH="1" flipV="1">
              <a:off x="5383914" y="3500509"/>
              <a:ext cx="59899" cy="5901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962" name="AutoShape 338"/>
            <p:cNvCxnSpPr>
              <a:cxnSpLocks noChangeShapeType="1"/>
            </p:cNvCxnSpPr>
            <p:nvPr/>
          </p:nvCxnSpPr>
          <p:spPr bwMode="auto">
            <a:xfrm flipH="1">
              <a:off x="5339912" y="4417024"/>
              <a:ext cx="5989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63" name="AutoShape 339"/>
            <p:cNvCxnSpPr>
              <a:cxnSpLocks noChangeShapeType="1"/>
            </p:cNvCxnSpPr>
            <p:nvPr/>
          </p:nvCxnSpPr>
          <p:spPr bwMode="auto">
            <a:xfrm flipV="1">
              <a:off x="5345121" y="3416321"/>
              <a:ext cx="0" cy="24822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64" name="AutoShape 340"/>
            <p:cNvCxnSpPr>
              <a:cxnSpLocks noChangeShapeType="1"/>
            </p:cNvCxnSpPr>
            <p:nvPr/>
          </p:nvCxnSpPr>
          <p:spPr bwMode="auto">
            <a:xfrm>
              <a:off x="5441479" y="3542168"/>
              <a:ext cx="0" cy="82278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65" name="AutoShape 341"/>
            <p:cNvCxnSpPr>
              <a:cxnSpLocks noChangeShapeType="1"/>
            </p:cNvCxnSpPr>
            <p:nvPr/>
          </p:nvCxnSpPr>
          <p:spPr bwMode="auto">
            <a:xfrm>
              <a:off x="5561277" y="3122099"/>
              <a:ext cx="0" cy="166899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67" name="AutoShape 343"/>
            <p:cNvCxnSpPr>
              <a:cxnSpLocks noChangeShapeType="1"/>
            </p:cNvCxnSpPr>
            <p:nvPr/>
          </p:nvCxnSpPr>
          <p:spPr bwMode="auto">
            <a:xfrm flipV="1">
              <a:off x="5456237" y="3123835"/>
              <a:ext cx="0" cy="30463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70" name="AutoShape 346"/>
            <p:cNvCxnSpPr>
              <a:cxnSpLocks noChangeShapeType="1"/>
            </p:cNvCxnSpPr>
            <p:nvPr/>
          </p:nvCxnSpPr>
          <p:spPr bwMode="auto">
            <a:xfrm flipH="1" flipV="1">
              <a:off x="5460578" y="4661775"/>
              <a:ext cx="69448" cy="1197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71" name="AutoShape 347"/>
            <p:cNvCxnSpPr>
              <a:cxnSpLocks noChangeShapeType="1"/>
            </p:cNvCxnSpPr>
            <p:nvPr/>
          </p:nvCxnSpPr>
          <p:spPr bwMode="auto">
            <a:xfrm flipH="1" flipV="1">
              <a:off x="5438875" y="3586432"/>
              <a:ext cx="72920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72" name="AutoShape 348"/>
            <p:cNvCxnSpPr>
              <a:cxnSpLocks noChangeShapeType="1"/>
            </p:cNvCxnSpPr>
            <p:nvPr/>
          </p:nvCxnSpPr>
          <p:spPr bwMode="auto">
            <a:xfrm flipH="1" flipV="1">
              <a:off x="5457973" y="4609700"/>
              <a:ext cx="100699" cy="1753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73" name="AutoShape 349"/>
            <p:cNvCxnSpPr>
              <a:cxnSpLocks noChangeShapeType="1"/>
            </p:cNvCxnSpPr>
            <p:nvPr/>
          </p:nvCxnSpPr>
          <p:spPr bwMode="auto">
            <a:xfrm flipH="1" flipV="1">
              <a:off x="5457105" y="4556757"/>
              <a:ext cx="100699" cy="1744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74" name="AutoShape 350"/>
            <p:cNvCxnSpPr>
              <a:cxnSpLocks noChangeShapeType="1"/>
            </p:cNvCxnSpPr>
            <p:nvPr/>
          </p:nvCxnSpPr>
          <p:spPr bwMode="auto">
            <a:xfrm flipH="1" flipV="1">
              <a:off x="5460578" y="4709510"/>
              <a:ext cx="42537" cy="729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75" name="AutoShape 351"/>
            <p:cNvCxnSpPr>
              <a:cxnSpLocks noChangeShapeType="1"/>
            </p:cNvCxnSpPr>
            <p:nvPr/>
          </p:nvCxnSpPr>
          <p:spPr bwMode="auto">
            <a:xfrm flipH="1" flipV="1">
              <a:off x="5461446" y="4752905"/>
              <a:ext cx="23439" cy="364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76" name="Arc 352"/>
            <p:cNvSpPr>
              <a:spLocks/>
            </p:cNvSpPr>
            <p:nvPr/>
          </p:nvSpPr>
          <p:spPr bwMode="auto">
            <a:xfrm rot="5400000" flipV="1">
              <a:off x="4861597" y="4537659"/>
              <a:ext cx="67697" cy="44273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13845"/>
                <a:gd name="T2" fmla="*/ 21600 w 21600"/>
                <a:gd name="T3" fmla="*/ 13845 h 13845"/>
                <a:gd name="T4" fmla="*/ 0 w 21600"/>
                <a:gd name="T5" fmla="*/ 13845 h 1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3845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</a:path>
                <a:path w="21600" h="13845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977" name="Arc 353"/>
            <p:cNvSpPr>
              <a:spLocks/>
            </p:cNvSpPr>
            <p:nvPr/>
          </p:nvSpPr>
          <p:spPr bwMode="auto">
            <a:xfrm>
              <a:off x="5203621" y="4590037"/>
              <a:ext cx="56426" cy="53811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978" name="AutoShape 354"/>
            <p:cNvCxnSpPr>
              <a:cxnSpLocks noChangeShapeType="1"/>
            </p:cNvCxnSpPr>
            <p:nvPr/>
          </p:nvCxnSpPr>
          <p:spPr bwMode="auto">
            <a:xfrm flipH="1" flipV="1">
              <a:off x="5252234" y="3165495"/>
              <a:ext cx="168411" cy="1675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79" name="AutoShape 355"/>
            <p:cNvCxnSpPr>
              <a:cxnSpLocks noChangeShapeType="1"/>
            </p:cNvCxnSpPr>
            <p:nvPr/>
          </p:nvCxnSpPr>
          <p:spPr bwMode="auto">
            <a:xfrm flipV="1">
              <a:off x="4825130" y="4323289"/>
              <a:ext cx="148445" cy="1475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80" name="AutoShape 356"/>
            <p:cNvCxnSpPr>
              <a:cxnSpLocks noChangeShapeType="1"/>
            </p:cNvCxnSpPr>
            <p:nvPr/>
          </p:nvCxnSpPr>
          <p:spPr bwMode="auto">
            <a:xfrm flipH="1" flipV="1">
              <a:off x="4817317" y="3491829"/>
              <a:ext cx="49482" cy="486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81" name="AutoShape 357"/>
            <p:cNvCxnSpPr>
              <a:cxnSpLocks noChangeShapeType="1"/>
            </p:cNvCxnSpPr>
            <p:nvPr/>
          </p:nvCxnSpPr>
          <p:spPr bwMode="auto">
            <a:xfrm flipH="1" flipV="1">
              <a:off x="5340780" y="3132514"/>
              <a:ext cx="84206" cy="841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82" name="AutoShape 358"/>
            <p:cNvCxnSpPr>
              <a:cxnSpLocks noChangeShapeType="1"/>
            </p:cNvCxnSpPr>
            <p:nvPr/>
          </p:nvCxnSpPr>
          <p:spPr bwMode="auto">
            <a:xfrm flipV="1">
              <a:off x="4908467" y="4592342"/>
              <a:ext cx="319460" cy="86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83" name="AutoShape 359"/>
            <p:cNvCxnSpPr>
              <a:cxnSpLocks noChangeShapeType="1"/>
            </p:cNvCxnSpPr>
            <p:nvPr/>
          </p:nvCxnSpPr>
          <p:spPr bwMode="auto">
            <a:xfrm flipH="1">
              <a:off x="5427590" y="4489060"/>
              <a:ext cx="0" cy="30029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84" name="AutoShape 360"/>
            <p:cNvCxnSpPr>
              <a:cxnSpLocks noChangeShapeType="1"/>
            </p:cNvCxnSpPr>
            <p:nvPr/>
          </p:nvCxnSpPr>
          <p:spPr bwMode="auto">
            <a:xfrm flipH="1" flipV="1">
              <a:off x="4815581" y="4436118"/>
              <a:ext cx="59899" cy="1449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86" name="AutoShape 362"/>
            <p:cNvCxnSpPr>
              <a:cxnSpLocks noChangeShapeType="1"/>
            </p:cNvCxnSpPr>
            <p:nvPr/>
          </p:nvCxnSpPr>
          <p:spPr bwMode="auto">
            <a:xfrm>
              <a:off x="5457973" y="4486456"/>
              <a:ext cx="868" cy="30463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87" name="AutoShape 363"/>
            <p:cNvCxnSpPr>
              <a:cxnSpLocks noChangeShapeType="1"/>
            </p:cNvCxnSpPr>
            <p:nvPr/>
          </p:nvCxnSpPr>
          <p:spPr bwMode="auto">
            <a:xfrm flipV="1">
              <a:off x="5423819" y="4782983"/>
              <a:ext cx="13542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88" name="Arc 364"/>
            <p:cNvSpPr>
              <a:spLocks/>
            </p:cNvSpPr>
            <p:nvPr/>
          </p:nvSpPr>
          <p:spPr bwMode="auto">
            <a:xfrm rot="10800000" flipV="1">
              <a:off x="5512664" y="3493565"/>
              <a:ext cx="59899" cy="5901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989" name="Arc 365"/>
            <p:cNvSpPr>
              <a:spLocks/>
            </p:cNvSpPr>
            <p:nvPr/>
          </p:nvSpPr>
          <p:spPr bwMode="auto">
            <a:xfrm rot="10800000">
              <a:off x="5511795" y="4362345"/>
              <a:ext cx="59031" cy="5901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6990" name="AutoShape 366"/>
            <p:cNvCxnSpPr>
              <a:cxnSpLocks noChangeShapeType="1"/>
            </p:cNvCxnSpPr>
            <p:nvPr/>
          </p:nvCxnSpPr>
          <p:spPr bwMode="auto">
            <a:xfrm>
              <a:off x="5512664" y="3542168"/>
              <a:ext cx="0" cy="83406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91" name="AutoShape 367"/>
            <p:cNvCxnSpPr>
              <a:cxnSpLocks noChangeShapeType="1"/>
            </p:cNvCxnSpPr>
            <p:nvPr/>
          </p:nvCxnSpPr>
          <p:spPr bwMode="auto">
            <a:xfrm flipH="1">
              <a:off x="4963886" y="3423264"/>
              <a:ext cx="49555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92" name="AutoShape 368"/>
            <p:cNvCxnSpPr>
              <a:cxnSpLocks noChangeShapeType="1"/>
            </p:cNvCxnSpPr>
            <p:nvPr/>
          </p:nvCxnSpPr>
          <p:spPr bwMode="auto">
            <a:xfrm>
              <a:off x="4812108" y="3508320"/>
              <a:ext cx="868" cy="1119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94" name="AutoShape 370"/>
            <p:cNvCxnSpPr>
              <a:cxnSpLocks noChangeShapeType="1"/>
            </p:cNvCxnSpPr>
            <p:nvPr/>
          </p:nvCxnSpPr>
          <p:spPr bwMode="auto">
            <a:xfrm flipH="1">
              <a:off x="4862459" y="3532777"/>
              <a:ext cx="72398" cy="244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95" name="AutoShape 371"/>
            <p:cNvCxnSpPr>
              <a:cxnSpLocks noChangeShapeType="1"/>
            </p:cNvCxnSpPr>
            <p:nvPr/>
          </p:nvCxnSpPr>
          <p:spPr bwMode="auto">
            <a:xfrm flipH="1" flipV="1">
              <a:off x="4926149" y="3526971"/>
              <a:ext cx="11834" cy="941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97" name="AutoShape 373"/>
            <p:cNvCxnSpPr>
              <a:cxnSpLocks noChangeShapeType="1"/>
            </p:cNvCxnSpPr>
            <p:nvPr/>
          </p:nvCxnSpPr>
          <p:spPr bwMode="auto">
            <a:xfrm flipH="1" flipV="1">
              <a:off x="4804295" y="3602922"/>
              <a:ext cx="512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98" name="AutoShape 374"/>
            <p:cNvCxnSpPr>
              <a:cxnSpLocks noChangeShapeType="1"/>
            </p:cNvCxnSpPr>
            <p:nvPr/>
          </p:nvCxnSpPr>
          <p:spPr bwMode="auto">
            <a:xfrm flipH="1" flipV="1">
              <a:off x="4925829" y="3602054"/>
              <a:ext cx="503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99" name="Arc 375"/>
            <p:cNvSpPr>
              <a:spLocks/>
            </p:cNvSpPr>
            <p:nvPr/>
          </p:nvSpPr>
          <p:spPr bwMode="auto">
            <a:xfrm flipH="1">
              <a:off x="4812976" y="3464056"/>
              <a:ext cx="67712" cy="47735"/>
            </a:xfrm>
            <a:custGeom>
              <a:avLst/>
              <a:gdLst>
                <a:gd name="G0" fmla="+- 0 0 0"/>
                <a:gd name="G1" fmla="+- 15369 0 0"/>
                <a:gd name="G2" fmla="+- 21600 0 0"/>
                <a:gd name="T0" fmla="*/ 15177 w 21600"/>
                <a:gd name="T1" fmla="*/ 0 h 15369"/>
                <a:gd name="T2" fmla="*/ 21600 w 21600"/>
                <a:gd name="T3" fmla="*/ 15369 h 15369"/>
                <a:gd name="T4" fmla="*/ 0 w 21600"/>
                <a:gd name="T5" fmla="*/ 15369 h 15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5369" fill="none" extrusionOk="0">
                  <a:moveTo>
                    <a:pt x="15177" y="-1"/>
                  </a:moveTo>
                  <a:cubicBezTo>
                    <a:pt x="19286" y="4058"/>
                    <a:pt x="21600" y="9593"/>
                    <a:pt x="21600" y="15369"/>
                  </a:cubicBezTo>
                </a:path>
                <a:path w="21600" h="15369" stroke="0" extrusionOk="0">
                  <a:moveTo>
                    <a:pt x="15177" y="-1"/>
                  </a:moveTo>
                  <a:cubicBezTo>
                    <a:pt x="19286" y="4058"/>
                    <a:pt x="21600" y="9593"/>
                    <a:pt x="21600" y="15369"/>
                  </a:cubicBezTo>
                  <a:lnTo>
                    <a:pt x="0" y="1536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000" name="AutoShape 376"/>
            <p:cNvCxnSpPr>
              <a:cxnSpLocks noChangeShapeType="1"/>
            </p:cNvCxnSpPr>
            <p:nvPr/>
          </p:nvCxnSpPr>
          <p:spPr bwMode="auto">
            <a:xfrm flipV="1">
              <a:off x="4973575" y="3425000"/>
              <a:ext cx="0" cy="20135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01" name="AutoShape 377"/>
            <p:cNvCxnSpPr>
              <a:cxnSpLocks noChangeShapeType="1"/>
            </p:cNvCxnSpPr>
            <p:nvPr/>
          </p:nvCxnSpPr>
          <p:spPr bwMode="auto">
            <a:xfrm>
              <a:off x="4937982" y="3328662"/>
              <a:ext cx="28473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02" name="AutoShape 378"/>
            <p:cNvCxnSpPr>
              <a:cxnSpLocks noChangeShapeType="1"/>
            </p:cNvCxnSpPr>
            <p:nvPr/>
          </p:nvCxnSpPr>
          <p:spPr bwMode="auto">
            <a:xfrm flipV="1">
              <a:off x="4808636" y="4300723"/>
              <a:ext cx="868" cy="1110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03" name="AutoShape 379"/>
            <p:cNvCxnSpPr>
              <a:cxnSpLocks noChangeShapeType="1"/>
            </p:cNvCxnSpPr>
            <p:nvPr/>
          </p:nvCxnSpPr>
          <p:spPr bwMode="auto">
            <a:xfrm rot="5400000" flipH="1" flipV="1">
              <a:off x="4810377" y="4318944"/>
              <a:ext cx="46867" cy="468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004" name="AutoShape 380"/>
            <p:cNvSpPr>
              <a:spLocks noChangeArrowheads="1"/>
            </p:cNvSpPr>
            <p:nvPr/>
          </p:nvSpPr>
          <p:spPr bwMode="auto">
            <a:xfrm flipH="1">
              <a:off x="4860722" y="4302459"/>
              <a:ext cx="57294" cy="74640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005" name="AutoShape 381"/>
            <p:cNvCxnSpPr>
              <a:cxnSpLocks noChangeShapeType="1"/>
            </p:cNvCxnSpPr>
            <p:nvPr/>
          </p:nvCxnSpPr>
          <p:spPr bwMode="auto">
            <a:xfrm flipH="1">
              <a:off x="4856084" y="4390986"/>
              <a:ext cx="7006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06" name="AutoShape 382"/>
            <p:cNvCxnSpPr>
              <a:cxnSpLocks noChangeShapeType="1"/>
            </p:cNvCxnSpPr>
            <p:nvPr/>
          </p:nvCxnSpPr>
          <p:spPr bwMode="auto">
            <a:xfrm flipH="1">
              <a:off x="4918016" y="4299855"/>
              <a:ext cx="15626" cy="963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07" name="AutoShape 383"/>
            <p:cNvCxnSpPr>
              <a:cxnSpLocks noChangeShapeType="1"/>
            </p:cNvCxnSpPr>
            <p:nvPr/>
          </p:nvCxnSpPr>
          <p:spPr bwMode="auto">
            <a:xfrm>
              <a:off x="4846832" y="4292044"/>
              <a:ext cx="16494" cy="963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08" name="AutoShape 384"/>
            <p:cNvCxnSpPr>
              <a:cxnSpLocks noChangeShapeType="1"/>
            </p:cNvCxnSpPr>
            <p:nvPr/>
          </p:nvCxnSpPr>
          <p:spPr bwMode="auto">
            <a:xfrm flipH="1">
              <a:off x="4800823" y="4323020"/>
              <a:ext cx="503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09" name="AutoShape 385"/>
            <p:cNvCxnSpPr>
              <a:cxnSpLocks noChangeShapeType="1"/>
            </p:cNvCxnSpPr>
            <p:nvPr/>
          </p:nvCxnSpPr>
          <p:spPr bwMode="auto">
            <a:xfrm flipH="1">
              <a:off x="4922357" y="4320985"/>
              <a:ext cx="503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010" name="Arc 386"/>
            <p:cNvSpPr>
              <a:spLocks/>
            </p:cNvSpPr>
            <p:nvPr/>
          </p:nvSpPr>
          <p:spPr bwMode="auto">
            <a:xfrm flipH="1" flipV="1">
              <a:off x="4809504" y="4409212"/>
              <a:ext cx="67712" cy="45131"/>
            </a:xfrm>
            <a:custGeom>
              <a:avLst/>
              <a:gdLst>
                <a:gd name="G0" fmla="+- 0 0 0"/>
                <a:gd name="G1" fmla="+- 14165 0 0"/>
                <a:gd name="G2" fmla="+- 21600 0 0"/>
                <a:gd name="T0" fmla="*/ 16306 w 21600"/>
                <a:gd name="T1" fmla="*/ 0 h 14165"/>
                <a:gd name="T2" fmla="*/ 21600 w 21600"/>
                <a:gd name="T3" fmla="*/ 14165 h 14165"/>
                <a:gd name="T4" fmla="*/ 0 w 21600"/>
                <a:gd name="T5" fmla="*/ 14165 h 14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165" fill="none" extrusionOk="0">
                  <a:moveTo>
                    <a:pt x="16306" y="-1"/>
                  </a:moveTo>
                  <a:cubicBezTo>
                    <a:pt x="19720" y="3929"/>
                    <a:pt x="21600" y="8959"/>
                    <a:pt x="21600" y="14165"/>
                  </a:cubicBezTo>
                </a:path>
                <a:path w="21600" h="14165" stroke="0" extrusionOk="0">
                  <a:moveTo>
                    <a:pt x="16306" y="-1"/>
                  </a:moveTo>
                  <a:cubicBezTo>
                    <a:pt x="19720" y="3929"/>
                    <a:pt x="21600" y="8959"/>
                    <a:pt x="21600" y="14165"/>
                  </a:cubicBezTo>
                  <a:lnTo>
                    <a:pt x="0" y="1416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011" name="AutoShape 387"/>
            <p:cNvCxnSpPr>
              <a:cxnSpLocks noChangeShapeType="1"/>
            </p:cNvCxnSpPr>
            <p:nvPr/>
          </p:nvCxnSpPr>
          <p:spPr bwMode="auto">
            <a:xfrm>
              <a:off x="4969234" y="4293780"/>
              <a:ext cx="0" cy="20135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012" name="AutoShape 388"/>
            <p:cNvCxnSpPr>
              <a:cxnSpLocks noChangeShapeType="1"/>
            </p:cNvCxnSpPr>
            <p:nvPr/>
          </p:nvCxnSpPr>
          <p:spPr bwMode="auto">
            <a:xfrm>
              <a:off x="5372032" y="4413552"/>
              <a:ext cx="42537" cy="737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13" name="AutoShape 389"/>
            <p:cNvCxnSpPr>
              <a:cxnSpLocks noChangeShapeType="1"/>
            </p:cNvCxnSpPr>
            <p:nvPr/>
          </p:nvCxnSpPr>
          <p:spPr bwMode="auto">
            <a:xfrm rot="5400000" flipH="1" flipV="1">
              <a:off x="4815586" y="4371019"/>
              <a:ext cx="46867" cy="468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14" name="AutoShape 390"/>
            <p:cNvCxnSpPr>
              <a:cxnSpLocks noChangeShapeType="1"/>
            </p:cNvCxnSpPr>
            <p:nvPr/>
          </p:nvCxnSpPr>
          <p:spPr bwMode="auto">
            <a:xfrm flipV="1">
              <a:off x="4865930" y="4450872"/>
              <a:ext cx="100699" cy="101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15" name="AutoShape 391"/>
            <p:cNvCxnSpPr>
              <a:cxnSpLocks noChangeShapeType="1"/>
            </p:cNvCxnSpPr>
            <p:nvPr/>
          </p:nvCxnSpPr>
          <p:spPr bwMode="auto">
            <a:xfrm flipV="1">
              <a:off x="4847700" y="4391854"/>
              <a:ext cx="118929" cy="1189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16" name="AutoShape 392"/>
            <p:cNvCxnSpPr>
              <a:cxnSpLocks noChangeShapeType="1"/>
            </p:cNvCxnSpPr>
            <p:nvPr/>
          </p:nvCxnSpPr>
          <p:spPr bwMode="auto">
            <a:xfrm flipV="1">
              <a:off x="4889369" y="4487324"/>
              <a:ext cx="100699" cy="101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17" name="AutoShape 393"/>
            <p:cNvCxnSpPr>
              <a:cxnSpLocks noChangeShapeType="1"/>
            </p:cNvCxnSpPr>
            <p:nvPr/>
          </p:nvCxnSpPr>
          <p:spPr bwMode="auto">
            <a:xfrm flipV="1">
              <a:off x="4946663" y="4489928"/>
              <a:ext cx="101567" cy="100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18" name="AutoShape 394"/>
            <p:cNvCxnSpPr>
              <a:cxnSpLocks noChangeShapeType="1"/>
            </p:cNvCxnSpPr>
            <p:nvPr/>
          </p:nvCxnSpPr>
          <p:spPr bwMode="auto">
            <a:xfrm flipV="1">
              <a:off x="5004826" y="4491664"/>
              <a:ext cx="100699" cy="100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19" name="AutoShape 395"/>
            <p:cNvCxnSpPr>
              <a:cxnSpLocks noChangeShapeType="1"/>
            </p:cNvCxnSpPr>
            <p:nvPr/>
          </p:nvCxnSpPr>
          <p:spPr bwMode="auto">
            <a:xfrm flipV="1">
              <a:off x="5061252" y="4491664"/>
              <a:ext cx="100699" cy="100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20" name="AutoShape 396"/>
            <p:cNvCxnSpPr>
              <a:cxnSpLocks noChangeShapeType="1"/>
            </p:cNvCxnSpPr>
            <p:nvPr/>
          </p:nvCxnSpPr>
          <p:spPr bwMode="auto">
            <a:xfrm flipV="1">
              <a:off x="5118547" y="4491664"/>
              <a:ext cx="100699" cy="100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21" name="AutoShape 397"/>
            <p:cNvCxnSpPr>
              <a:cxnSpLocks noChangeShapeType="1"/>
            </p:cNvCxnSpPr>
            <p:nvPr/>
          </p:nvCxnSpPr>
          <p:spPr bwMode="auto">
            <a:xfrm flipV="1">
              <a:off x="5175841" y="4490796"/>
              <a:ext cx="100699" cy="100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22" name="AutoShape 398"/>
            <p:cNvCxnSpPr>
              <a:cxnSpLocks noChangeShapeType="1"/>
            </p:cNvCxnSpPr>
            <p:nvPr/>
          </p:nvCxnSpPr>
          <p:spPr bwMode="auto">
            <a:xfrm flipV="1">
              <a:off x="5234872" y="4490796"/>
              <a:ext cx="100699" cy="100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23" name="AutoShape 399"/>
            <p:cNvCxnSpPr>
              <a:cxnSpLocks noChangeShapeType="1"/>
            </p:cNvCxnSpPr>
            <p:nvPr/>
          </p:nvCxnSpPr>
          <p:spPr bwMode="auto">
            <a:xfrm flipV="1">
              <a:off x="5251366" y="4495136"/>
              <a:ext cx="142368" cy="1423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24" name="AutoShape 400"/>
            <p:cNvCxnSpPr>
              <a:cxnSpLocks noChangeShapeType="1"/>
            </p:cNvCxnSpPr>
            <p:nvPr/>
          </p:nvCxnSpPr>
          <p:spPr bwMode="auto">
            <a:xfrm flipV="1">
              <a:off x="5267860" y="4588870"/>
              <a:ext cx="153653" cy="1527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25" name="AutoShape 401"/>
            <p:cNvCxnSpPr>
              <a:cxnSpLocks noChangeShapeType="1"/>
            </p:cNvCxnSpPr>
            <p:nvPr/>
          </p:nvCxnSpPr>
          <p:spPr bwMode="auto">
            <a:xfrm flipV="1">
              <a:off x="5258311" y="4646152"/>
              <a:ext cx="168411" cy="16837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26" name="AutoShape 402"/>
            <p:cNvCxnSpPr>
              <a:cxnSpLocks noChangeShapeType="1"/>
            </p:cNvCxnSpPr>
            <p:nvPr/>
          </p:nvCxnSpPr>
          <p:spPr bwMode="auto">
            <a:xfrm flipV="1">
              <a:off x="5256575" y="4703434"/>
              <a:ext cx="169279" cy="1692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27" name="AutoShape 403"/>
            <p:cNvCxnSpPr>
              <a:cxnSpLocks noChangeShapeType="1"/>
            </p:cNvCxnSpPr>
            <p:nvPr/>
          </p:nvCxnSpPr>
          <p:spPr bwMode="auto">
            <a:xfrm flipH="1" flipV="1">
              <a:off x="5252234" y="3221909"/>
              <a:ext cx="168411" cy="16837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28" name="AutoShape 404"/>
            <p:cNvCxnSpPr>
              <a:cxnSpLocks noChangeShapeType="1"/>
            </p:cNvCxnSpPr>
            <p:nvPr/>
          </p:nvCxnSpPr>
          <p:spPr bwMode="auto">
            <a:xfrm flipH="1" flipV="1">
              <a:off x="5252234" y="3283531"/>
              <a:ext cx="138028" cy="1379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29" name="AutoShape 405"/>
            <p:cNvCxnSpPr>
              <a:cxnSpLocks noChangeShapeType="1"/>
            </p:cNvCxnSpPr>
            <p:nvPr/>
          </p:nvCxnSpPr>
          <p:spPr bwMode="auto">
            <a:xfrm flipH="1" flipV="1">
              <a:off x="5232268" y="3325190"/>
              <a:ext cx="91150" cy="902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30" name="AutoShape 406"/>
            <p:cNvCxnSpPr>
              <a:cxnSpLocks noChangeShapeType="1"/>
              <a:endCxn id="26952" idx="0"/>
            </p:cNvCxnSpPr>
            <p:nvPr/>
          </p:nvCxnSpPr>
          <p:spPr bwMode="auto">
            <a:xfrm flipH="1" flipV="1">
              <a:off x="4898918" y="3345361"/>
              <a:ext cx="81602" cy="744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31" name="AutoShape 407"/>
            <p:cNvCxnSpPr>
              <a:cxnSpLocks noChangeShapeType="1"/>
            </p:cNvCxnSpPr>
            <p:nvPr/>
          </p:nvCxnSpPr>
          <p:spPr bwMode="auto">
            <a:xfrm flipH="1" flipV="1">
              <a:off x="4953608" y="3334737"/>
              <a:ext cx="85074" cy="833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32" name="AutoShape 408"/>
            <p:cNvCxnSpPr>
              <a:cxnSpLocks noChangeShapeType="1"/>
            </p:cNvCxnSpPr>
            <p:nvPr/>
          </p:nvCxnSpPr>
          <p:spPr bwMode="auto">
            <a:xfrm flipH="1" flipV="1">
              <a:off x="5004826" y="3327794"/>
              <a:ext cx="90282" cy="902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33" name="AutoShape 409"/>
            <p:cNvCxnSpPr>
              <a:cxnSpLocks noChangeShapeType="1"/>
            </p:cNvCxnSpPr>
            <p:nvPr/>
          </p:nvCxnSpPr>
          <p:spPr bwMode="auto">
            <a:xfrm flipH="1" flipV="1">
              <a:off x="5061252" y="3327794"/>
              <a:ext cx="91150" cy="902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34" name="AutoShape 410"/>
            <p:cNvCxnSpPr>
              <a:cxnSpLocks noChangeShapeType="1"/>
            </p:cNvCxnSpPr>
            <p:nvPr/>
          </p:nvCxnSpPr>
          <p:spPr bwMode="auto">
            <a:xfrm flipH="1" flipV="1">
              <a:off x="5118547" y="3326926"/>
              <a:ext cx="91150" cy="902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35" name="AutoShape 411"/>
            <p:cNvCxnSpPr>
              <a:cxnSpLocks noChangeShapeType="1"/>
            </p:cNvCxnSpPr>
            <p:nvPr/>
          </p:nvCxnSpPr>
          <p:spPr bwMode="auto">
            <a:xfrm flipH="1" flipV="1">
              <a:off x="5182786" y="3331266"/>
              <a:ext cx="91150" cy="902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36" name="AutoShape 412"/>
            <p:cNvCxnSpPr>
              <a:cxnSpLocks noChangeShapeType="1"/>
            </p:cNvCxnSpPr>
            <p:nvPr/>
          </p:nvCxnSpPr>
          <p:spPr bwMode="auto">
            <a:xfrm flipH="1" flipV="1">
              <a:off x="5287826" y="3141193"/>
              <a:ext cx="138028" cy="1379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37" name="AutoShape 413"/>
            <p:cNvCxnSpPr>
              <a:cxnSpLocks noChangeShapeType="1"/>
            </p:cNvCxnSpPr>
            <p:nvPr/>
          </p:nvCxnSpPr>
          <p:spPr bwMode="auto">
            <a:xfrm flipH="1" flipV="1">
              <a:off x="5385053" y="3129910"/>
              <a:ext cx="39064" cy="390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38" name="AutoShape 414"/>
            <p:cNvCxnSpPr>
              <a:cxnSpLocks noChangeShapeType="1"/>
            </p:cNvCxnSpPr>
            <p:nvPr/>
          </p:nvCxnSpPr>
          <p:spPr bwMode="auto">
            <a:xfrm flipH="1" flipV="1">
              <a:off x="4882424" y="3381605"/>
              <a:ext cx="85074" cy="841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40" name="AutoShape 416"/>
            <p:cNvCxnSpPr>
              <a:cxnSpLocks noChangeShapeType="1"/>
            </p:cNvCxnSpPr>
            <p:nvPr/>
          </p:nvCxnSpPr>
          <p:spPr bwMode="auto">
            <a:xfrm flipH="1" flipV="1">
              <a:off x="5453633" y="3365982"/>
              <a:ext cx="80733" cy="1379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41" name="AutoShape 417"/>
            <p:cNvCxnSpPr>
              <a:cxnSpLocks noChangeShapeType="1"/>
            </p:cNvCxnSpPr>
            <p:nvPr/>
          </p:nvCxnSpPr>
          <p:spPr bwMode="auto">
            <a:xfrm flipH="1" flipV="1">
              <a:off x="5453633" y="3417189"/>
              <a:ext cx="66844" cy="1145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42" name="AutoShape 418"/>
            <p:cNvCxnSpPr>
              <a:cxnSpLocks noChangeShapeType="1"/>
            </p:cNvCxnSpPr>
            <p:nvPr/>
          </p:nvCxnSpPr>
          <p:spPr bwMode="auto">
            <a:xfrm flipH="1" flipV="1">
              <a:off x="5425854" y="3418925"/>
              <a:ext cx="85942" cy="1475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43" name="AutoShape 419"/>
            <p:cNvCxnSpPr>
              <a:cxnSpLocks noChangeShapeType="1"/>
            </p:cNvCxnSpPr>
            <p:nvPr/>
          </p:nvCxnSpPr>
          <p:spPr bwMode="auto">
            <a:xfrm flipH="1" flipV="1">
              <a:off x="5398075" y="3420661"/>
              <a:ext cx="110248" cy="1892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44" name="AutoShape 420"/>
            <p:cNvCxnSpPr>
              <a:cxnSpLocks noChangeShapeType="1"/>
            </p:cNvCxnSpPr>
            <p:nvPr/>
          </p:nvCxnSpPr>
          <p:spPr bwMode="auto">
            <a:xfrm flipH="1" flipV="1">
              <a:off x="5370295" y="3420661"/>
              <a:ext cx="140632" cy="2404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45" name="AutoShape 421"/>
            <p:cNvCxnSpPr>
              <a:cxnSpLocks noChangeShapeType="1"/>
            </p:cNvCxnSpPr>
            <p:nvPr/>
          </p:nvCxnSpPr>
          <p:spPr bwMode="auto">
            <a:xfrm flipH="1" flipV="1">
              <a:off x="5438007" y="3629827"/>
              <a:ext cx="72920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46" name="AutoShape 422"/>
            <p:cNvCxnSpPr>
              <a:cxnSpLocks noChangeShapeType="1"/>
            </p:cNvCxnSpPr>
            <p:nvPr/>
          </p:nvCxnSpPr>
          <p:spPr bwMode="auto">
            <a:xfrm flipH="1" flipV="1">
              <a:off x="5440611" y="3680166"/>
              <a:ext cx="72920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47" name="AutoShape 423"/>
            <p:cNvCxnSpPr>
              <a:cxnSpLocks noChangeShapeType="1"/>
            </p:cNvCxnSpPr>
            <p:nvPr/>
          </p:nvCxnSpPr>
          <p:spPr bwMode="auto">
            <a:xfrm flipH="1" flipV="1">
              <a:off x="5436271" y="3720090"/>
              <a:ext cx="72052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48" name="AutoShape 424"/>
            <p:cNvCxnSpPr>
              <a:cxnSpLocks noChangeShapeType="1"/>
            </p:cNvCxnSpPr>
            <p:nvPr/>
          </p:nvCxnSpPr>
          <p:spPr bwMode="auto">
            <a:xfrm flipH="1" flipV="1">
              <a:off x="5439743" y="3771297"/>
              <a:ext cx="72052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49" name="AutoShape 425"/>
            <p:cNvCxnSpPr>
              <a:cxnSpLocks noChangeShapeType="1"/>
            </p:cNvCxnSpPr>
            <p:nvPr/>
          </p:nvCxnSpPr>
          <p:spPr bwMode="auto">
            <a:xfrm flipH="1" flipV="1">
              <a:off x="5438875" y="3813825"/>
              <a:ext cx="72920" cy="1258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0" name="AutoShape 426"/>
            <p:cNvCxnSpPr>
              <a:cxnSpLocks noChangeShapeType="1"/>
            </p:cNvCxnSpPr>
            <p:nvPr/>
          </p:nvCxnSpPr>
          <p:spPr bwMode="auto">
            <a:xfrm flipH="1" flipV="1">
              <a:off x="5433667" y="3857220"/>
              <a:ext cx="72920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1" name="AutoShape 427"/>
            <p:cNvCxnSpPr>
              <a:cxnSpLocks noChangeShapeType="1"/>
            </p:cNvCxnSpPr>
            <p:nvPr/>
          </p:nvCxnSpPr>
          <p:spPr bwMode="auto">
            <a:xfrm flipH="1" flipV="1">
              <a:off x="5440611" y="3916238"/>
              <a:ext cx="72920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2" name="AutoShape 428"/>
            <p:cNvCxnSpPr>
              <a:cxnSpLocks noChangeShapeType="1"/>
            </p:cNvCxnSpPr>
            <p:nvPr/>
          </p:nvCxnSpPr>
          <p:spPr bwMode="auto">
            <a:xfrm flipH="1" flipV="1">
              <a:off x="5444952" y="3968313"/>
              <a:ext cx="72920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3" name="AutoShape 429"/>
            <p:cNvCxnSpPr>
              <a:cxnSpLocks noChangeShapeType="1"/>
            </p:cNvCxnSpPr>
            <p:nvPr/>
          </p:nvCxnSpPr>
          <p:spPr bwMode="auto">
            <a:xfrm flipH="1" flipV="1">
              <a:off x="5439743" y="4006501"/>
              <a:ext cx="72052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4" name="AutoShape 430"/>
            <p:cNvCxnSpPr>
              <a:cxnSpLocks noChangeShapeType="1"/>
            </p:cNvCxnSpPr>
            <p:nvPr/>
          </p:nvCxnSpPr>
          <p:spPr bwMode="auto">
            <a:xfrm flipH="1" flipV="1">
              <a:off x="5435403" y="4044689"/>
              <a:ext cx="72052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5" name="AutoShape 431"/>
            <p:cNvCxnSpPr>
              <a:cxnSpLocks noChangeShapeType="1"/>
            </p:cNvCxnSpPr>
            <p:nvPr/>
          </p:nvCxnSpPr>
          <p:spPr bwMode="auto">
            <a:xfrm flipH="1" flipV="1">
              <a:off x="5438875" y="4097632"/>
              <a:ext cx="72920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6" name="AutoShape 432"/>
            <p:cNvCxnSpPr>
              <a:cxnSpLocks noChangeShapeType="1"/>
            </p:cNvCxnSpPr>
            <p:nvPr/>
          </p:nvCxnSpPr>
          <p:spPr bwMode="auto">
            <a:xfrm flipH="1" flipV="1">
              <a:off x="5438875" y="4192234"/>
              <a:ext cx="72920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7" name="AutoShape 433"/>
            <p:cNvCxnSpPr>
              <a:cxnSpLocks noChangeShapeType="1"/>
            </p:cNvCxnSpPr>
            <p:nvPr/>
          </p:nvCxnSpPr>
          <p:spPr bwMode="auto">
            <a:xfrm flipH="1" flipV="1">
              <a:off x="5440611" y="4245177"/>
              <a:ext cx="72920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8" name="AutoShape 434"/>
            <p:cNvCxnSpPr>
              <a:cxnSpLocks noChangeShapeType="1"/>
            </p:cNvCxnSpPr>
            <p:nvPr/>
          </p:nvCxnSpPr>
          <p:spPr bwMode="auto">
            <a:xfrm flipH="1" flipV="1">
              <a:off x="5440611" y="4290308"/>
              <a:ext cx="120666" cy="2065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9" name="AutoShape 435"/>
            <p:cNvCxnSpPr>
              <a:cxnSpLocks noChangeShapeType="1"/>
            </p:cNvCxnSpPr>
            <p:nvPr/>
          </p:nvCxnSpPr>
          <p:spPr bwMode="auto">
            <a:xfrm flipH="1" flipV="1">
              <a:off x="5439743" y="4147103"/>
              <a:ext cx="72052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0" name="AutoShape 436"/>
            <p:cNvCxnSpPr>
              <a:cxnSpLocks noChangeShapeType="1"/>
            </p:cNvCxnSpPr>
            <p:nvPr/>
          </p:nvCxnSpPr>
          <p:spPr bwMode="auto">
            <a:xfrm flipH="1" flipV="1">
              <a:off x="5439743" y="4336308"/>
              <a:ext cx="119798" cy="2056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1" name="AutoShape 437"/>
            <p:cNvCxnSpPr>
              <a:cxnSpLocks noChangeShapeType="1"/>
            </p:cNvCxnSpPr>
            <p:nvPr/>
          </p:nvCxnSpPr>
          <p:spPr bwMode="auto">
            <a:xfrm flipH="1" flipV="1">
              <a:off x="5437736" y="4378865"/>
              <a:ext cx="120331" cy="2076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2" name="AutoShape 438"/>
            <p:cNvCxnSpPr>
              <a:cxnSpLocks noChangeShapeType="1"/>
            </p:cNvCxnSpPr>
            <p:nvPr/>
          </p:nvCxnSpPr>
          <p:spPr bwMode="auto">
            <a:xfrm flipH="1" flipV="1">
              <a:off x="5398943" y="4410080"/>
              <a:ext cx="159730" cy="272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3" name="AutoShape 439"/>
            <p:cNvCxnSpPr>
              <a:cxnSpLocks noChangeShapeType="1"/>
            </p:cNvCxnSpPr>
            <p:nvPr/>
          </p:nvCxnSpPr>
          <p:spPr bwMode="auto">
            <a:xfrm flipH="1" flipV="1">
              <a:off x="5420645" y="4398797"/>
              <a:ext cx="138028" cy="2369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4" name="AutoShape 440"/>
            <p:cNvCxnSpPr>
              <a:cxnSpLocks noChangeShapeType="1"/>
            </p:cNvCxnSpPr>
            <p:nvPr/>
          </p:nvCxnSpPr>
          <p:spPr bwMode="auto">
            <a:xfrm>
              <a:off x="5344252" y="3427604"/>
              <a:ext cx="39933" cy="685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5" name="AutoShape 441"/>
            <p:cNvCxnSpPr>
              <a:cxnSpLocks noChangeShapeType="1"/>
            </p:cNvCxnSpPr>
            <p:nvPr/>
          </p:nvCxnSpPr>
          <p:spPr bwMode="auto">
            <a:xfrm>
              <a:off x="5343384" y="4416156"/>
              <a:ext cx="42537" cy="746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066" name="Arc 442"/>
            <p:cNvSpPr>
              <a:spLocks/>
            </p:cNvSpPr>
            <p:nvPr/>
          </p:nvSpPr>
          <p:spPr bwMode="auto">
            <a:xfrm rot="18852911">
              <a:off x="4915718" y="4593499"/>
              <a:ext cx="71169" cy="92018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27449"/>
                <a:gd name="T2" fmla="*/ 16778 w 21600"/>
                <a:gd name="T3" fmla="*/ 27449 h 27449"/>
                <a:gd name="T4" fmla="*/ 0 w 21600"/>
                <a:gd name="T5" fmla="*/ 13845 h 27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49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</a:path>
                <a:path w="21600" h="27449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067" name="AutoShape 443"/>
            <p:cNvCxnSpPr>
              <a:cxnSpLocks noChangeShapeType="1"/>
            </p:cNvCxnSpPr>
            <p:nvPr/>
          </p:nvCxnSpPr>
          <p:spPr bwMode="auto">
            <a:xfrm>
              <a:off x="4997013" y="4648756"/>
              <a:ext cx="0" cy="6500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068" name="Arc 444"/>
            <p:cNvSpPr>
              <a:spLocks/>
            </p:cNvSpPr>
            <p:nvPr/>
          </p:nvSpPr>
          <p:spPr bwMode="auto">
            <a:xfrm rot="2747089" flipH="1">
              <a:off x="5379552" y="4788780"/>
              <a:ext cx="61622" cy="81601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069" name="AutoShape 445"/>
            <p:cNvCxnSpPr>
              <a:cxnSpLocks noChangeShapeType="1"/>
            </p:cNvCxnSpPr>
            <p:nvPr/>
          </p:nvCxnSpPr>
          <p:spPr bwMode="auto">
            <a:xfrm>
              <a:off x="5260047" y="4630530"/>
              <a:ext cx="0" cy="66829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0" name="AutoShape 446"/>
            <p:cNvCxnSpPr>
              <a:cxnSpLocks noChangeShapeType="1"/>
            </p:cNvCxnSpPr>
            <p:nvPr/>
          </p:nvCxnSpPr>
          <p:spPr bwMode="auto">
            <a:xfrm>
              <a:off x="5377240" y="4838829"/>
              <a:ext cx="0" cy="4417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1" name="AutoShape 447"/>
            <p:cNvCxnSpPr>
              <a:cxnSpLocks noChangeShapeType="1"/>
            </p:cNvCxnSpPr>
            <p:nvPr/>
          </p:nvCxnSpPr>
          <p:spPr bwMode="auto">
            <a:xfrm flipV="1">
              <a:off x="5258311" y="4759849"/>
              <a:ext cx="169279" cy="1692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2" name="AutoShape 448"/>
            <p:cNvCxnSpPr>
              <a:cxnSpLocks noChangeShapeType="1"/>
            </p:cNvCxnSpPr>
            <p:nvPr/>
          </p:nvCxnSpPr>
          <p:spPr bwMode="auto">
            <a:xfrm flipV="1">
              <a:off x="5260047" y="4870941"/>
              <a:ext cx="114589" cy="1145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3" name="AutoShape 449"/>
            <p:cNvCxnSpPr>
              <a:cxnSpLocks noChangeShapeType="1"/>
            </p:cNvCxnSpPr>
            <p:nvPr/>
          </p:nvCxnSpPr>
          <p:spPr bwMode="auto">
            <a:xfrm flipV="1">
              <a:off x="5261783" y="4921280"/>
              <a:ext cx="120666" cy="1206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4" name="AutoShape 450"/>
            <p:cNvCxnSpPr>
              <a:cxnSpLocks noChangeShapeType="1"/>
            </p:cNvCxnSpPr>
            <p:nvPr/>
          </p:nvCxnSpPr>
          <p:spPr bwMode="auto">
            <a:xfrm flipV="1">
              <a:off x="5263519" y="4983770"/>
              <a:ext cx="114589" cy="1145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5" name="AutoShape 451"/>
            <p:cNvCxnSpPr>
              <a:cxnSpLocks noChangeShapeType="1"/>
            </p:cNvCxnSpPr>
            <p:nvPr/>
          </p:nvCxnSpPr>
          <p:spPr bwMode="auto">
            <a:xfrm flipV="1">
              <a:off x="5265256" y="5034977"/>
              <a:ext cx="119798" cy="1197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6" name="AutoShape 452"/>
            <p:cNvCxnSpPr>
              <a:cxnSpLocks noChangeShapeType="1"/>
            </p:cNvCxnSpPr>
            <p:nvPr/>
          </p:nvCxnSpPr>
          <p:spPr bwMode="auto">
            <a:xfrm flipV="1">
              <a:off x="5266992" y="5102674"/>
              <a:ext cx="108512" cy="1084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7" name="AutoShape 453"/>
            <p:cNvCxnSpPr>
              <a:cxnSpLocks noChangeShapeType="1"/>
            </p:cNvCxnSpPr>
            <p:nvPr/>
          </p:nvCxnSpPr>
          <p:spPr bwMode="auto">
            <a:xfrm flipV="1">
              <a:off x="5268728" y="5159956"/>
              <a:ext cx="107644" cy="1076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8" name="AutoShape 454"/>
            <p:cNvCxnSpPr>
              <a:cxnSpLocks noChangeShapeType="1"/>
            </p:cNvCxnSpPr>
            <p:nvPr/>
          </p:nvCxnSpPr>
          <p:spPr bwMode="auto">
            <a:xfrm flipV="1">
              <a:off x="5307792" y="5215502"/>
              <a:ext cx="71184" cy="711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079" name="Freeform 455"/>
            <p:cNvSpPr>
              <a:spLocks/>
            </p:cNvSpPr>
            <p:nvPr/>
          </p:nvSpPr>
          <p:spPr bwMode="auto">
            <a:xfrm>
              <a:off x="4990936" y="5273653"/>
              <a:ext cx="388908" cy="3384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1" y="36"/>
                </a:cxn>
                <a:cxn ang="0">
                  <a:pos x="416" y="15"/>
                </a:cxn>
                <a:cxn ang="0">
                  <a:pos x="445" y="0"/>
                </a:cxn>
              </a:cxnLst>
              <a:rect l="0" t="0" r="r" b="b"/>
              <a:pathLst>
                <a:path w="448" h="39">
                  <a:moveTo>
                    <a:pt x="0" y="22"/>
                  </a:moveTo>
                  <a:cubicBezTo>
                    <a:pt x="7" y="27"/>
                    <a:pt x="13" y="36"/>
                    <a:pt x="21" y="36"/>
                  </a:cubicBezTo>
                  <a:cubicBezTo>
                    <a:pt x="96" y="39"/>
                    <a:pt x="373" y="16"/>
                    <a:pt x="416" y="15"/>
                  </a:cubicBezTo>
                  <a:cubicBezTo>
                    <a:pt x="448" y="7"/>
                    <a:pt x="445" y="18"/>
                    <a:pt x="445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27080" name="Group 456"/>
            <p:cNvGrpSpPr>
              <a:grpSpLocks/>
            </p:cNvGrpSpPr>
            <p:nvPr/>
          </p:nvGrpSpPr>
          <p:grpSpPr bwMode="auto">
            <a:xfrm>
              <a:off x="5568222" y="3392020"/>
              <a:ext cx="157994" cy="200488"/>
              <a:chOff x="7898" y="2305"/>
              <a:chExt cx="182" cy="231"/>
            </a:xfrm>
          </p:grpSpPr>
          <p:grpSp>
            <p:nvGrpSpPr>
              <p:cNvPr id="27081" name="Group 457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7082" name="Arc 458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083" name="Arc 459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084" name="Arc 460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7085" name="AutoShape 461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86" name="AutoShape 462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87" name="AutoShape 463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88" name="AutoShape 464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89" name="AutoShape 465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90" name="AutoShape 466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7091" name="Arc 467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092" name="Arc 468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093" name="Arc 469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27094" name="AutoShape 470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5" name="AutoShape 471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6" name="AutoShape 472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7" name="AutoShape 473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8" name="AutoShape 474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9" name="AutoShape 475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00" name="AutoShape 476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01" name="AutoShape 477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02" name="AutoShape 478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03" name="AutoShape 479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04" name="AutoShape 480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05" name="AutoShape 481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06" name="AutoShape 482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7107" name="Group 483"/>
            <p:cNvGrpSpPr>
              <a:grpSpLocks/>
            </p:cNvGrpSpPr>
            <p:nvPr/>
          </p:nvGrpSpPr>
          <p:grpSpPr bwMode="auto">
            <a:xfrm>
              <a:off x="5569090" y="4311138"/>
              <a:ext cx="157994" cy="200488"/>
              <a:chOff x="7898" y="2305"/>
              <a:chExt cx="182" cy="231"/>
            </a:xfrm>
          </p:grpSpPr>
          <p:grpSp>
            <p:nvGrpSpPr>
              <p:cNvPr id="27108" name="Group 484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7109" name="Arc 485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110" name="Arc 486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111" name="Arc 487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7112" name="AutoShape 488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13" name="AutoShape 489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14" name="AutoShape 490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15" name="AutoShape 491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16" name="AutoShape 492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17" name="AutoShape 493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7118" name="Arc 494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119" name="Arc 495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120" name="Arc 496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27121" name="AutoShape 497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2" name="AutoShape 498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3" name="AutoShape 499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4" name="AutoShape 500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5" name="AutoShape 501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6" name="AutoShape 502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7" name="AutoShape 503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8" name="AutoShape 504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9" name="AutoShape 505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30" name="AutoShape 506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31" name="AutoShape 507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32" name="AutoShape 508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33" name="AutoShape 509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134" name="AutoShape 510"/>
            <p:cNvCxnSpPr>
              <a:cxnSpLocks noChangeShapeType="1"/>
            </p:cNvCxnSpPr>
            <p:nvPr/>
          </p:nvCxnSpPr>
          <p:spPr bwMode="auto">
            <a:xfrm>
              <a:off x="5504851" y="3494433"/>
              <a:ext cx="26997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135" name="AutoShape 511"/>
            <p:cNvCxnSpPr>
              <a:cxnSpLocks noChangeShapeType="1"/>
            </p:cNvCxnSpPr>
            <p:nvPr/>
          </p:nvCxnSpPr>
          <p:spPr bwMode="auto">
            <a:xfrm>
              <a:off x="5505719" y="4413552"/>
              <a:ext cx="26997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136" name="AutoShape 512"/>
            <p:cNvCxnSpPr>
              <a:cxnSpLocks noChangeShapeType="1"/>
            </p:cNvCxnSpPr>
            <p:nvPr/>
          </p:nvCxnSpPr>
          <p:spPr bwMode="auto">
            <a:xfrm>
              <a:off x="4719222" y="3631563"/>
              <a:ext cx="32032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7" name="AutoShape 513"/>
            <p:cNvCxnSpPr>
              <a:cxnSpLocks noChangeShapeType="1"/>
            </p:cNvCxnSpPr>
            <p:nvPr/>
          </p:nvCxnSpPr>
          <p:spPr bwMode="auto">
            <a:xfrm>
              <a:off x="4719222" y="4292044"/>
              <a:ext cx="31512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8" name="AutoShape 514"/>
            <p:cNvCxnSpPr>
              <a:cxnSpLocks noChangeShapeType="1"/>
            </p:cNvCxnSpPr>
            <p:nvPr/>
          </p:nvCxnSpPr>
          <p:spPr bwMode="auto">
            <a:xfrm>
              <a:off x="2136629" y="3963974"/>
              <a:ext cx="354184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139" name="AutoShape 515"/>
            <p:cNvCxnSpPr>
              <a:cxnSpLocks noChangeShapeType="1"/>
            </p:cNvCxnSpPr>
            <p:nvPr/>
          </p:nvCxnSpPr>
          <p:spPr bwMode="auto">
            <a:xfrm>
              <a:off x="3592430" y="5185126"/>
              <a:ext cx="0" cy="1596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0" name="AutoShape 516"/>
            <p:cNvCxnSpPr>
              <a:cxnSpLocks noChangeShapeType="1"/>
            </p:cNvCxnSpPr>
            <p:nvPr/>
          </p:nvCxnSpPr>
          <p:spPr bwMode="auto">
            <a:xfrm>
              <a:off x="4190550" y="5185993"/>
              <a:ext cx="0" cy="1596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1" name="AutoShape 517"/>
            <p:cNvCxnSpPr>
              <a:cxnSpLocks noChangeShapeType="1"/>
            </p:cNvCxnSpPr>
            <p:nvPr/>
          </p:nvCxnSpPr>
          <p:spPr bwMode="auto">
            <a:xfrm flipV="1">
              <a:off x="2357994" y="4482117"/>
              <a:ext cx="262166" cy="2621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2" name="AutoShape 518"/>
            <p:cNvCxnSpPr>
              <a:cxnSpLocks noChangeShapeType="1"/>
            </p:cNvCxnSpPr>
            <p:nvPr/>
          </p:nvCxnSpPr>
          <p:spPr bwMode="auto">
            <a:xfrm>
              <a:off x="2474320" y="3586432"/>
              <a:ext cx="0" cy="7871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3" name="AutoShape 519"/>
            <p:cNvCxnSpPr>
              <a:cxnSpLocks noChangeShapeType="1"/>
            </p:cNvCxnSpPr>
            <p:nvPr/>
          </p:nvCxnSpPr>
          <p:spPr bwMode="auto">
            <a:xfrm>
              <a:off x="2469979" y="4369288"/>
              <a:ext cx="3819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4" name="AutoShape 520"/>
            <p:cNvCxnSpPr>
              <a:cxnSpLocks noChangeShapeType="1"/>
            </p:cNvCxnSpPr>
            <p:nvPr/>
          </p:nvCxnSpPr>
          <p:spPr bwMode="auto">
            <a:xfrm>
              <a:off x="2427442" y="3659336"/>
              <a:ext cx="0" cy="58236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5" name="AutoShape 521"/>
            <p:cNvCxnSpPr>
              <a:cxnSpLocks noChangeShapeType="1"/>
            </p:cNvCxnSpPr>
            <p:nvPr/>
          </p:nvCxnSpPr>
          <p:spPr bwMode="auto">
            <a:xfrm>
              <a:off x="2401399" y="3685374"/>
              <a:ext cx="0" cy="53550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6" name="AutoShape 522"/>
            <p:cNvCxnSpPr>
              <a:cxnSpLocks noChangeShapeType="1"/>
            </p:cNvCxnSpPr>
            <p:nvPr/>
          </p:nvCxnSpPr>
          <p:spPr bwMode="auto">
            <a:xfrm flipV="1">
              <a:off x="2397927" y="3663676"/>
              <a:ext cx="29515" cy="2603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7" name="AutoShape 523"/>
            <p:cNvCxnSpPr>
              <a:cxnSpLocks noChangeShapeType="1"/>
            </p:cNvCxnSpPr>
            <p:nvPr/>
          </p:nvCxnSpPr>
          <p:spPr bwMode="auto">
            <a:xfrm>
              <a:off x="2398795" y="4216536"/>
              <a:ext cx="28647" cy="2516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8" name="AutoShape 524"/>
            <p:cNvCxnSpPr>
              <a:cxnSpLocks noChangeShapeType="1"/>
            </p:cNvCxnSpPr>
            <p:nvPr/>
          </p:nvCxnSpPr>
          <p:spPr bwMode="auto">
            <a:xfrm flipH="1">
              <a:off x="2503835" y="3414585"/>
              <a:ext cx="0" cy="107273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9" name="AutoShape 525"/>
            <p:cNvCxnSpPr>
              <a:cxnSpLocks noChangeShapeType="1"/>
            </p:cNvCxnSpPr>
            <p:nvPr/>
          </p:nvCxnSpPr>
          <p:spPr bwMode="auto">
            <a:xfrm flipH="1" flipV="1">
              <a:off x="2515988" y="4456080"/>
              <a:ext cx="29515" cy="295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0" name="AutoShape 526"/>
            <p:cNvCxnSpPr>
              <a:cxnSpLocks noChangeShapeType="1"/>
            </p:cNvCxnSpPr>
            <p:nvPr/>
          </p:nvCxnSpPr>
          <p:spPr bwMode="auto">
            <a:xfrm flipH="1" flipV="1">
              <a:off x="2515988" y="4421363"/>
              <a:ext cx="67712" cy="6769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1" name="AutoShape 527"/>
            <p:cNvCxnSpPr>
              <a:cxnSpLocks noChangeShapeType="1"/>
            </p:cNvCxnSpPr>
            <p:nvPr/>
          </p:nvCxnSpPr>
          <p:spPr bwMode="auto">
            <a:xfrm flipH="1" flipV="1">
              <a:off x="2546372" y="4417024"/>
              <a:ext cx="63371" cy="633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2" name="AutoShape 528"/>
            <p:cNvCxnSpPr>
              <a:cxnSpLocks noChangeShapeType="1"/>
            </p:cNvCxnSpPr>
            <p:nvPr/>
          </p:nvCxnSpPr>
          <p:spPr bwMode="auto">
            <a:xfrm flipH="1" flipV="1">
              <a:off x="2587172" y="4425703"/>
              <a:ext cx="54690" cy="54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3" name="AutoShape 529"/>
            <p:cNvCxnSpPr>
              <a:cxnSpLocks noChangeShapeType="1"/>
            </p:cNvCxnSpPr>
            <p:nvPr/>
          </p:nvCxnSpPr>
          <p:spPr bwMode="auto">
            <a:xfrm flipH="1" flipV="1">
              <a:off x="2618424" y="4420495"/>
              <a:ext cx="59899" cy="598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4" name="AutoShape 530"/>
            <p:cNvCxnSpPr>
              <a:cxnSpLocks noChangeShapeType="1"/>
            </p:cNvCxnSpPr>
            <p:nvPr/>
          </p:nvCxnSpPr>
          <p:spPr bwMode="auto">
            <a:xfrm flipH="1" flipV="1">
              <a:off x="2660961" y="4429174"/>
              <a:ext cx="51218" cy="512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5" name="AutoShape 531"/>
            <p:cNvCxnSpPr>
              <a:cxnSpLocks noChangeShapeType="1"/>
            </p:cNvCxnSpPr>
            <p:nvPr/>
          </p:nvCxnSpPr>
          <p:spPr bwMode="auto">
            <a:xfrm flipH="1" flipV="1">
              <a:off x="2694817" y="4428306"/>
              <a:ext cx="55558" cy="55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6" name="AutoShape 532"/>
            <p:cNvCxnSpPr>
              <a:cxnSpLocks noChangeShapeType="1"/>
            </p:cNvCxnSpPr>
            <p:nvPr/>
          </p:nvCxnSpPr>
          <p:spPr bwMode="auto">
            <a:xfrm flipH="1" flipV="1">
              <a:off x="2721728" y="4421363"/>
              <a:ext cx="38196" cy="373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7" name="AutoShape 533"/>
            <p:cNvCxnSpPr>
              <a:cxnSpLocks noChangeShapeType="1"/>
            </p:cNvCxnSpPr>
            <p:nvPr/>
          </p:nvCxnSpPr>
          <p:spPr bwMode="auto">
            <a:xfrm flipV="1">
              <a:off x="2473451" y="4215668"/>
              <a:ext cx="3819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8" name="AutoShape 534"/>
            <p:cNvCxnSpPr>
              <a:cxnSpLocks noChangeShapeType="1"/>
            </p:cNvCxnSpPr>
            <p:nvPr/>
          </p:nvCxnSpPr>
          <p:spPr bwMode="auto">
            <a:xfrm flipV="1">
              <a:off x="2424838" y="4239969"/>
              <a:ext cx="512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59" name="Oval 535"/>
            <p:cNvSpPr>
              <a:spLocks noChangeArrowheads="1"/>
            </p:cNvSpPr>
            <p:nvPr/>
          </p:nvSpPr>
          <p:spPr bwMode="auto">
            <a:xfrm flipV="1">
              <a:off x="2638390" y="4303327"/>
              <a:ext cx="112853" cy="112829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160" name="Arc 536"/>
            <p:cNvSpPr>
              <a:spLocks/>
            </p:cNvSpPr>
            <p:nvPr/>
          </p:nvSpPr>
          <p:spPr bwMode="auto">
            <a:xfrm rot="18900000" flipH="1" flipV="1">
              <a:off x="2388378" y="3937936"/>
              <a:ext cx="500025" cy="492106"/>
            </a:xfrm>
            <a:custGeom>
              <a:avLst/>
              <a:gdLst>
                <a:gd name="G0" fmla="+- 0 0 0"/>
                <a:gd name="G1" fmla="+- 18005 0 0"/>
                <a:gd name="G2" fmla="+- 21600 0 0"/>
                <a:gd name="T0" fmla="*/ 11932 w 18316"/>
                <a:gd name="T1" fmla="*/ 0 h 18005"/>
                <a:gd name="T2" fmla="*/ 18316 w 18316"/>
                <a:gd name="T3" fmla="*/ 6555 h 18005"/>
                <a:gd name="T4" fmla="*/ 0 w 18316"/>
                <a:gd name="T5" fmla="*/ 18005 h 18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16" h="18005" fill="none" extrusionOk="0">
                  <a:moveTo>
                    <a:pt x="11932" y="-1"/>
                  </a:moveTo>
                  <a:cubicBezTo>
                    <a:pt x="14503" y="1704"/>
                    <a:pt x="16680" y="3939"/>
                    <a:pt x="18315" y="6555"/>
                  </a:cubicBezTo>
                </a:path>
                <a:path w="18316" h="18005" stroke="0" extrusionOk="0">
                  <a:moveTo>
                    <a:pt x="11932" y="-1"/>
                  </a:moveTo>
                  <a:cubicBezTo>
                    <a:pt x="14503" y="1704"/>
                    <a:pt x="16680" y="3939"/>
                    <a:pt x="18315" y="6555"/>
                  </a:cubicBezTo>
                  <a:lnTo>
                    <a:pt x="0" y="1800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161" name="Rectangle 537"/>
            <p:cNvSpPr>
              <a:spLocks noChangeArrowheads="1"/>
            </p:cNvSpPr>
            <p:nvPr/>
          </p:nvSpPr>
          <p:spPr bwMode="auto">
            <a:xfrm flipH="1" flipV="1">
              <a:off x="2615820" y="4329364"/>
              <a:ext cx="96359" cy="616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162" name="Oval 538"/>
            <p:cNvSpPr>
              <a:spLocks noChangeArrowheads="1"/>
            </p:cNvSpPr>
            <p:nvPr/>
          </p:nvSpPr>
          <p:spPr bwMode="auto">
            <a:xfrm flipV="1">
              <a:off x="2518593" y="4303327"/>
              <a:ext cx="112853" cy="111961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163" name="AutoShape 539"/>
            <p:cNvCxnSpPr>
              <a:cxnSpLocks noChangeShapeType="1"/>
            </p:cNvCxnSpPr>
            <p:nvPr/>
          </p:nvCxnSpPr>
          <p:spPr bwMode="auto">
            <a:xfrm flipH="1" flipV="1">
              <a:off x="2516856" y="4359741"/>
              <a:ext cx="248276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164" name="AutoShape 540"/>
            <p:cNvCxnSpPr>
              <a:cxnSpLocks noChangeShapeType="1"/>
            </p:cNvCxnSpPr>
            <p:nvPr/>
          </p:nvCxnSpPr>
          <p:spPr bwMode="auto">
            <a:xfrm flipH="1" flipV="1">
              <a:off x="2578491" y="4305931"/>
              <a:ext cx="0" cy="9286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165" name="AutoShape 541"/>
            <p:cNvCxnSpPr>
              <a:cxnSpLocks noChangeShapeType="1"/>
            </p:cNvCxnSpPr>
            <p:nvPr/>
          </p:nvCxnSpPr>
          <p:spPr bwMode="auto">
            <a:xfrm flipH="1" flipV="1">
              <a:off x="2692212" y="4304195"/>
              <a:ext cx="0" cy="9286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166" name="AutoShape 542"/>
            <p:cNvCxnSpPr>
              <a:cxnSpLocks noChangeShapeType="1"/>
            </p:cNvCxnSpPr>
            <p:nvPr/>
          </p:nvCxnSpPr>
          <p:spPr bwMode="auto">
            <a:xfrm flipH="1">
              <a:off x="2752979" y="3414585"/>
              <a:ext cx="0" cy="10718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7" name="AutoShape 543"/>
            <p:cNvCxnSpPr>
              <a:cxnSpLocks noChangeShapeType="1"/>
            </p:cNvCxnSpPr>
            <p:nvPr/>
          </p:nvCxnSpPr>
          <p:spPr bwMode="auto">
            <a:xfrm>
              <a:off x="2470847" y="3594243"/>
              <a:ext cx="3819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8" name="AutoShape 544"/>
            <p:cNvCxnSpPr>
              <a:cxnSpLocks noChangeShapeType="1"/>
            </p:cNvCxnSpPr>
            <p:nvPr/>
          </p:nvCxnSpPr>
          <p:spPr bwMode="auto">
            <a:xfrm>
              <a:off x="2470847" y="3694053"/>
              <a:ext cx="3819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9" name="AutoShape 545"/>
            <p:cNvCxnSpPr>
              <a:cxnSpLocks noChangeShapeType="1"/>
            </p:cNvCxnSpPr>
            <p:nvPr/>
          </p:nvCxnSpPr>
          <p:spPr bwMode="auto">
            <a:xfrm>
              <a:off x="2422234" y="3669751"/>
              <a:ext cx="512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0" name="AutoShape 546"/>
            <p:cNvCxnSpPr>
              <a:cxnSpLocks noChangeShapeType="1"/>
            </p:cNvCxnSpPr>
            <p:nvPr/>
          </p:nvCxnSpPr>
          <p:spPr bwMode="auto">
            <a:xfrm flipH="1">
              <a:off x="2478660" y="3595111"/>
              <a:ext cx="20834" cy="2169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1" name="AutoShape 547"/>
            <p:cNvCxnSpPr>
              <a:cxnSpLocks noChangeShapeType="1"/>
            </p:cNvCxnSpPr>
            <p:nvPr/>
          </p:nvCxnSpPr>
          <p:spPr bwMode="auto">
            <a:xfrm flipH="1">
              <a:off x="2478660" y="3604658"/>
              <a:ext cx="30383" cy="3037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2" name="AutoShape 548"/>
            <p:cNvCxnSpPr>
              <a:cxnSpLocks noChangeShapeType="1"/>
            </p:cNvCxnSpPr>
            <p:nvPr/>
          </p:nvCxnSpPr>
          <p:spPr bwMode="auto">
            <a:xfrm flipH="1">
              <a:off x="2473451" y="3629827"/>
              <a:ext cx="29515" cy="2864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3" name="AutoShape 549"/>
            <p:cNvCxnSpPr>
              <a:cxnSpLocks noChangeShapeType="1"/>
            </p:cNvCxnSpPr>
            <p:nvPr/>
          </p:nvCxnSpPr>
          <p:spPr bwMode="auto">
            <a:xfrm flipH="1">
              <a:off x="2467375" y="3654129"/>
              <a:ext cx="30383" cy="2950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75" name="Oval 551"/>
            <p:cNvSpPr>
              <a:spLocks noChangeArrowheads="1"/>
            </p:cNvSpPr>
            <p:nvPr/>
          </p:nvSpPr>
          <p:spPr bwMode="auto">
            <a:xfrm>
              <a:off x="2635786" y="3493565"/>
              <a:ext cx="112853" cy="112829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176" name="Rectangle 552"/>
            <p:cNvSpPr>
              <a:spLocks noChangeArrowheads="1"/>
            </p:cNvSpPr>
            <p:nvPr/>
          </p:nvSpPr>
          <p:spPr bwMode="auto">
            <a:xfrm flipH="1">
              <a:off x="2612347" y="3518735"/>
              <a:ext cx="97227" cy="616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177" name="Oval 553"/>
            <p:cNvSpPr>
              <a:spLocks noChangeArrowheads="1"/>
            </p:cNvSpPr>
            <p:nvPr/>
          </p:nvSpPr>
          <p:spPr bwMode="auto">
            <a:xfrm>
              <a:off x="2515988" y="3494433"/>
              <a:ext cx="112853" cy="112829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178" name="AutoShape 554"/>
            <p:cNvCxnSpPr>
              <a:cxnSpLocks noChangeShapeType="1"/>
            </p:cNvCxnSpPr>
            <p:nvPr/>
          </p:nvCxnSpPr>
          <p:spPr bwMode="auto">
            <a:xfrm flipH="1">
              <a:off x="2513384" y="3549980"/>
              <a:ext cx="249144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179" name="AutoShape 555"/>
            <p:cNvCxnSpPr>
              <a:cxnSpLocks noChangeShapeType="1"/>
            </p:cNvCxnSpPr>
            <p:nvPr/>
          </p:nvCxnSpPr>
          <p:spPr bwMode="auto">
            <a:xfrm flipH="1">
              <a:off x="2575887" y="3510924"/>
              <a:ext cx="0" cy="9286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180" name="AutoShape 556"/>
            <p:cNvCxnSpPr>
              <a:cxnSpLocks noChangeShapeType="1"/>
            </p:cNvCxnSpPr>
            <p:nvPr/>
          </p:nvCxnSpPr>
          <p:spPr bwMode="auto">
            <a:xfrm flipH="1">
              <a:off x="2689608" y="3512659"/>
              <a:ext cx="0" cy="9286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181" name="AutoShape 557"/>
            <p:cNvCxnSpPr>
              <a:cxnSpLocks noChangeShapeType="1"/>
            </p:cNvCxnSpPr>
            <p:nvPr/>
          </p:nvCxnSpPr>
          <p:spPr bwMode="auto">
            <a:xfrm flipH="1">
              <a:off x="2758188" y="3627224"/>
              <a:ext cx="27779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2" name="AutoShape 558"/>
            <p:cNvCxnSpPr>
              <a:cxnSpLocks noChangeShapeType="1"/>
            </p:cNvCxnSpPr>
            <p:nvPr/>
          </p:nvCxnSpPr>
          <p:spPr bwMode="auto">
            <a:xfrm flipH="1">
              <a:off x="2752979" y="4290308"/>
              <a:ext cx="27866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83" name="Arc 559"/>
            <p:cNvSpPr>
              <a:spLocks/>
            </p:cNvSpPr>
            <p:nvPr/>
          </p:nvSpPr>
          <p:spPr bwMode="auto">
            <a:xfrm rot="10800000">
              <a:off x="2344973" y="4352798"/>
              <a:ext cx="59899" cy="5901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184" name="AutoShape 560"/>
            <p:cNvCxnSpPr>
              <a:cxnSpLocks noChangeShapeType="1"/>
            </p:cNvCxnSpPr>
            <p:nvPr/>
          </p:nvCxnSpPr>
          <p:spPr bwMode="auto">
            <a:xfrm flipH="1" flipV="1">
              <a:off x="2321534" y="3419793"/>
              <a:ext cx="40974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5" name="AutoShape 561"/>
            <p:cNvCxnSpPr>
              <a:cxnSpLocks noChangeShapeType="1"/>
            </p:cNvCxnSpPr>
            <p:nvPr/>
          </p:nvCxnSpPr>
          <p:spPr bwMode="auto">
            <a:xfrm flipV="1">
              <a:off x="2219099" y="3266172"/>
              <a:ext cx="105040" cy="1796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6" name="AutoShape 562"/>
            <p:cNvCxnSpPr>
              <a:cxnSpLocks noChangeShapeType="1"/>
            </p:cNvCxnSpPr>
            <p:nvPr/>
          </p:nvCxnSpPr>
          <p:spPr bwMode="auto">
            <a:xfrm flipV="1">
              <a:off x="2232988" y="3310436"/>
              <a:ext cx="98095" cy="16837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8" name="AutoShape 564"/>
            <p:cNvCxnSpPr>
              <a:cxnSpLocks noChangeShapeType="1"/>
            </p:cNvCxnSpPr>
            <p:nvPr/>
          </p:nvCxnSpPr>
          <p:spPr bwMode="auto">
            <a:xfrm flipV="1">
              <a:off x="2223439" y="3214098"/>
              <a:ext cx="101567" cy="1753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9" name="AutoShape 565"/>
            <p:cNvCxnSpPr>
              <a:cxnSpLocks noChangeShapeType="1"/>
            </p:cNvCxnSpPr>
            <p:nvPr/>
          </p:nvCxnSpPr>
          <p:spPr bwMode="auto">
            <a:xfrm flipV="1">
              <a:off x="2225175" y="3163759"/>
              <a:ext cx="100699" cy="1744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0" name="AutoShape 566"/>
            <p:cNvCxnSpPr>
              <a:cxnSpLocks noChangeShapeType="1"/>
            </p:cNvCxnSpPr>
            <p:nvPr/>
          </p:nvCxnSpPr>
          <p:spPr bwMode="auto">
            <a:xfrm flipV="1">
              <a:off x="2226912" y="3129042"/>
              <a:ext cx="90282" cy="1579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1" name="AutoShape 567"/>
            <p:cNvCxnSpPr>
              <a:cxnSpLocks noChangeShapeType="1"/>
            </p:cNvCxnSpPr>
            <p:nvPr/>
          </p:nvCxnSpPr>
          <p:spPr bwMode="auto">
            <a:xfrm flipV="1">
              <a:off x="2227780" y="3127306"/>
              <a:ext cx="62503" cy="1084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2" name="AutoShape 568"/>
            <p:cNvCxnSpPr>
              <a:cxnSpLocks noChangeShapeType="1"/>
            </p:cNvCxnSpPr>
            <p:nvPr/>
          </p:nvCxnSpPr>
          <p:spPr bwMode="auto">
            <a:xfrm flipV="1">
              <a:off x="2229516" y="3136854"/>
              <a:ext cx="29515" cy="477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93" name="Arc 569"/>
            <p:cNvSpPr>
              <a:spLocks/>
            </p:cNvSpPr>
            <p:nvPr/>
          </p:nvSpPr>
          <p:spPr bwMode="auto">
            <a:xfrm rot="5400000" flipH="1">
              <a:off x="2828212" y="3332698"/>
              <a:ext cx="66829" cy="44273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13845"/>
                <a:gd name="T2" fmla="*/ 21600 w 21600"/>
                <a:gd name="T3" fmla="*/ 13845 h 13845"/>
                <a:gd name="T4" fmla="*/ 0 w 21600"/>
                <a:gd name="T5" fmla="*/ 13845 h 1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3845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</a:path>
                <a:path w="21600" h="13845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195" name="Arc 571"/>
            <p:cNvSpPr>
              <a:spLocks/>
            </p:cNvSpPr>
            <p:nvPr/>
          </p:nvSpPr>
          <p:spPr bwMode="auto">
            <a:xfrm flipH="1" flipV="1">
              <a:off x="2527273" y="3255808"/>
              <a:ext cx="70783" cy="66480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196" name="Arc 572"/>
            <p:cNvSpPr>
              <a:spLocks/>
            </p:cNvSpPr>
            <p:nvPr/>
          </p:nvSpPr>
          <p:spPr bwMode="auto">
            <a:xfrm rot="5400000" flipH="1">
              <a:off x="2470555" y="3136848"/>
              <a:ext cx="62490" cy="51218"/>
            </a:xfrm>
            <a:custGeom>
              <a:avLst/>
              <a:gdLst>
                <a:gd name="G0" fmla="+- 5089 0 0"/>
                <a:gd name="G1" fmla="+- 21600 0 0"/>
                <a:gd name="G2" fmla="+- 21600 0 0"/>
                <a:gd name="T0" fmla="*/ 0 w 26689"/>
                <a:gd name="T1" fmla="*/ 608 h 21600"/>
                <a:gd name="T2" fmla="*/ 26689 w 26689"/>
                <a:gd name="T3" fmla="*/ 21600 h 21600"/>
                <a:gd name="T4" fmla="*/ 5089 w 2668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689" h="21600" fill="none" extrusionOk="0">
                  <a:moveTo>
                    <a:pt x="0" y="608"/>
                  </a:moveTo>
                  <a:cubicBezTo>
                    <a:pt x="1666" y="204"/>
                    <a:pt x="3374" y="-1"/>
                    <a:pt x="5089" y="0"/>
                  </a:cubicBezTo>
                  <a:cubicBezTo>
                    <a:pt x="17018" y="0"/>
                    <a:pt x="26689" y="9670"/>
                    <a:pt x="26689" y="21600"/>
                  </a:cubicBezTo>
                </a:path>
                <a:path w="26689" h="21600" stroke="0" extrusionOk="0">
                  <a:moveTo>
                    <a:pt x="0" y="608"/>
                  </a:moveTo>
                  <a:cubicBezTo>
                    <a:pt x="1666" y="204"/>
                    <a:pt x="3374" y="-1"/>
                    <a:pt x="5089" y="0"/>
                  </a:cubicBezTo>
                  <a:cubicBezTo>
                    <a:pt x="17018" y="0"/>
                    <a:pt x="26689" y="9670"/>
                    <a:pt x="26689" y="21600"/>
                  </a:cubicBezTo>
                  <a:lnTo>
                    <a:pt x="508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197" name="AutoShape 573"/>
            <p:cNvCxnSpPr>
              <a:cxnSpLocks noChangeShapeType="1"/>
            </p:cNvCxnSpPr>
            <p:nvPr/>
          </p:nvCxnSpPr>
          <p:spPr bwMode="auto">
            <a:xfrm flipH="1" flipV="1">
              <a:off x="2926599" y="3556055"/>
              <a:ext cx="45141" cy="399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8" name="AutoShape 574"/>
            <p:cNvCxnSpPr>
              <a:cxnSpLocks noChangeShapeType="1"/>
            </p:cNvCxnSpPr>
            <p:nvPr/>
          </p:nvCxnSpPr>
          <p:spPr bwMode="auto">
            <a:xfrm flipV="1">
              <a:off x="2360599" y="3122967"/>
              <a:ext cx="0" cy="30029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9" name="AutoShape 575"/>
            <p:cNvCxnSpPr>
              <a:cxnSpLocks noChangeShapeType="1"/>
            </p:cNvCxnSpPr>
            <p:nvPr/>
          </p:nvCxnSpPr>
          <p:spPr bwMode="auto">
            <a:xfrm>
              <a:off x="2878853" y="3331266"/>
              <a:ext cx="78129" cy="1327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01" name="Arc 577"/>
            <p:cNvSpPr>
              <a:spLocks/>
            </p:cNvSpPr>
            <p:nvPr/>
          </p:nvSpPr>
          <p:spPr bwMode="auto">
            <a:xfrm rot="10800000" flipV="1">
              <a:off x="2344674" y="3497905"/>
              <a:ext cx="59899" cy="5901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202" name="AutoShape 578"/>
            <p:cNvCxnSpPr>
              <a:cxnSpLocks noChangeShapeType="1"/>
            </p:cNvCxnSpPr>
            <p:nvPr/>
          </p:nvCxnSpPr>
          <p:spPr bwMode="auto">
            <a:xfrm flipH="1">
              <a:off x="2344105" y="3539565"/>
              <a:ext cx="0" cy="82278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3" name="AutoShape 579"/>
            <p:cNvCxnSpPr>
              <a:cxnSpLocks noChangeShapeType="1"/>
            </p:cNvCxnSpPr>
            <p:nvPr/>
          </p:nvCxnSpPr>
          <p:spPr bwMode="auto">
            <a:xfrm flipH="1">
              <a:off x="2224307" y="3119495"/>
              <a:ext cx="0" cy="166899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5" name="AutoShape 581"/>
            <p:cNvCxnSpPr>
              <a:cxnSpLocks noChangeShapeType="1"/>
            </p:cNvCxnSpPr>
            <p:nvPr/>
          </p:nvCxnSpPr>
          <p:spPr bwMode="auto">
            <a:xfrm flipH="1" flipV="1">
              <a:off x="2329347" y="3121231"/>
              <a:ext cx="0" cy="30463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8" name="AutoShape 584"/>
            <p:cNvCxnSpPr>
              <a:cxnSpLocks noChangeShapeType="1"/>
            </p:cNvCxnSpPr>
            <p:nvPr/>
          </p:nvCxnSpPr>
          <p:spPr bwMode="auto">
            <a:xfrm flipV="1">
              <a:off x="2255559" y="4659171"/>
              <a:ext cx="69448" cy="1197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9" name="AutoShape 585"/>
            <p:cNvCxnSpPr>
              <a:cxnSpLocks noChangeShapeType="1"/>
            </p:cNvCxnSpPr>
            <p:nvPr/>
          </p:nvCxnSpPr>
          <p:spPr bwMode="auto">
            <a:xfrm flipV="1">
              <a:off x="2273789" y="3583828"/>
              <a:ext cx="72920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0" name="AutoShape 586"/>
            <p:cNvCxnSpPr>
              <a:cxnSpLocks noChangeShapeType="1"/>
            </p:cNvCxnSpPr>
            <p:nvPr/>
          </p:nvCxnSpPr>
          <p:spPr bwMode="auto">
            <a:xfrm flipV="1">
              <a:off x="2226912" y="4607096"/>
              <a:ext cx="100699" cy="1753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1" name="AutoShape 587"/>
            <p:cNvCxnSpPr>
              <a:cxnSpLocks noChangeShapeType="1"/>
            </p:cNvCxnSpPr>
            <p:nvPr/>
          </p:nvCxnSpPr>
          <p:spPr bwMode="auto">
            <a:xfrm flipV="1">
              <a:off x="2227780" y="4554154"/>
              <a:ext cx="100699" cy="1744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2" name="AutoShape 588"/>
            <p:cNvCxnSpPr>
              <a:cxnSpLocks noChangeShapeType="1"/>
            </p:cNvCxnSpPr>
            <p:nvPr/>
          </p:nvCxnSpPr>
          <p:spPr bwMode="auto">
            <a:xfrm flipV="1">
              <a:off x="2282470" y="4706906"/>
              <a:ext cx="42537" cy="729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3" name="AutoShape 589"/>
            <p:cNvCxnSpPr>
              <a:cxnSpLocks noChangeShapeType="1"/>
            </p:cNvCxnSpPr>
            <p:nvPr/>
          </p:nvCxnSpPr>
          <p:spPr bwMode="auto">
            <a:xfrm flipV="1">
              <a:off x="2300700" y="4750302"/>
              <a:ext cx="23439" cy="364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14" name="Arc 590"/>
            <p:cNvSpPr>
              <a:spLocks/>
            </p:cNvSpPr>
            <p:nvPr/>
          </p:nvSpPr>
          <p:spPr bwMode="auto">
            <a:xfrm flipH="1">
              <a:off x="2525537" y="4590337"/>
              <a:ext cx="56426" cy="53811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215" name="AutoShape 591"/>
            <p:cNvCxnSpPr>
              <a:cxnSpLocks noChangeShapeType="1"/>
            </p:cNvCxnSpPr>
            <p:nvPr/>
          </p:nvCxnSpPr>
          <p:spPr bwMode="auto">
            <a:xfrm flipH="1" flipV="1">
              <a:off x="2360599" y="3162891"/>
              <a:ext cx="265638" cy="2638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6" name="AutoShape 592"/>
            <p:cNvCxnSpPr>
              <a:cxnSpLocks noChangeShapeType="1"/>
            </p:cNvCxnSpPr>
            <p:nvPr/>
          </p:nvCxnSpPr>
          <p:spPr bwMode="auto">
            <a:xfrm flipV="1">
              <a:off x="2792044" y="4410080"/>
              <a:ext cx="175356" cy="1744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7" name="AutoShape 593"/>
            <p:cNvCxnSpPr>
              <a:cxnSpLocks noChangeShapeType="1"/>
            </p:cNvCxnSpPr>
            <p:nvPr/>
          </p:nvCxnSpPr>
          <p:spPr bwMode="auto">
            <a:xfrm flipH="1" flipV="1">
              <a:off x="2806801" y="3484018"/>
              <a:ext cx="49482" cy="486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8" name="AutoShape 594"/>
            <p:cNvCxnSpPr>
              <a:cxnSpLocks noChangeShapeType="1"/>
            </p:cNvCxnSpPr>
            <p:nvPr/>
          </p:nvCxnSpPr>
          <p:spPr bwMode="auto">
            <a:xfrm flipH="1" flipV="1">
              <a:off x="2436123" y="3129910"/>
              <a:ext cx="94623" cy="946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9" name="AutoShape 595"/>
            <p:cNvCxnSpPr>
              <a:cxnSpLocks noChangeShapeType="1"/>
            </p:cNvCxnSpPr>
            <p:nvPr/>
          </p:nvCxnSpPr>
          <p:spPr bwMode="auto">
            <a:xfrm>
              <a:off x="2361804" y="4486456"/>
              <a:ext cx="0" cy="30029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0" name="AutoShape 596"/>
            <p:cNvCxnSpPr>
              <a:cxnSpLocks noChangeShapeType="1"/>
            </p:cNvCxnSpPr>
            <p:nvPr/>
          </p:nvCxnSpPr>
          <p:spPr bwMode="auto">
            <a:xfrm flipV="1">
              <a:off x="2913008" y="4433514"/>
              <a:ext cx="59899" cy="1449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2" name="AutoShape 598"/>
            <p:cNvCxnSpPr>
              <a:cxnSpLocks noChangeShapeType="1"/>
            </p:cNvCxnSpPr>
            <p:nvPr/>
          </p:nvCxnSpPr>
          <p:spPr bwMode="auto">
            <a:xfrm>
              <a:off x="2326743" y="4483853"/>
              <a:ext cx="868" cy="30463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3" name="AutoShape 599"/>
            <p:cNvCxnSpPr>
              <a:cxnSpLocks noChangeShapeType="1"/>
            </p:cNvCxnSpPr>
            <p:nvPr/>
          </p:nvCxnSpPr>
          <p:spPr bwMode="auto">
            <a:xfrm flipH="1" flipV="1">
              <a:off x="2220536" y="4783281"/>
              <a:ext cx="13542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24" name="Arc 600"/>
            <p:cNvSpPr>
              <a:spLocks/>
            </p:cNvSpPr>
            <p:nvPr/>
          </p:nvSpPr>
          <p:spPr bwMode="auto">
            <a:xfrm rot="10800000" flipH="1" flipV="1">
              <a:off x="2213022" y="3490962"/>
              <a:ext cx="59899" cy="5901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225" name="Arc 601"/>
            <p:cNvSpPr>
              <a:spLocks/>
            </p:cNvSpPr>
            <p:nvPr/>
          </p:nvSpPr>
          <p:spPr bwMode="auto">
            <a:xfrm rot="10800000" flipH="1">
              <a:off x="2214758" y="4359741"/>
              <a:ext cx="59031" cy="5901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226" name="AutoShape 602"/>
            <p:cNvCxnSpPr>
              <a:cxnSpLocks noChangeShapeType="1"/>
            </p:cNvCxnSpPr>
            <p:nvPr/>
          </p:nvCxnSpPr>
          <p:spPr bwMode="auto">
            <a:xfrm flipH="1">
              <a:off x="2272921" y="3539565"/>
              <a:ext cx="0" cy="83406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7" name="AutoShape 603"/>
            <p:cNvCxnSpPr>
              <a:cxnSpLocks noChangeShapeType="1"/>
            </p:cNvCxnSpPr>
            <p:nvPr/>
          </p:nvCxnSpPr>
          <p:spPr bwMode="auto">
            <a:xfrm>
              <a:off x="2331951" y="3420661"/>
              <a:ext cx="4852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8" name="AutoShape 604"/>
            <p:cNvCxnSpPr>
              <a:cxnSpLocks noChangeShapeType="1"/>
            </p:cNvCxnSpPr>
            <p:nvPr/>
          </p:nvCxnSpPr>
          <p:spPr bwMode="auto">
            <a:xfrm flipH="1">
              <a:off x="2972608" y="3505716"/>
              <a:ext cx="868" cy="1119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29" name="AutoShape 605"/>
            <p:cNvSpPr>
              <a:spLocks noChangeArrowheads="1"/>
            </p:cNvSpPr>
            <p:nvPr/>
          </p:nvSpPr>
          <p:spPr bwMode="auto">
            <a:xfrm flipV="1">
              <a:off x="2863228" y="3540433"/>
              <a:ext cx="58163" cy="74640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230" name="AutoShape 606"/>
            <p:cNvCxnSpPr>
              <a:cxnSpLocks noChangeShapeType="1"/>
            </p:cNvCxnSpPr>
            <p:nvPr/>
          </p:nvCxnSpPr>
          <p:spPr bwMode="auto">
            <a:xfrm>
              <a:off x="2853509" y="3532622"/>
              <a:ext cx="725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1" name="AutoShape 607"/>
            <p:cNvCxnSpPr>
              <a:cxnSpLocks noChangeShapeType="1"/>
            </p:cNvCxnSpPr>
            <p:nvPr/>
          </p:nvCxnSpPr>
          <p:spPr bwMode="auto">
            <a:xfrm flipV="1">
              <a:off x="2847602" y="3525109"/>
              <a:ext cx="16494" cy="963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2" name="AutoShape 608"/>
            <p:cNvCxnSpPr>
              <a:cxnSpLocks noChangeShapeType="1"/>
            </p:cNvCxnSpPr>
            <p:nvPr/>
          </p:nvCxnSpPr>
          <p:spPr bwMode="auto">
            <a:xfrm flipH="1" flipV="1">
              <a:off x="2918786" y="3530018"/>
              <a:ext cx="16494" cy="963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3" name="AutoShape 609"/>
            <p:cNvCxnSpPr>
              <a:cxnSpLocks noChangeShapeType="1"/>
            </p:cNvCxnSpPr>
            <p:nvPr/>
          </p:nvCxnSpPr>
          <p:spPr bwMode="auto">
            <a:xfrm flipV="1">
              <a:off x="2930071" y="3600318"/>
              <a:ext cx="512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4" name="AutoShape 610"/>
            <p:cNvCxnSpPr>
              <a:cxnSpLocks noChangeShapeType="1"/>
            </p:cNvCxnSpPr>
            <p:nvPr/>
          </p:nvCxnSpPr>
          <p:spPr bwMode="auto">
            <a:xfrm flipV="1">
              <a:off x="2809406" y="3599451"/>
              <a:ext cx="503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35" name="Arc 611"/>
            <p:cNvSpPr>
              <a:spLocks/>
            </p:cNvSpPr>
            <p:nvPr/>
          </p:nvSpPr>
          <p:spPr bwMode="auto">
            <a:xfrm>
              <a:off x="2904896" y="3461453"/>
              <a:ext cx="67712" cy="47735"/>
            </a:xfrm>
            <a:custGeom>
              <a:avLst/>
              <a:gdLst>
                <a:gd name="G0" fmla="+- 0 0 0"/>
                <a:gd name="G1" fmla="+- 15369 0 0"/>
                <a:gd name="G2" fmla="+- 21600 0 0"/>
                <a:gd name="T0" fmla="*/ 15177 w 21600"/>
                <a:gd name="T1" fmla="*/ 0 h 15369"/>
                <a:gd name="T2" fmla="*/ 21600 w 21600"/>
                <a:gd name="T3" fmla="*/ 15369 h 15369"/>
                <a:gd name="T4" fmla="*/ 0 w 21600"/>
                <a:gd name="T5" fmla="*/ 15369 h 15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5369" fill="none" extrusionOk="0">
                  <a:moveTo>
                    <a:pt x="15177" y="-1"/>
                  </a:moveTo>
                  <a:cubicBezTo>
                    <a:pt x="19286" y="4058"/>
                    <a:pt x="21600" y="9593"/>
                    <a:pt x="21600" y="15369"/>
                  </a:cubicBezTo>
                </a:path>
                <a:path w="21600" h="15369" stroke="0" extrusionOk="0">
                  <a:moveTo>
                    <a:pt x="15177" y="-1"/>
                  </a:moveTo>
                  <a:cubicBezTo>
                    <a:pt x="19286" y="4058"/>
                    <a:pt x="21600" y="9593"/>
                    <a:pt x="21600" y="15369"/>
                  </a:cubicBezTo>
                  <a:lnTo>
                    <a:pt x="0" y="1536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236" name="AutoShape 612"/>
            <p:cNvCxnSpPr>
              <a:cxnSpLocks noChangeShapeType="1"/>
            </p:cNvCxnSpPr>
            <p:nvPr/>
          </p:nvCxnSpPr>
          <p:spPr bwMode="auto">
            <a:xfrm flipH="1" flipV="1">
              <a:off x="2812010" y="3422397"/>
              <a:ext cx="0" cy="20135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7" name="AutoShape 613"/>
            <p:cNvCxnSpPr>
              <a:cxnSpLocks noChangeShapeType="1"/>
            </p:cNvCxnSpPr>
            <p:nvPr/>
          </p:nvCxnSpPr>
          <p:spPr bwMode="auto">
            <a:xfrm flipH="1">
              <a:off x="2577737" y="3320252"/>
              <a:ext cx="26405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8" name="AutoShape 614"/>
            <p:cNvCxnSpPr>
              <a:cxnSpLocks noChangeShapeType="1"/>
            </p:cNvCxnSpPr>
            <p:nvPr/>
          </p:nvCxnSpPr>
          <p:spPr bwMode="auto">
            <a:xfrm flipH="1" flipV="1">
              <a:off x="2976080" y="4298120"/>
              <a:ext cx="868" cy="1110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9" name="AutoShape 615"/>
            <p:cNvCxnSpPr>
              <a:cxnSpLocks noChangeShapeType="1"/>
            </p:cNvCxnSpPr>
            <p:nvPr/>
          </p:nvCxnSpPr>
          <p:spPr bwMode="auto">
            <a:xfrm rot="5400000" flipH="1" flipV="1">
              <a:off x="2816355" y="4365812"/>
              <a:ext cx="46867" cy="468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40" name="AutoShape 616"/>
            <p:cNvSpPr>
              <a:spLocks noChangeArrowheads="1"/>
            </p:cNvSpPr>
            <p:nvPr/>
          </p:nvSpPr>
          <p:spPr bwMode="auto">
            <a:xfrm>
              <a:off x="2867568" y="4299855"/>
              <a:ext cx="57294" cy="74640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241" name="AutoShape 617"/>
            <p:cNvCxnSpPr>
              <a:cxnSpLocks noChangeShapeType="1"/>
            </p:cNvCxnSpPr>
            <p:nvPr/>
          </p:nvCxnSpPr>
          <p:spPr bwMode="auto">
            <a:xfrm>
              <a:off x="2861762" y="4387515"/>
              <a:ext cx="7012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2" name="AutoShape 618"/>
            <p:cNvCxnSpPr>
              <a:cxnSpLocks noChangeShapeType="1"/>
            </p:cNvCxnSpPr>
            <p:nvPr/>
          </p:nvCxnSpPr>
          <p:spPr bwMode="auto">
            <a:xfrm>
              <a:off x="2851942" y="4297252"/>
              <a:ext cx="15626" cy="963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3" name="AutoShape 619"/>
            <p:cNvCxnSpPr>
              <a:cxnSpLocks noChangeShapeType="1"/>
            </p:cNvCxnSpPr>
            <p:nvPr/>
          </p:nvCxnSpPr>
          <p:spPr bwMode="auto">
            <a:xfrm flipH="1">
              <a:off x="2922258" y="4289440"/>
              <a:ext cx="16494" cy="963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4" name="AutoShape 620"/>
            <p:cNvCxnSpPr>
              <a:cxnSpLocks noChangeShapeType="1"/>
            </p:cNvCxnSpPr>
            <p:nvPr/>
          </p:nvCxnSpPr>
          <p:spPr bwMode="auto">
            <a:xfrm>
              <a:off x="2934412" y="4320416"/>
              <a:ext cx="503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5" name="AutoShape 621"/>
            <p:cNvCxnSpPr>
              <a:cxnSpLocks noChangeShapeType="1"/>
            </p:cNvCxnSpPr>
            <p:nvPr/>
          </p:nvCxnSpPr>
          <p:spPr bwMode="auto">
            <a:xfrm>
              <a:off x="2812878" y="4318381"/>
              <a:ext cx="503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46" name="Arc 622"/>
            <p:cNvSpPr>
              <a:spLocks/>
            </p:cNvSpPr>
            <p:nvPr/>
          </p:nvSpPr>
          <p:spPr bwMode="auto">
            <a:xfrm flipV="1">
              <a:off x="2908369" y="4406609"/>
              <a:ext cx="67712" cy="45131"/>
            </a:xfrm>
            <a:custGeom>
              <a:avLst/>
              <a:gdLst>
                <a:gd name="G0" fmla="+- 0 0 0"/>
                <a:gd name="G1" fmla="+- 14165 0 0"/>
                <a:gd name="G2" fmla="+- 21600 0 0"/>
                <a:gd name="T0" fmla="*/ 16306 w 21600"/>
                <a:gd name="T1" fmla="*/ 0 h 14165"/>
                <a:gd name="T2" fmla="*/ 21600 w 21600"/>
                <a:gd name="T3" fmla="*/ 14165 h 14165"/>
                <a:gd name="T4" fmla="*/ 0 w 21600"/>
                <a:gd name="T5" fmla="*/ 14165 h 14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165" fill="none" extrusionOk="0">
                  <a:moveTo>
                    <a:pt x="16306" y="-1"/>
                  </a:moveTo>
                  <a:cubicBezTo>
                    <a:pt x="19720" y="3929"/>
                    <a:pt x="21600" y="8959"/>
                    <a:pt x="21600" y="14165"/>
                  </a:cubicBezTo>
                </a:path>
                <a:path w="21600" h="14165" stroke="0" extrusionOk="0">
                  <a:moveTo>
                    <a:pt x="16306" y="-1"/>
                  </a:moveTo>
                  <a:cubicBezTo>
                    <a:pt x="19720" y="3929"/>
                    <a:pt x="21600" y="8959"/>
                    <a:pt x="21600" y="14165"/>
                  </a:cubicBezTo>
                  <a:lnTo>
                    <a:pt x="0" y="1416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247" name="AutoShape 623"/>
            <p:cNvCxnSpPr>
              <a:cxnSpLocks noChangeShapeType="1"/>
            </p:cNvCxnSpPr>
            <p:nvPr/>
          </p:nvCxnSpPr>
          <p:spPr bwMode="auto">
            <a:xfrm flipH="1">
              <a:off x="2816350" y="4291176"/>
              <a:ext cx="0" cy="20135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8" name="AutoShape 624"/>
            <p:cNvCxnSpPr>
              <a:cxnSpLocks noChangeShapeType="1"/>
            </p:cNvCxnSpPr>
            <p:nvPr/>
          </p:nvCxnSpPr>
          <p:spPr bwMode="auto">
            <a:xfrm flipH="1">
              <a:off x="2371016" y="4410948"/>
              <a:ext cx="42537" cy="737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9" name="AutoShape 625"/>
            <p:cNvCxnSpPr>
              <a:cxnSpLocks noChangeShapeType="1"/>
            </p:cNvCxnSpPr>
            <p:nvPr/>
          </p:nvCxnSpPr>
          <p:spPr bwMode="auto">
            <a:xfrm flipV="1">
              <a:off x="2923126" y="4315478"/>
              <a:ext cx="41669" cy="416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0" name="AutoShape 626"/>
            <p:cNvCxnSpPr>
              <a:cxnSpLocks noChangeShapeType="1"/>
            </p:cNvCxnSpPr>
            <p:nvPr/>
          </p:nvCxnSpPr>
          <p:spPr bwMode="auto">
            <a:xfrm flipV="1">
              <a:off x="2845866" y="4489928"/>
              <a:ext cx="98095" cy="980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1" name="AutoShape 627"/>
            <p:cNvCxnSpPr>
              <a:cxnSpLocks noChangeShapeType="1"/>
            </p:cNvCxnSpPr>
            <p:nvPr/>
          </p:nvCxnSpPr>
          <p:spPr bwMode="auto">
            <a:xfrm flipV="1">
              <a:off x="2364071" y="4638341"/>
              <a:ext cx="153653" cy="1527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2" name="AutoShape 628"/>
            <p:cNvCxnSpPr>
              <a:cxnSpLocks noChangeShapeType="1"/>
            </p:cNvCxnSpPr>
            <p:nvPr/>
          </p:nvCxnSpPr>
          <p:spPr bwMode="auto">
            <a:xfrm flipH="1" flipV="1">
              <a:off x="2360599" y="3214966"/>
              <a:ext cx="195322" cy="1952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3" name="AutoShape 629"/>
            <p:cNvCxnSpPr>
              <a:cxnSpLocks noChangeShapeType="1"/>
            </p:cNvCxnSpPr>
            <p:nvPr/>
          </p:nvCxnSpPr>
          <p:spPr bwMode="auto">
            <a:xfrm flipH="1" flipV="1">
              <a:off x="2358862" y="3264437"/>
              <a:ext cx="154521" cy="1544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4" name="AutoShape 630"/>
            <p:cNvCxnSpPr>
              <a:cxnSpLocks noChangeShapeType="1"/>
            </p:cNvCxnSpPr>
            <p:nvPr/>
          </p:nvCxnSpPr>
          <p:spPr bwMode="auto">
            <a:xfrm flipH="1" flipV="1">
              <a:off x="2359731" y="3321719"/>
              <a:ext cx="91150" cy="902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5" name="AutoShape 631"/>
            <p:cNvCxnSpPr>
              <a:cxnSpLocks noChangeShapeType="1"/>
            </p:cNvCxnSpPr>
            <p:nvPr/>
          </p:nvCxnSpPr>
          <p:spPr bwMode="auto">
            <a:xfrm flipH="1" flipV="1">
              <a:off x="2794648" y="3326058"/>
              <a:ext cx="172752" cy="170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6" name="AutoShape 632"/>
            <p:cNvCxnSpPr>
              <a:cxnSpLocks noChangeShapeType="1"/>
            </p:cNvCxnSpPr>
            <p:nvPr/>
          </p:nvCxnSpPr>
          <p:spPr bwMode="auto">
            <a:xfrm flipH="1" flipV="1">
              <a:off x="2746902" y="3332134"/>
              <a:ext cx="220497" cy="2161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7" name="AutoShape 633"/>
            <p:cNvCxnSpPr>
              <a:cxnSpLocks noChangeShapeType="1"/>
            </p:cNvCxnSpPr>
            <p:nvPr/>
          </p:nvCxnSpPr>
          <p:spPr bwMode="auto">
            <a:xfrm flipH="1" flipV="1">
              <a:off x="2690476" y="3325190"/>
              <a:ext cx="90282" cy="902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8" name="AutoShape 634"/>
            <p:cNvCxnSpPr>
              <a:cxnSpLocks noChangeShapeType="1"/>
            </p:cNvCxnSpPr>
            <p:nvPr/>
          </p:nvCxnSpPr>
          <p:spPr bwMode="auto">
            <a:xfrm flipH="1" flipV="1">
              <a:off x="2633182" y="3325190"/>
              <a:ext cx="91150" cy="902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9" name="AutoShape 635"/>
            <p:cNvCxnSpPr>
              <a:cxnSpLocks noChangeShapeType="1"/>
            </p:cNvCxnSpPr>
            <p:nvPr/>
          </p:nvCxnSpPr>
          <p:spPr bwMode="auto">
            <a:xfrm flipH="1" flipV="1">
              <a:off x="2575887" y="3324322"/>
              <a:ext cx="91150" cy="902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0" name="AutoShape 636"/>
            <p:cNvCxnSpPr>
              <a:cxnSpLocks noChangeShapeType="1"/>
            </p:cNvCxnSpPr>
            <p:nvPr/>
          </p:nvCxnSpPr>
          <p:spPr bwMode="auto">
            <a:xfrm flipH="1" flipV="1">
              <a:off x="2385774" y="3133382"/>
              <a:ext cx="138028" cy="1379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1" name="AutoShape 637"/>
            <p:cNvCxnSpPr>
              <a:cxnSpLocks noChangeShapeType="1"/>
            </p:cNvCxnSpPr>
            <p:nvPr/>
          </p:nvCxnSpPr>
          <p:spPr bwMode="auto">
            <a:xfrm flipH="1" flipV="1">
              <a:off x="2371884" y="3382473"/>
              <a:ext cx="39064" cy="390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2" name="AutoShape 638"/>
            <p:cNvCxnSpPr>
              <a:cxnSpLocks noChangeShapeType="1"/>
            </p:cNvCxnSpPr>
            <p:nvPr/>
          </p:nvCxnSpPr>
          <p:spPr bwMode="auto">
            <a:xfrm flipH="1" flipV="1">
              <a:off x="2844129" y="3326926"/>
              <a:ext cx="85074" cy="841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3" name="AutoShape 639"/>
            <p:cNvCxnSpPr>
              <a:cxnSpLocks noChangeShapeType="1"/>
            </p:cNvCxnSpPr>
            <p:nvPr/>
          </p:nvCxnSpPr>
          <p:spPr bwMode="auto">
            <a:xfrm>
              <a:off x="2814614" y="3444962"/>
              <a:ext cx="78997" cy="798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4" name="AutoShape 640"/>
            <p:cNvCxnSpPr>
              <a:cxnSpLocks noChangeShapeType="1"/>
            </p:cNvCxnSpPr>
            <p:nvPr/>
          </p:nvCxnSpPr>
          <p:spPr bwMode="auto">
            <a:xfrm flipV="1">
              <a:off x="2251218" y="3363379"/>
              <a:ext cx="80733" cy="1379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5" name="AutoShape 641"/>
            <p:cNvCxnSpPr>
              <a:cxnSpLocks noChangeShapeType="1"/>
            </p:cNvCxnSpPr>
            <p:nvPr/>
          </p:nvCxnSpPr>
          <p:spPr bwMode="auto">
            <a:xfrm flipV="1">
              <a:off x="2265108" y="3414585"/>
              <a:ext cx="66844" cy="1145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6" name="AutoShape 642"/>
            <p:cNvCxnSpPr>
              <a:cxnSpLocks noChangeShapeType="1"/>
            </p:cNvCxnSpPr>
            <p:nvPr/>
          </p:nvCxnSpPr>
          <p:spPr bwMode="auto">
            <a:xfrm flipV="1">
              <a:off x="2273789" y="3416321"/>
              <a:ext cx="85942" cy="1475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7" name="AutoShape 643"/>
            <p:cNvCxnSpPr>
              <a:cxnSpLocks noChangeShapeType="1"/>
            </p:cNvCxnSpPr>
            <p:nvPr/>
          </p:nvCxnSpPr>
          <p:spPr bwMode="auto">
            <a:xfrm flipV="1">
              <a:off x="2277261" y="3418057"/>
              <a:ext cx="110248" cy="1892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8" name="AutoShape 644"/>
            <p:cNvCxnSpPr>
              <a:cxnSpLocks noChangeShapeType="1"/>
            </p:cNvCxnSpPr>
            <p:nvPr/>
          </p:nvCxnSpPr>
          <p:spPr bwMode="auto">
            <a:xfrm flipV="1">
              <a:off x="2274657" y="3418057"/>
              <a:ext cx="140632" cy="2404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9" name="AutoShape 645"/>
            <p:cNvCxnSpPr>
              <a:cxnSpLocks noChangeShapeType="1"/>
            </p:cNvCxnSpPr>
            <p:nvPr/>
          </p:nvCxnSpPr>
          <p:spPr bwMode="auto">
            <a:xfrm flipV="1">
              <a:off x="2274657" y="3627224"/>
              <a:ext cx="72920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0" name="AutoShape 646"/>
            <p:cNvCxnSpPr>
              <a:cxnSpLocks noChangeShapeType="1"/>
            </p:cNvCxnSpPr>
            <p:nvPr/>
          </p:nvCxnSpPr>
          <p:spPr bwMode="auto">
            <a:xfrm flipV="1">
              <a:off x="2272053" y="3677563"/>
              <a:ext cx="72920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1" name="AutoShape 647"/>
            <p:cNvCxnSpPr>
              <a:cxnSpLocks noChangeShapeType="1"/>
            </p:cNvCxnSpPr>
            <p:nvPr/>
          </p:nvCxnSpPr>
          <p:spPr bwMode="auto">
            <a:xfrm flipV="1">
              <a:off x="2277261" y="3717487"/>
              <a:ext cx="72052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2" name="AutoShape 648"/>
            <p:cNvCxnSpPr>
              <a:cxnSpLocks noChangeShapeType="1"/>
            </p:cNvCxnSpPr>
            <p:nvPr/>
          </p:nvCxnSpPr>
          <p:spPr bwMode="auto">
            <a:xfrm flipV="1">
              <a:off x="2273789" y="3768693"/>
              <a:ext cx="72052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3" name="AutoShape 649"/>
            <p:cNvCxnSpPr>
              <a:cxnSpLocks noChangeShapeType="1"/>
            </p:cNvCxnSpPr>
            <p:nvPr/>
          </p:nvCxnSpPr>
          <p:spPr bwMode="auto">
            <a:xfrm flipV="1">
              <a:off x="2273789" y="3811221"/>
              <a:ext cx="72920" cy="1258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4" name="AutoShape 650"/>
            <p:cNvCxnSpPr>
              <a:cxnSpLocks noChangeShapeType="1"/>
            </p:cNvCxnSpPr>
            <p:nvPr/>
          </p:nvCxnSpPr>
          <p:spPr bwMode="auto">
            <a:xfrm flipV="1">
              <a:off x="2278997" y="3854617"/>
              <a:ext cx="72920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5" name="AutoShape 651"/>
            <p:cNvCxnSpPr>
              <a:cxnSpLocks noChangeShapeType="1"/>
            </p:cNvCxnSpPr>
            <p:nvPr/>
          </p:nvCxnSpPr>
          <p:spPr bwMode="auto">
            <a:xfrm flipV="1">
              <a:off x="2272053" y="3913635"/>
              <a:ext cx="72920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6" name="AutoShape 652"/>
            <p:cNvCxnSpPr>
              <a:cxnSpLocks noChangeShapeType="1"/>
            </p:cNvCxnSpPr>
            <p:nvPr/>
          </p:nvCxnSpPr>
          <p:spPr bwMode="auto">
            <a:xfrm flipV="1">
              <a:off x="2267712" y="3965709"/>
              <a:ext cx="72920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7" name="AutoShape 653"/>
            <p:cNvCxnSpPr>
              <a:cxnSpLocks noChangeShapeType="1"/>
            </p:cNvCxnSpPr>
            <p:nvPr/>
          </p:nvCxnSpPr>
          <p:spPr bwMode="auto">
            <a:xfrm flipV="1">
              <a:off x="2273789" y="4003897"/>
              <a:ext cx="72052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8" name="AutoShape 654"/>
            <p:cNvCxnSpPr>
              <a:cxnSpLocks noChangeShapeType="1"/>
            </p:cNvCxnSpPr>
            <p:nvPr/>
          </p:nvCxnSpPr>
          <p:spPr bwMode="auto">
            <a:xfrm flipV="1">
              <a:off x="2278129" y="4042086"/>
              <a:ext cx="72052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9" name="AutoShape 655"/>
            <p:cNvCxnSpPr>
              <a:cxnSpLocks noChangeShapeType="1"/>
            </p:cNvCxnSpPr>
            <p:nvPr/>
          </p:nvCxnSpPr>
          <p:spPr bwMode="auto">
            <a:xfrm flipV="1">
              <a:off x="2273789" y="4095028"/>
              <a:ext cx="72920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0" name="AutoShape 656"/>
            <p:cNvCxnSpPr>
              <a:cxnSpLocks noChangeShapeType="1"/>
            </p:cNvCxnSpPr>
            <p:nvPr/>
          </p:nvCxnSpPr>
          <p:spPr bwMode="auto">
            <a:xfrm flipV="1">
              <a:off x="2273789" y="4189631"/>
              <a:ext cx="72920" cy="1249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1" name="AutoShape 657"/>
            <p:cNvCxnSpPr>
              <a:cxnSpLocks noChangeShapeType="1"/>
            </p:cNvCxnSpPr>
            <p:nvPr/>
          </p:nvCxnSpPr>
          <p:spPr bwMode="auto">
            <a:xfrm flipV="1">
              <a:off x="2272053" y="4242573"/>
              <a:ext cx="72920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2" name="AutoShape 658"/>
            <p:cNvCxnSpPr>
              <a:cxnSpLocks noChangeShapeType="1"/>
            </p:cNvCxnSpPr>
            <p:nvPr/>
          </p:nvCxnSpPr>
          <p:spPr bwMode="auto">
            <a:xfrm flipV="1">
              <a:off x="2224307" y="4287705"/>
              <a:ext cx="120666" cy="2065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3" name="AutoShape 659"/>
            <p:cNvCxnSpPr>
              <a:cxnSpLocks noChangeShapeType="1"/>
            </p:cNvCxnSpPr>
            <p:nvPr/>
          </p:nvCxnSpPr>
          <p:spPr bwMode="auto">
            <a:xfrm flipV="1">
              <a:off x="2273789" y="4144499"/>
              <a:ext cx="72052" cy="124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4" name="AutoShape 660"/>
            <p:cNvCxnSpPr>
              <a:cxnSpLocks noChangeShapeType="1"/>
            </p:cNvCxnSpPr>
            <p:nvPr/>
          </p:nvCxnSpPr>
          <p:spPr bwMode="auto">
            <a:xfrm flipV="1">
              <a:off x="2226043" y="4333704"/>
              <a:ext cx="119798" cy="2056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5" name="AutoShape 661"/>
            <p:cNvCxnSpPr>
              <a:cxnSpLocks noChangeShapeType="1"/>
            </p:cNvCxnSpPr>
            <p:nvPr/>
          </p:nvCxnSpPr>
          <p:spPr bwMode="auto">
            <a:xfrm flipV="1">
              <a:off x="2226912" y="4367553"/>
              <a:ext cx="126742" cy="2187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6" name="AutoShape 662"/>
            <p:cNvCxnSpPr>
              <a:cxnSpLocks noChangeShapeType="1"/>
            </p:cNvCxnSpPr>
            <p:nvPr/>
          </p:nvCxnSpPr>
          <p:spPr bwMode="auto">
            <a:xfrm flipV="1">
              <a:off x="2226912" y="4407476"/>
              <a:ext cx="159730" cy="272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7" name="AutoShape 663"/>
            <p:cNvCxnSpPr>
              <a:cxnSpLocks noChangeShapeType="1"/>
            </p:cNvCxnSpPr>
            <p:nvPr/>
          </p:nvCxnSpPr>
          <p:spPr bwMode="auto">
            <a:xfrm flipV="1">
              <a:off x="2226912" y="4396194"/>
              <a:ext cx="138028" cy="2369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8" name="AutoShape 664"/>
            <p:cNvCxnSpPr>
              <a:cxnSpLocks noChangeShapeType="1"/>
            </p:cNvCxnSpPr>
            <p:nvPr/>
          </p:nvCxnSpPr>
          <p:spPr bwMode="auto">
            <a:xfrm flipH="1">
              <a:off x="2401399" y="3425000"/>
              <a:ext cx="39933" cy="685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9" name="AutoShape 665"/>
            <p:cNvCxnSpPr>
              <a:cxnSpLocks noChangeShapeType="1"/>
            </p:cNvCxnSpPr>
            <p:nvPr/>
          </p:nvCxnSpPr>
          <p:spPr bwMode="auto">
            <a:xfrm flipH="1">
              <a:off x="2399663" y="4413552"/>
              <a:ext cx="42537" cy="746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90" name="Arc 666"/>
            <p:cNvSpPr>
              <a:spLocks/>
            </p:cNvSpPr>
            <p:nvPr/>
          </p:nvSpPr>
          <p:spPr bwMode="auto">
            <a:xfrm rot="2747089" flipH="1">
              <a:off x="2801600" y="4587992"/>
              <a:ext cx="71169" cy="92018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27449"/>
                <a:gd name="T2" fmla="*/ 16778 w 21600"/>
                <a:gd name="T3" fmla="*/ 27449 h 27449"/>
                <a:gd name="T4" fmla="*/ 0 w 21600"/>
                <a:gd name="T5" fmla="*/ 13845 h 27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49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</a:path>
                <a:path w="21600" h="27449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291" name="AutoShape 667"/>
            <p:cNvCxnSpPr>
              <a:cxnSpLocks noChangeShapeType="1"/>
            </p:cNvCxnSpPr>
            <p:nvPr/>
          </p:nvCxnSpPr>
          <p:spPr bwMode="auto">
            <a:xfrm flipH="1">
              <a:off x="2788571" y="4646152"/>
              <a:ext cx="0" cy="6500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2" name="AutoShape 668"/>
            <p:cNvCxnSpPr>
              <a:cxnSpLocks noChangeShapeType="1"/>
            </p:cNvCxnSpPr>
            <p:nvPr/>
          </p:nvCxnSpPr>
          <p:spPr bwMode="auto">
            <a:xfrm flipH="1">
              <a:off x="2525537" y="4627926"/>
              <a:ext cx="0" cy="66829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93" name="Freeform 669"/>
            <p:cNvSpPr>
              <a:spLocks/>
            </p:cNvSpPr>
            <p:nvPr/>
          </p:nvSpPr>
          <p:spPr bwMode="auto">
            <a:xfrm flipH="1">
              <a:off x="2405740" y="5271049"/>
              <a:ext cx="388908" cy="3384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1" y="36"/>
                </a:cxn>
                <a:cxn ang="0">
                  <a:pos x="416" y="15"/>
                </a:cxn>
                <a:cxn ang="0">
                  <a:pos x="445" y="0"/>
                </a:cxn>
              </a:cxnLst>
              <a:rect l="0" t="0" r="r" b="b"/>
              <a:pathLst>
                <a:path w="448" h="39">
                  <a:moveTo>
                    <a:pt x="0" y="22"/>
                  </a:moveTo>
                  <a:cubicBezTo>
                    <a:pt x="7" y="27"/>
                    <a:pt x="13" y="36"/>
                    <a:pt x="21" y="36"/>
                  </a:cubicBezTo>
                  <a:cubicBezTo>
                    <a:pt x="96" y="39"/>
                    <a:pt x="373" y="16"/>
                    <a:pt x="416" y="15"/>
                  </a:cubicBezTo>
                  <a:cubicBezTo>
                    <a:pt x="448" y="7"/>
                    <a:pt x="445" y="18"/>
                    <a:pt x="445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294" name="AutoShape 670"/>
            <p:cNvCxnSpPr>
              <a:cxnSpLocks noChangeShapeType="1"/>
            </p:cNvCxnSpPr>
            <p:nvPr/>
          </p:nvCxnSpPr>
          <p:spPr bwMode="auto">
            <a:xfrm flipH="1">
              <a:off x="2010755" y="3491829"/>
              <a:ext cx="26997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295" name="AutoShape 671"/>
            <p:cNvCxnSpPr>
              <a:cxnSpLocks noChangeShapeType="1"/>
            </p:cNvCxnSpPr>
            <p:nvPr/>
          </p:nvCxnSpPr>
          <p:spPr bwMode="auto">
            <a:xfrm flipH="1">
              <a:off x="2009887" y="4410948"/>
              <a:ext cx="26997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296" name="AutoShape 672"/>
            <p:cNvCxnSpPr>
              <a:cxnSpLocks noChangeShapeType="1"/>
            </p:cNvCxnSpPr>
            <p:nvPr/>
          </p:nvCxnSpPr>
          <p:spPr bwMode="auto">
            <a:xfrm>
              <a:off x="2384905" y="3497037"/>
              <a:ext cx="12240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7" name="AutoShape 673"/>
            <p:cNvCxnSpPr>
              <a:cxnSpLocks noChangeShapeType="1"/>
            </p:cNvCxnSpPr>
            <p:nvPr/>
          </p:nvCxnSpPr>
          <p:spPr bwMode="auto">
            <a:xfrm>
              <a:off x="2395323" y="4415288"/>
              <a:ext cx="101567" cy="86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8" name="AutoShape 674"/>
            <p:cNvCxnSpPr>
              <a:cxnSpLocks noChangeShapeType="1"/>
            </p:cNvCxnSpPr>
            <p:nvPr/>
          </p:nvCxnSpPr>
          <p:spPr bwMode="auto">
            <a:xfrm flipH="1">
              <a:off x="2426574" y="4414420"/>
              <a:ext cx="42537" cy="746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9" name="AutoShape 675"/>
            <p:cNvCxnSpPr>
              <a:cxnSpLocks noChangeShapeType="1"/>
            </p:cNvCxnSpPr>
            <p:nvPr/>
          </p:nvCxnSpPr>
          <p:spPr bwMode="auto">
            <a:xfrm flipH="1">
              <a:off x="2453485" y="4415288"/>
              <a:ext cx="42537" cy="746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0" name="AutoShape 676"/>
            <p:cNvCxnSpPr>
              <a:cxnSpLocks noChangeShapeType="1"/>
            </p:cNvCxnSpPr>
            <p:nvPr/>
          </p:nvCxnSpPr>
          <p:spPr bwMode="auto">
            <a:xfrm flipH="1">
              <a:off x="2480396" y="4443929"/>
              <a:ext cx="26043" cy="459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1" name="AutoShape 677"/>
            <p:cNvCxnSpPr>
              <a:cxnSpLocks noChangeShapeType="1"/>
            </p:cNvCxnSpPr>
            <p:nvPr/>
          </p:nvCxnSpPr>
          <p:spPr bwMode="auto">
            <a:xfrm flipH="1">
              <a:off x="2433519" y="3419793"/>
              <a:ext cx="39933" cy="685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02" name="Arc 678"/>
            <p:cNvSpPr>
              <a:spLocks/>
            </p:cNvSpPr>
            <p:nvPr/>
          </p:nvSpPr>
          <p:spPr bwMode="auto">
            <a:xfrm rot="18852911">
              <a:off x="2331659" y="4784141"/>
              <a:ext cx="61622" cy="81601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303" name="AutoShape 679"/>
            <p:cNvCxnSpPr>
              <a:cxnSpLocks noChangeShapeType="1"/>
            </p:cNvCxnSpPr>
            <p:nvPr/>
          </p:nvCxnSpPr>
          <p:spPr bwMode="auto">
            <a:xfrm>
              <a:off x="2396191" y="4839697"/>
              <a:ext cx="0" cy="4417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4" name="AutoShape 680"/>
            <p:cNvCxnSpPr>
              <a:cxnSpLocks noChangeShapeType="1"/>
            </p:cNvCxnSpPr>
            <p:nvPr/>
          </p:nvCxnSpPr>
          <p:spPr bwMode="auto">
            <a:xfrm flipV="1">
              <a:off x="2397059" y="4681737"/>
              <a:ext cx="131083" cy="1310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5" name="AutoShape 681"/>
            <p:cNvCxnSpPr>
              <a:cxnSpLocks noChangeShapeType="1"/>
            </p:cNvCxnSpPr>
            <p:nvPr/>
          </p:nvCxnSpPr>
          <p:spPr bwMode="auto">
            <a:xfrm flipV="1">
              <a:off x="2395323" y="4744226"/>
              <a:ext cx="126742" cy="1267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6" name="AutoShape 682"/>
            <p:cNvCxnSpPr>
              <a:cxnSpLocks noChangeShapeType="1"/>
            </p:cNvCxnSpPr>
            <p:nvPr/>
          </p:nvCxnSpPr>
          <p:spPr bwMode="auto">
            <a:xfrm flipV="1">
              <a:off x="2402267" y="4801508"/>
              <a:ext cx="125874" cy="1258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7" name="AutoShape 683"/>
            <p:cNvCxnSpPr>
              <a:cxnSpLocks noChangeShapeType="1"/>
            </p:cNvCxnSpPr>
            <p:nvPr/>
          </p:nvCxnSpPr>
          <p:spPr bwMode="auto">
            <a:xfrm flipV="1">
              <a:off x="2398795" y="4869206"/>
              <a:ext cx="114589" cy="1145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8" name="AutoShape 684"/>
            <p:cNvCxnSpPr>
              <a:cxnSpLocks noChangeShapeType="1"/>
            </p:cNvCxnSpPr>
            <p:nvPr/>
          </p:nvCxnSpPr>
          <p:spPr bwMode="auto">
            <a:xfrm flipV="1">
              <a:off x="2400531" y="4919544"/>
              <a:ext cx="120666" cy="1206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9" name="AutoShape 685"/>
            <p:cNvCxnSpPr>
              <a:cxnSpLocks noChangeShapeType="1"/>
            </p:cNvCxnSpPr>
            <p:nvPr/>
          </p:nvCxnSpPr>
          <p:spPr bwMode="auto">
            <a:xfrm flipV="1">
              <a:off x="2402267" y="4982034"/>
              <a:ext cx="114589" cy="1145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0" name="AutoShape 686"/>
            <p:cNvCxnSpPr>
              <a:cxnSpLocks noChangeShapeType="1"/>
            </p:cNvCxnSpPr>
            <p:nvPr/>
          </p:nvCxnSpPr>
          <p:spPr bwMode="auto">
            <a:xfrm flipV="1">
              <a:off x="2404004" y="5033241"/>
              <a:ext cx="119798" cy="1197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1" name="AutoShape 687"/>
            <p:cNvCxnSpPr>
              <a:cxnSpLocks noChangeShapeType="1"/>
            </p:cNvCxnSpPr>
            <p:nvPr/>
          </p:nvCxnSpPr>
          <p:spPr bwMode="auto">
            <a:xfrm flipV="1">
              <a:off x="2405740" y="5100938"/>
              <a:ext cx="108512" cy="1084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2" name="AutoShape 688"/>
            <p:cNvCxnSpPr>
              <a:cxnSpLocks noChangeShapeType="1"/>
            </p:cNvCxnSpPr>
            <p:nvPr/>
          </p:nvCxnSpPr>
          <p:spPr bwMode="auto">
            <a:xfrm flipV="1">
              <a:off x="2407476" y="5158220"/>
              <a:ext cx="107644" cy="1076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3" name="AutoShape 689"/>
            <p:cNvCxnSpPr>
              <a:cxnSpLocks noChangeShapeType="1"/>
            </p:cNvCxnSpPr>
            <p:nvPr/>
          </p:nvCxnSpPr>
          <p:spPr bwMode="auto">
            <a:xfrm flipV="1">
              <a:off x="2446540" y="5213767"/>
              <a:ext cx="71184" cy="711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4" name="AutoShape 690"/>
            <p:cNvCxnSpPr>
              <a:cxnSpLocks noChangeShapeType="1"/>
            </p:cNvCxnSpPr>
            <p:nvPr/>
          </p:nvCxnSpPr>
          <p:spPr bwMode="auto">
            <a:xfrm flipV="1">
              <a:off x="2501231" y="5257162"/>
              <a:ext cx="22571" cy="225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17" name="Arc 693"/>
            <p:cNvSpPr>
              <a:spLocks/>
            </p:cNvSpPr>
            <p:nvPr/>
          </p:nvSpPr>
          <p:spPr bwMode="auto">
            <a:xfrm rot="16200000" flipH="1" flipV="1">
              <a:off x="2857429" y="4535055"/>
              <a:ext cx="67697" cy="44273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13845"/>
                <a:gd name="T2" fmla="*/ 21600 w 21600"/>
                <a:gd name="T3" fmla="*/ 13845 h 13845"/>
                <a:gd name="T4" fmla="*/ 0 w 21600"/>
                <a:gd name="T5" fmla="*/ 13845 h 1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3845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</a:path>
                <a:path w="21600" h="13845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318" name="AutoShape 694"/>
            <p:cNvCxnSpPr>
              <a:cxnSpLocks noChangeShapeType="1"/>
            </p:cNvCxnSpPr>
            <p:nvPr/>
          </p:nvCxnSpPr>
          <p:spPr bwMode="auto">
            <a:xfrm flipH="1" flipV="1">
              <a:off x="2557928" y="4589738"/>
              <a:ext cx="319460" cy="86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9" name="AutoShape 695"/>
            <p:cNvCxnSpPr>
              <a:cxnSpLocks noChangeShapeType="1"/>
            </p:cNvCxnSpPr>
            <p:nvPr/>
          </p:nvCxnSpPr>
          <p:spPr bwMode="auto">
            <a:xfrm flipV="1">
              <a:off x="2813746" y="4385779"/>
              <a:ext cx="79865" cy="798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0" name="AutoShape 696"/>
            <p:cNvCxnSpPr>
              <a:cxnSpLocks noChangeShapeType="1"/>
            </p:cNvCxnSpPr>
            <p:nvPr/>
          </p:nvCxnSpPr>
          <p:spPr bwMode="auto">
            <a:xfrm flipV="1">
              <a:off x="2355390" y="4483853"/>
              <a:ext cx="84206" cy="850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1" name="AutoShape 697"/>
            <p:cNvCxnSpPr>
              <a:cxnSpLocks noChangeShapeType="1"/>
            </p:cNvCxnSpPr>
            <p:nvPr/>
          </p:nvCxnSpPr>
          <p:spPr bwMode="auto">
            <a:xfrm flipV="1">
              <a:off x="2358862" y="4486456"/>
              <a:ext cx="138896" cy="1379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2" name="AutoShape 698"/>
            <p:cNvCxnSpPr>
              <a:cxnSpLocks noChangeShapeType="1"/>
            </p:cNvCxnSpPr>
            <p:nvPr/>
          </p:nvCxnSpPr>
          <p:spPr bwMode="auto">
            <a:xfrm flipV="1">
              <a:off x="2363203" y="4488192"/>
              <a:ext cx="191850" cy="1918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3" name="AutoShape 699"/>
            <p:cNvCxnSpPr>
              <a:cxnSpLocks noChangeShapeType="1"/>
            </p:cNvCxnSpPr>
            <p:nvPr/>
          </p:nvCxnSpPr>
          <p:spPr bwMode="auto">
            <a:xfrm flipV="1">
              <a:off x="2568074" y="4488192"/>
              <a:ext cx="100699" cy="100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4" name="AutoShape 700"/>
            <p:cNvCxnSpPr>
              <a:cxnSpLocks noChangeShapeType="1"/>
            </p:cNvCxnSpPr>
            <p:nvPr/>
          </p:nvCxnSpPr>
          <p:spPr bwMode="auto">
            <a:xfrm flipV="1">
              <a:off x="2625369" y="4487324"/>
              <a:ext cx="100699" cy="100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5" name="AutoShape 701"/>
            <p:cNvCxnSpPr>
              <a:cxnSpLocks noChangeShapeType="1"/>
            </p:cNvCxnSpPr>
            <p:nvPr/>
          </p:nvCxnSpPr>
          <p:spPr bwMode="auto">
            <a:xfrm flipV="1">
              <a:off x="2684399" y="4487324"/>
              <a:ext cx="100699" cy="100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6" name="AutoShape 702"/>
            <p:cNvCxnSpPr>
              <a:cxnSpLocks noChangeShapeType="1"/>
            </p:cNvCxnSpPr>
            <p:nvPr/>
          </p:nvCxnSpPr>
          <p:spPr bwMode="auto">
            <a:xfrm flipV="1">
              <a:off x="2737691" y="4358006"/>
              <a:ext cx="232650" cy="23260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327" name="AutoShape 703"/>
            <p:cNvCxnSpPr>
              <a:cxnSpLocks noChangeShapeType="1"/>
            </p:cNvCxnSpPr>
            <p:nvPr/>
          </p:nvCxnSpPr>
          <p:spPr bwMode="auto">
            <a:xfrm rot="5400000" flipH="1" flipV="1">
              <a:off x="2812883" y="4326756"/>
              <a:ext cx="46867" cy="468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8" name="AutoShape 704"/>
            <p:cNvCxnSpPr>
              <a:cxnSpLocks noChangeShapeType="1"/>
            </p:cNvCxnSpPr>
            <p:nvPr/>
          </p:nvCxnSpPr>
          <p:spPr bwMode="auto">
            <a:xfrm>
              <a:off x="2502099" y="3672355"/>
              <a:ext cx="25088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9" name="AutoShape 705"/>
            <p:cNvCxnSpPr>
              <a:cxnSpLocks noChangeShapeType="1"/>
            </p:cNvCxnSpPr>
            <p:nvPr/>
          </p:nvCxnSpPr>
          <p:spPr bwMode="auto">
            <a:xfrm flipH="1" flipV="1">
              <a:off x="2513384" y="3578621"/>
              <a:ext cx="10417" cy="1649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0" name="AutoShape 706"/>
            <p:cNvCxnSpPr>
              <a:cxnSpLocks noChangeShapeType="1"/>
            </p:cNvCxnSpPr>
            <p:nvPr/>
          </p:nvCxnSpPr>
          <p:spPr bwMode="auto">
            <a:xfrm flipH="1" flipV="1">
              <a:off x="2739958" y="3591639"/>
              <a:ext cx="13021" cy="78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1" name="AutoShape 707"/>
            <p:cNvCxnSpPr>
              <a:cxnSpLocks noChangeShapeType="1"/>
            </p:cNvCxnSpPr>
            <p:nvPr/>
          </p:nvCxnSpPr>
          <p:spPr bwMode="auto">
            <a:xfrm flipH="1">
              <a:off x="2612347" y="3595111"/>
              <a:ext cx="477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2" name="AutoShape 708"/>
            <p:cNvCxnSpPr>
              <a:cxnSpLocks noChangeShapeType="1"/>
            </p:cNvCxnSpPr>
            <p:nvPr/>
          </p:nvCxnSpPr>
          <p:spPr bwMode="auto">
            <a:xfrm flipV="1">
              <a:off x="2727804" y="3640242"/>
              <a:ext cx="30383" cy="312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3" name="AutoShape 709"/>
            <p:cNvCxnSpPr>
              <a:cxnSpLocks noChangeShapeType="1"/>
            </p:cNvCxnSpPr>
            <p:nvPr/>
          </p:nvCxnSpPr>
          <p:spPr bwMode="auto">
            <a:xfrm flipV="1">
              <a:off x="2548108" y="3601186"/>
              <a:ext cx="64239" cy="650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4" name="AutoShape 710"/>
            <p:cNvCxnSpPr>
              <a:cxnSpLocks noChangeShapeType="1"/>
            </p:cNvCxnSpPr>
            <p:nvPr/>
          </p:nvCxnSpPr>
          <p:spPr bwMode="auto">
            <a:xfrm flipV="1">
              <a:off x="2569810" y="3601186"/>
              <a:ext cx="74656" cy="755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5" name="AutoShape 711"/>
            <p:cNvCxnSpPr>
              <a:cxnSpLocks noChangeShapeType="1"/>
            </p:cNvCxnSpPr>
            <p:nvPr/>
          </p:nvCxnSpPr>
          <p:spPr bwMode="auto">
            <a:xfrm flipV="1">
              <a:off x="2513384" y="3597715"/>
              <a:ext cx="38196" cy="381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6" name="AutoShape 712"/>
            <p:cNvCxnSpPr>
              <a:cxnSpLocks noChangeShapeType="1"/>
            </p:cNvCxnSpPr>
            <p:nvPr/>
          </p:nvCxnSpPr>
          <p:spPr bwMode="auto">
            <a:xfrm flipV="1">
              <a:off x="2509043" y="3597715"/>
              <a:ext cx="73788" cy="763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7" name="AutoShape 713"/>
            <p:cNvCxnSpPr>
              <a:cxnSpLocks noChangeShapeType="1"/>
            </p:cNvCxnSpPr>
            <p:nvPr/>
          </p:nvCxnSpPr>
          <p:spPr bwMode="auto">
            <a:xfrm flipV="1">
              <a:off x="2610611" y="3601186"/>
              <a:ext cx="65975" cy="659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8" name="AutoShape 714"/>
            <p:cNvCxnSpPr>
              <a:cxnSpLocks noChangeShapeType="1"/>
            </p:cNvCxnSpPr>
            <p:nvPr/>
          </p:nvCxnSpPr>
          <p:spPr bwMode="auto">
            <a:xfrm flipV="1">
              <a:off x="2630577" y="3601186"/>
              <a:ext cx="78129" cy="781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9" name="AutoShape 715"/>
            <p:cNvCxnSpPr>
              <a:cxnSpLocks noChangeShapeType="1"/>
            </p:cNvCxnSpPr>
            <p:nvPr/>
          </p:nvCxnSpPr>
          <p:spPr bwMode="auto">
            <a:xfrm flipV="1">
              <a:off x="2667905" y="3601186"/>
              <a:ext cx="72052" cy="729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0" name="AutoShape 716"/>
            <p:cNvCxnSpPr>
              <a:cxnSpLocks noChangeShapeType="1"/>
            </p:cNvCxnSpPr>
            <p:nvPr/>
          </p:nvCxnSpPr>
          <p:spPr bwMode="auto">
            <a:xfrm flipV="1">
              <a:off x="2704366" y="3616809"/>
              <a:ext cx="52086" cy="5207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1" name="AutoShape 717"/>
            <p:cNvCxnSpPr>
              <a:cxnSpLocks noChangeShapeType="1"/>
            </p:cNvCxnSpPr>
            <p:nvPr/>
          </p:nvCxnSpPr>
          <p:spPr bwMode="auto">
            <a:xfrm flipV="1">
              <a:off x="2513384" y="3598583"/>
              <a:ext cx="11285" cy="112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2" name="AutoShape 718"/>
            <p:cNvCxnSpPr>
              <a:cxnSpLocks noChangeShapeType="1"/>
            </p:cNvCxnSpPr>
            <p:nvPr/>
          </p:nvCxnSpPr>
          <p:spPr bwMode="auto">
            <a:xfrm>
              <a:off x="2499224" y="4238234"/>
              <a:ext cx="25088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343" name="Group 719"/>
            <p:cNvGrpSpPr>
              <a:grpSpLocks/>
            </p:cNvGrpSpPr>
            <p:nvPr/>
          </p:nvGrpSpPr>
          <p:grpSpPr bwMode="auto">
            <a:xfrm flipH="1">
              <a:off x="5032605" y="4419627"/>
              <a:ext cx="243936" cy="72037"/>
              <a:chOff x="3576" y="14121"/>
              <a:chExt cx="281" cy="83"/>
            </a:xfrm>
          </p:grpSpPr>
          <p:cxnSp>
            <p:nvCxnSpPr>
              <p:cNvPr id="27344" name="AutoShape 720"/>
              <p:cNvCxnSpPr>
                <a:cxnSpLocks noChangeShapeType="1"/>
              </p:cNvCxnSpPr>
              <p:nvPr/>
            </p:nvCxnSpPr>
            <p:spPr bwMode="auto">
              <a:xfrm flipH="1">
                <a:off x="3576" y="14125"/>
                <a:ext cx="34" cy="3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45" name="AutoShape 721"/>
              <p:cNvCxnSpPr>
                <a:cxnSpLocks noChangeShapeType="1"/>
              </p:cNvCxnSpPr>
              <p:nvPr/>
            </p:nvCxnSpPr>
            <p:spPr bwMode="auto">
              <a:xfrm flipH="1">
                <a:off x="3576" y="14121"/>
                <a:ext cx="77" cy="7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46" name="AutoShape 722"/>
              <p:cNvCxnSpPr>
                <a:cxnSpLocks noChangeShapeType="1"/>
              </p:cNvCxnSpPr>
              <p:nvPr/>
            </p:nvCxnSpPr>
            <p:spPr bwMode="auto">
              <a:xfrm flipH="1">
                <a:off x="3611" y="14131"/>
                <a:ext cx="73" cy="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47" name="AutoShape 723"/>
              <p:cNvCxnSpPr>
                <a:cxnSpLocks noChangeShapeType="1"/>
              </p:cNvCxnSpPr>
              <p:nvPr/>
            </p:nvCxnSpPr>
            <p:spPr bwMode="auto">
              <a:xfrm flipH="1">
                <a:off x="3658" y="14131"/>
                <a:ext cx="63" cy="6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48" name="AutoShape 724"/>
              <p:cNvCxnSpPr>
                <a:cxnSpLocks noChangeShapeType="1"/>
              </p:cNvCxnSpPr>
              <p:nvPr/>
            </p:nvCxnSpPr>
            <p:spPr bwMode="auto">
              <a:xfrm flipH="1">
                <a:off x="3694" y="14131"/>
                <a:ext cx="68" cy="6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49" name="AutoShape 725"/>
              <p:cNvCxnSpPr>
                <a:cxnSpLocks noChangeShapeType="1"/>
              </p:cNvCxnSpPr>
              <p:nvPr/>
            </p:nvCxnSpPr>
            <p:spPr bwMode="auto">
              <a:xfrm flipH="1">
                <a:off x="3743" y="14131"/>
                <a:ext cx="59" cy="5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50" name="AutoShape 726"/>
              <p:cNvCxnSpPr>
                <a:cxnSpLocks noChangeShapeType="1"/>
              </p:cNvCxnSpPr>
              <p:nvPr/>
            </p:nvCxnSpPr>
            <p:spPr bwMode="auto">
              <a:xfrm flipH="1">
                <a:off x="3782" y="14127"/>
                <a:ext cx="64" cy="6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51" name="AutoShape 727"/>
              <p:cNvCxnSpPr>
                <a:cxnSpLocks noChangeShapeType="1"/>
              </p:cNvCxnSpPr>
              <p:nvPr/>
            </p:nvCxnSpPr>
            <p:spPr bwMode="auto">
              <a:xfrm flipH="1">
                <a:off x="3812" y="14156"/>
                <a:ext cx="45" cy="4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7352" name="Group 728"/>
            <p:cNvGrpSpPr>
              <a:grpSpLocks/>
            </p:cNvGrpSpPr>
            <p:nvPr/>
          </p:nvGrpSpPr>
          <p:grpSpPr bwMode="auto">
            <a:xfrm flipH="1">
              <a:off x="2502099" y="3419793"/>
              <a:ext cx="243936" cy="72037"/>
              <a:chOff x="3576" y="14121"/>
              <a:chExt cx="281" cy="83"/>
            </a:xfrm>
          </p:grpSpPr>
          <p:cxnSp>
            <p:nvCxnSpPr>
              <p:cNvPr id="27353" name="AutoShape 729"/>
              <p:cNvCxnSpPr>
                <a:cxnSpLocks noChangeShapeType="1"/>
              </p:cNvCxnSpPr>
              <p:nvPr/>
            </p:nvCxnSpPr>
            <p:spPr bwMode="auto">
              <a:xfrm flipH="1">
                <a:off x="3576" y="14125"/>
                <a:ext cx="34" cy="3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54" name="AutoShape 730"/>
              <p:cNvCxnSpPr>
                <a:cxnSpLocks noChangeShapeType="1"/>
              </p:cNvCxnSpPr>
              <p:nvPr/>
            </p:nvCxnSpPr>
            <p:spPr bwMode="auto">
              <a:xfrm flipH="1">
                <a:off x="3576" y="14121"/>
                <a:ext cx="77" cy="7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55" name="AutoShape 731"/>
              <p:cNvCxnSpPr>
                <a:cxnSpLocks noChangeShapeType="1"/>
              </p:cNvCxnSpPr>
              <p:nvPr/>
            </p:nvCxnSpPr>
            <p:spPr bwMode="auto">
              <a:xfrm flipH="1">
                <a:off x="3611" y="14131"/>
                <a:ext cx="73" cy="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56" name="AutoShape 732"/>
              <p:cNvCxnSpPr>
                <a:cxnSpLocks noChangeShapeType="1"/>
              </p:cNvCxnSpPr>
              <p:nvPr/>
            </p:nvCxnSpPr>
            <p:spPr bwMode="auto">
              <a:xfrm flipH="1">
                <a:off x="3658" y="14131"/>
                <a:ext cx="63" cy="6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57" name="AutoShape 733"/>
              <p:cNvCxnSpPr>
                <a:cxnSpLocks noChangeShapeType="1"/>
              </p:cNvCxnSpPr>
              <p:nvPr/>
            </p:nvCxnSpPr>
            <p:spPr bwMode="auto">
              <a:xfrm flipH="1">
                <a:off x="3694" y="14131"/>
                <a:ext cx="68" cy="6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58" name="AutoShape 734"/>
              <p:cNvCxnSpPr>
                <a:cxnSpLocks noChangeShapeType="1"/>
              </p:cNvCxnSpPr>
              <p:nvPr/>
            </p:nvCxnSpPr>
            <p:spPr bwMode="auto">
              <a:xfrm flipH="1">
                <a:off x="3743" y="14131"/>
                <a:ext cx="59" cy="5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59" name="AutoShape 735"/>
              <p:cNvCxnSpPr>
                <a:cxnSpLocks noChangeShapeType="1"/>
              </p:cNvCxnSpPr>
              <p:nvPr/>
            </p:nvCxnSpPr>
            <p:spPr bwMode="auto">
              <a:xfrm flipH="1">
                <a:off x="3782" y="14127"/>
                <a:ext cx="64" cy="6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60" name="AutoShape 736"/>
              <p:cNvCxnSpPr>
                <a:cxnSpLocks noChangeShapeType="1"/>
              </p:cNvCxnSpPr>
              <p:nvPr/>
            </p:nvCxnSpPr>
            <p:spPr bwMode="auto">
              <a:xfrm flipH="1">
                <a:off x="3812" y="14156"/>
                <a:ext cx="45" cy="4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7361" name="Arc 737"/>
            <p:cNvSpPr>
              <a:spLocks/>
            </p:cNvSpPr>
            <p:nvPr/>
          </p:nvSpPr>
          <p:spPr bwMode="auto">
            <a:xfrm rot="2700000" flipH="1">
              <a:off x="2384905" y="3479679"/>
              <a:ext cx="500893" cy="493842"/>
            </a:xfrm>
            <a:custGeom>
              <a:avLst/>
              <a:gdLst>
                <a:gd name="G0" fmla="+- 0 0 0"/>
                <a:gd name="G1" fmla="+- 18005 0 0"/>
                <a:gd name="G2" fmla="+- 21600 0 0"/>
                <a:gd name="T0" fmla="*/ 11932 w 18316"/>
                <a:gd name="T1" fmla="*/ 0 h 18005"/>
                <a:gd name="T2" fmla="*/ 18316 w 18316"/>
                <a:gd name="T3" fmla="*/ 6555 h 18005"/>
                <a:gd name="T4" fmla="*/ 0 w 18316"/>
                <a:gd name="T5" fmla="*/ 18005 h 18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16" h="18005" fill="none" extrusionOk="0">
                  <a:moveTo>
                    <a:pt x="11932" y="-1"/>
                  </a:moveTo>
                  <a:cubicBezTo>
                    <a:pt x="14503" y="1704"/>
                    <a:pt x="16680" y="3939"/>
                    <a:pt x="18315" y="6555"/>
                  </a:cubicBezTo>
                </a:path>
                <a:path w="18316" h="18005" stroke="0" extrusionOk="0">
                  <a:moveTo>
                    <a:pt x="11932" y="-1"/>
                  </a:moveTo>
                  <a:cubicBezTo>
                    <a:pt x="14503" y="1704"/>
                    <a:pt x="16680" y="3939"/>
                    <a:pt x="18315" y="6555"/>
                  </a:cubicBezTo>
                  <a:lnTo>
                    <a:pt x="0" y="1800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7362" name="AutoShape 738"/>
            <p:cNvCxnSpPr>
              <a:cxnSpLocks noChangeShapeType="1"/>
            </p:cNvCxnSpPr>
            <p:nvPr/>
          </p:nvCxnSpPr>
          <p:spPr bwMode="auto">
            <a:xfrm flipH="1">
              <a:off x="2465639" y="3414585"/>
              <a:ext cx="39933" cy="685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3" name="AutoShape 739"/>
            <p:cNvCxnSpPr>
              <a:cxnSpLocks noChangeShapeType="1"/>
            </p:cNvCxnSpPr>
            <p:nvPr/>
          </p:nvCxnSpPr>
          <p:spPr bwMode="auto">
            <a:xfrm flipH="1">
              <a:off x="2481264" y="3462320"/>
              <a:ext cx="18230" cy="312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4" name="AutoShape 740"/>
            <p:cNvCxnSpPr>
              <a:cxnSpLocks noChangeShapeType="1"/>
            </p:cNvCxnSpPr>
            <p:nvPr/>
          </p:nvCxnSpPr>
          <p:spPr bwMode="auto">
            <a:xfrm flipH="1" flipV="1">
              <a:off x="2806801" y="3532621"/>
              <a:ext cx="49482" cy="486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365" name="Group 741"/>
            <p:cNvGrpSpPr>
              <a:grpSpLocks/>
            </p:cNvGrpSpPr>
            <p:nvPr/>
          </p:nvGrpSpPr>
          <p:grpSpPr bwMode="auto">
            <a:xfrm>
              <a:off x="2081939" y="3389416"/>
              <a:ext cx="135423" cy="200488"/>
              <a:chOff x="4093" y="9717"/>
              <a:chExt cx="586" cy="866"/>
            </a:xfrm>
          </p:grpSpPr>
          <p:sp>
            <p:nvSpPr>
              <p:cNvPr id="27366" name="Arc 742"/>
              <p:cNvSpPr>
                <a:spLocks/>
              </p:cNvSpPr>
              <p:nvPr/>
            </p:nvSpPr>
            <p:spPr bwMode="auto">
              <a:xfrm rot="2730090">
                <a:off x="4098" y="9888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367" name="Arc 743"/>
              <p:cNvSpPr>
                <a:spLocks/>
              </p:cNvSpPr>
              <p:nvPr/>
            </p:nvSpPr>
            <p:spPr bwMode="auto">
              <a:xfrm rot="2700000">
                <a:off x="4452" y="9741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368" name="Arc 744"/>
              <p:cNvSpPr>
                <a:spLocks/>
              </p:cNvSpPr>
              <p:nvPr/>
            </p:nvSpPr>
            <p:spPr bwMode="auto">
              <a:xfrm rot="2700000">
                <a:off x="4457" y="10408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7369" name="AutoShape 745"/>
              <p:cNvCxnSpPr>
                <a:cxnSpLocks noChangeShapeType="1"/>
              </p:cNvCxnSpPr>
              <p:nvPr/>
            </p:nvCxnSpPr>
            <p:spPr bwMode="auto">
              <a:xfrm>
                <a:off x="4591" y="9809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70" name="AutoShape 746"/>
              <p:cNvCxnSpPr>
                <a:cxnSpLocks noChangeShapeType="1"/>
              </p:cNvCxnSpPr>
              <p:nvPr/>
            </p:nvCxnSpPr>
            <p:spPr bwMode="auto">
              <a:xfrm>
                <a:off x="4242" y="971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71" name="AutoShape 747"/>
              <p:cNvCxnSpPr>
                <a:cxnSpLocks noChangeShapeType="1"/>
              </p:cNvCxnSpPr>
              <p:nvPr/>
            </p:nvCxnSpPr>
            <p:spPr bwMode="auto">
              <a:xfrm>
                <a:off x="4238" y="992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72" name="AutoShape 748"/>
              <p:cNvCxnSpPr>
                <a:cxnSpLocks noChangeShapeType="1"/>
              </p:cNvCxnSpPr>
              <p:nvPr/>
            </p:nvCxnSpPr>
            <p:spPr bwMode="auto">
              <a:xfrm>
                <a:off x="4242" y="1038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73" name="AutoShape 749"/>
              <p:cNvCxnSpPr>
                <a:cxnSpLocks noChangeShapeType="1"/>
              </p:cNvCxnSpPr>
              <p:nvPr/>
            </p:nvCxnSpPr>
            <p:spPr bwMode="auto">
              <a:xfrm>
                <a:off x="4237" y="10583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74" name="AutoShape 750"/>
              <p:cNvCxnSpPr>
                <a:cxnSpLocks noChangeShapeType="1"/>
              </p:cNvCxnSpPr>
              <p:nvPr/>
            </p:nvCxnSpPr>
            <p:spPr bwMode="auto">
              <a:xfrm>
                <a:off x="4186" y="9821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375" name="Arc 751"/>
              <p:cNvSpPr>
                <a:spLocks/>
              </p:cNvSpPr>
              <p:nvPr/>
            </p:nvSpPr>
            <p:spPr bwMode="auto">
              <a:xfrm rot="18869910" flipH="1">
                <a:off x="4120" y="9883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376" name="Arc 752"/>
              <p:cNvSpPr>
                <a:spLocks/>
              </p:cNvSpPr>
              <p:nvPr/>
            </p:nvSpPr>
            <p:spPr bwMode="auto">
              <a:xfrm rot="18900000" flipH="1">
                <a:off x="4165" y="10412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377" name="Arc 753"/>
              <p:cNvSpPr>
                <a:spLocks/>
              </p:cNvSpPr>
              <p:nvPr/>
            </p:nvSpPr>
            <p:spPr bwMode="auto">
              <a:xfrm rot="18900000" flipH="1">
                <a:off x="4169" y="9746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cxnSp>
          <p:nvCxnSpPr>
            <p:cNvPr id="27378" name="AutoShape 754"/>
            <p:cNvCxnSpPr>
              <a:cxnSpLocks noChangeShapeType="1"/>
            </p:cNvCxnSpPr>
            <p:nvPr/>
          </p:nvCxnSpPr>
          <p:spPr bwMode="auto">
            <a:xfrm>
              <a:off x="2196528" y="3400699"/>
              <a:ext cx="0" cy="1796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9" name="AutoShape 755"/>
            <p:cNvCxnSpPr>
              <a:cxnSpLocks noChangeShapeType="1"/>
            </p:cNvCxnSpPr>
            <p:nvPr/>
          </p:nvCxnSpPr>
          <p:spPr bwMode="auto">
            <a:xfrm flipV="1">
              <a:off x="2197396" y="3461453"/>
              <a:ext cx="16494" cy="243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0" name="AutoShape 756"/>
            <p:cNvCxnSpPr>
              <a:cxnSpLocks noChangeShapeType="1"/>
            </p:cNvCxnSpPr>
            <p:nvPr/>
          </p:nvCxnSpPr>
          <p:spPr bwMode="auto">
            <a:xfrm flipV="1">
              <a:off x="2196528" y="3488358"/>
              <a:ext cx="16494" cy="243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1" name="AutoShape 757"/>
            <p:cNvCxnSpPr>
              <a:cxnSpLocks noChangeShapeType="1"/>
            </p:cNvCxnSpPr>
            <p:nvPr/>
          </p:nvCxnSpPr>
          <p:spPr bwMode="auto">
            <a:xfrm>
              <a:off x="2194792" y="3582092"/>
              <a:ext cx="1909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2" name="AutoShape 758"/>
            <p:cNvCxnSpPr>
              <a:cxnSpLocks noChangeShapeType="1"/>
            </p:cNvCxnSpPr>
            <p:nvPr/>
          </p:nvCxnSpPr>
          <p:spPr bwMode="auto">
            <a:xfrm>
              <a:off x="2196528" y="3398963"/>
              <a:ext cx="1823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3" name="AutoShape 759"/>
            <p:cNvCxnSpPr>
              <a:cxnSpLocks noChangeShapeType="1"/>
            </p:cNvCxnSpPr>
            <p:nvPr/>
          </p:nvCxnSpPr>
          <p:spPr bwMode="auto">
            <a:xfrm flipH="1">
              <a:off x="2073258" y="3441491"/>
              <a:ext cx="1736" cy="1015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4" name="AutoShape 760"/>
            <p:cNvCxnSpPr>
              <a:cxnSpLocks noChangeShapeType="1"/>
            </p:cNvCxnSpPr>
            <p:nvPr/>
          </p:nvCxnSpPr>
          <p:spPr bwMode="auto">
            <a:xfrm>
              <a:off x="2059369" y="3455377"/>
              <a:ext cx="0" cy="703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5" name="AutoShape 761"/>
            <p:cNvCxnSpPr>
              <a:cxnSpLocks noChangeShapeType="1"/>
            </p:cNvCxnSpPr>
            <p:nvPr/>
          </p:nvCxnSpPr>
          <p:spPr bwMode="auto">
            <a:xfrm flipH="1">
              <a:off x="2061105" y="3440623"/>
              <a:ext cx="13890" cy="156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6" name="AutoShape 762"/>
            <p:cNvCxnSpPr>
              <a:cxnSpLocks noChangeShapeType="1"/>
            </p:cNvCxnSpPr>
            <p:nvPr/>
          </p:nvCxnSpPr>
          <p:spPr bwMode="auto">
            <a:xfrm>
              <a:off x="2059369" y="3524810"/>
              <a:ext cx="13890" cy="173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7" name="AutoShape 763"/>
            <p:cNvCxnSpPr>
              <a:cxnSpLocks noChangeShapeType="1"/>
            </p:cNvCxnSpPr>
            <p:nvPr/>
          </p:nvCxnSpPr>
          <p:spPr bwMode="auto">
            <a:xfrm flipH="1">
              <a:off x="2074126" y="3441491"/>
              <a:ext cx="303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8" name="AutoShape 764"/>
            <p:cNvCxnSpPr>
              <a:cxnSpLocks noChangeShapeType="1"/>
            </p:cNvCxnSpPr>
            <p:nvPr/>
          </p:nvCxnSpPr>
          <p:spPr bwMode="auto">
            <a:xfrm flipH="1">
              <a:off x="2071522" y="3542168"/>
              <a:ext cx="29515" cy="8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9" name="AutoShape 765"/>
            <p:cNvCxnSpPr>
              <a:cxnSpLocks noChangeShapeType="1"/>
            </p:cNvCxnSpPr>
            <p:nvPr/>
          </p:nvCxnSpPr>
          <p:spPr bwMode="auto">
            <a:xfrm flipH="1">
              <a:off x="2064577" y="3525678"/>
              <a:ext cx="3472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0" name="AutoShape 766"/>
            <p:cNvCxnSpPr>
              <a:cxnSpLocks noChangeShapeType="1"/>
            </p:cNvCxnSpPr>
            <p:nvPr/>
          </p:nvCxnSpPr>
          <p:spPr bwMode="auto">
            <a:xfrm flipH="1">
              <a:off x="2063709" y="3456245"/>
              <a:ext cx="38196" cy="8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391" name="Group 767"/>
            <p:cNvGrpSpPr>
              <a:grpSpLocks/>
            </p:cNvGrpSpPr>
            <p:nvPr/>
          </p:nvGrpSpPr>
          <p:grpSpPr bwMode="auto">
            <a:xfrm>
              <a:off x="2081071" y="4308535"/>
              <a:ext cx="135423" cy="200488"/>
              <a:chOff x="4093" y="9717"/>
              <a:chExt cx="586" cy="866"/>
            </a:xfrm>
          </p:grpSpPr>
          <p:sp>
            <p:nvSpPr>
              <p:cNvPr id="27392" name="Arc 768"/>
              <p:cNvSpPr>
                <a:spLocks/>
              </p:cNvSpPr>
              <p:nvPr/>
            </p:nvSpPr>
            <p:spPr bwMode="auto">
              <a:xfrm rot="2730090">
                <a:off x="4098" y="9888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393" name="Arc 769"/>
              <p:cNvSpPr>
                <a:spLocks/>
              </p:cNvSpPr>
              <p:nvPr/>
            </p:nvSpPr>
            <p:spPr bwMode="auto">
              <a:xfrm rot="2700000">
                <a:off x="4452" y="9741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394" name="Arc 770"/>
              <p:cNvSpPr>
                <a:spLocks/>
              </p:cNvSpPr>
              <p:nvPr/>
            </p:nvSpPr>
            <p:spPr bwMode="auto">
              <a:xfrm rot="2700000">
                <a:off x="4457" y="10408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7395" name="AutoShape 771"/>
              <p:cNvCxnSpPr>
                <a:cxnSpLocks noChangeShapeType="1"/>
              </p:cNvCxnSpPr>
              <p:nvPr/>
            </p:nvCxnSpPr>
            <p:spPr bwMode="auto">
              <a:xfrm>
                <a:off x="4591" y="9809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96" name="AutoShape 772"/>
              <p:cNvCxnSpPr>
                <a:cxnSpLocks noChangeShapeType="1"/>
              </p:cNvCxnSpPr>
              <p:nvPr/>
            </p:nvCxnSpPr>
            <p:spPr bwMode="auto">
              <a:xfrm>
                <a:off x="4242" y="971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97" name="AutoShape 773"/>
              <p:cNvCxnSpPr>
                <a:cxnSpLocks noChangeShapeType="1"/>
              </p:cNvCxnSpPr>
              <p:nvPr/>
            </p:nvCxnSpPr>
            <p:spPr bwMode="auto">
              <a:xfrm>
                <a:off x="4238" y="992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98" name="AutoShape 774"/>
              <p:cNvCxnSpPr>
                <a:cxnSpLocks noChangeShapeType="1"/>
              </p:cNvCxnSpPr>
              <p:nvPr/>
            </p:nvCxnSpPr>
            <p:spPr bwMode="auto">
              <a:xfrm>
                <a:off x="4242" y="1038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99" name="AutoShape 775"/>
              <p:cNvCxnSpPr>
                <a:cxnSpLocks noChangeShapeType="1"/>
              </p:cNvCxnSpPr>
              <p:nvPr/>
            </p:nvCxnSpPr>
            <p:spPr bwMode="auto">
              <a:xfrm>
                <a:off x="4237" y="10583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00" name="AutoShape 776"/>
              <p:cNvCxnSpPr>
                <a:cxnSpLocks noChangeShapeType="1"/>
              </p:cNvCxnSpPr>
              <p:nvPr/>
            </p:nvCxnSpPr>
            <p:spPr bwMode="auto">
              <a:xfrm>
                <a:off x="4186" y="9821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401" name="Arc 777"/>
              <p:cNvSpPr>
                <a:spLocks/>
              </p:cNvSpPr>
              <p:nvPr/>
            </p:nvSpPr>
            <p:spPr bwMode="auto">
              <a:xfrm rot="18869910" flipH="1">
                <a:off x="4120" y="9883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402" name="Arc 778"/>
              <p:cNvSpPr>
                <a:spLocks/>
              </p:cNvSpPr>
              <p:nvPr/>
            </p:nvSpPr>
            <p:spPr bwMode="auto">
              <a:xfrm rot="18900000" flipH="1">
                <a:off x="4165" y="10412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403" name="Arc 779"/>
              <p:cNvSpPr>
                <a:spLocks/>
              </p:cNvSpPr>
              <p:nvPr/>
            </p:nvSpPr>
            <p:spPr bwMode="auto">
              <a:xfrm rot="18900000" flipH="1">
                <a:off x="4169" y="9746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cxnSp>
          <p:nvCxnSpPr>
            <p:cNvPr id="27404" name="AutoShape 780"/>
            <p:cNvCxnSpPr>
              <a:cxnSpLocks noChangeShapeType="1"/>
            </p:cNvCxnSpPr>
            <p:nvPr/>
          </p:nvCxnSpPr>
          <p:spPr bwMode="auto">
            <a:xfrm>
              <a:off x="2195660" y="4319817"/>
              <a:ext cx="0" cy="1796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5" name="AutoShape 781"/>
            <p:cNvCxnSpPr>
              <a:cxnSpLocks noChangeShapeType="1"/>
            </p:cNvCxnSpPr>
            <p:nvPr/>
          </p:nvCxnSpPr>
          <p:spPr bwMode="auto">
            <a:xfrm flipV="1">
              <a:off x="2196528" y="4380571"/>
              <a:ext cx="16494" cy="243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6" name="AutoShape 782"/>
            <p:cNvCxnSpPr>
              <a:cxnSpLocks noChangeShapeType="1"/>
            </p:cNvCxnSpPr>
            <p:nvPr/>
          </p:nvCxnSpPr>
          <p:spPr bwMode="auto">
            <a:xfrm flipV="1">
              <a:off x="2195660" y="4407476"/>
              <a:ext cx="16494" cy="243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7" name="AutoShape 783"/>
            <p:cNvCxnSpPr>
              <a:cxnSpLocks noChangeShapeType="1"/>
            </p:cNvCxnSpPr>
            <p:nvPr/>
          </p:nvCxnSpPr>
          <p:spPr bwMode="auto">
            <a:xfrm>
              <a:off x="2193924" y="4501211"/>
              <a:ext cx="1909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8" name="AutoShape 784"/>
            <p:cNvCxnSpPr>
              <a:cxnSpLocks noChangeShapeType="1"/>
            </p:cNvCxnSpPr>
            <p:nvPr/>
          </p:nvCxnSpPr>
          <p:spPr bwMode="auto">
            <a:xfrm>
              <a:off x="2195660" y="4318082"/>
              <a:ext cx="1823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9" name="AutoShape 785"/>
            <p:cNvCxnSpPr>
              <a:cxnSpLocks noChangeShapeType="1"/>
            </p:cNvCxnSpPr>
            <p:nvPr/>
          </p:nvCxnSpPr>
          <p:spPr bwMode="auto">
            <a:xfrm flipH="1">
              <a:off x="2072390" y="4360609"/>
              <a:ext cx="1736" cy="1015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0" name="AutoShape 786"/>
            <p:cNvCxnSpPr>
              <a:cxnSpLocks noChangeShapeType="1"/>
            </p:cNvCxnSpPr>
            <p:nvPr/>
          </p:nvCxnSpPr>
          <p:spPr bwMode="auto">
            <a:xfrm>
              <a:off x="2058500" y="4374496"/>
              <a:ext cx="0" cy="703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1" name="AutoShape 787"/>
            <p:cNvCxnSpPr>
              <a:cxnSpLocks noChangeShapeType="1"/>
            </p:cNvCxnSpPr>
            <p:nvPr/>
          </p:nvCxnSpPr>
          <p:spPr bwMode="auto">
            <a:xfrm flipH="1">
              <a:off x="2060237" y="4359741"/>
              <a:ext cx="13890" cy="156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2" name="AutoShape 788"/>
            <p:cNvCxnSpPr>
              <a:cxnSpLocks noChangeShapeType="1"/>
            </p:cNvCxnSpPr>
            <p:nvPr/>
          </p:nvCxnSpPr>
          <p:spPr bwMode="auto">
            <a:xfrm>
              <a:off x="2058500" y="4443929"/>
              <a:ext cx="13890" cy="173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3" name="AutoShape 789"/>
            <p:cNvCxnSpPr>
              <a:cxnSpLocks noChangeShapeType="1"/>
            </p:cNvCxnSpPr>
            <p:nvPr/>
          </p:nvCxnSpPr>
          <p:spPr bwMode="auto">
            <a:xfrm flipH="1">
              <a:off x="2073258" y="4360609"/>
              <a:ext cx="303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4" name="AutoShape 790"/>
            <p:cNvCxnSpPr>
              <a:cxnSpLocks noChangeShapeType="1"/>
            </p:cNvCxnSpPr>
            <p:nvPr/>
          </p:nvCxnSpPr>
          <p:spPr bwMode="auto">
            <a:xfrm flipH="1">
              <a:off x="2070654" y="4461287"/>
              <a:ext cx="29515" cy="8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5" name="AutoShape 791"/>
            <p:cNvCxnSpPr>
              <a:cxnSpLocks noChangeShapeType="1"/>
            </p:cNvCxnSpPr>
            <p:nvPr/>
          </p:nvCxnSpPr>
          <p:spPr bwMode="auto">
            <a:xfrm flipH="1">
              <a:off x="2063709" y="4444797"/>
              <a:ext cx="3472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6" name="AutoShape 792"/>
            <p:cNvCxnSpPr>
              <a:cxnSpLocks noChangeShapeType="1"/>
            </p:cNvCxnSpPr>
            <p:nvPr/>
          </p:nvCxnSpPr>
          <p:spPr bwMode="auto">
            <a:xfrm flipH="1">
              <a:off x="2062841" y="4375364"/>
              <a:ext cx="38196" cy="8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7" name="AutoShape 793"/>
            <p:cNvCxnSpPr>
              <a:cxnSpLocks noChangeShapeType="1"/>
            </p:cNvCxnSpPr>
            <p:nvPr/>
          </p:nvCxnSpPr>
          <p:spPr bwMode="auto">
            <a:xfrm>
              <a:off x="2752979" y="3491829"/>
              <a:ext cx="6163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8" name="AutoShape 794"/>
            <p:cNvCxnSpPr>
              <a:cxnSpLocks noChangeShapeType="1"/>
            </p:cNvCxnSpPr>
            <p:nvPr/>
          </p:nvCxnSpPr>
          <p:spPr bwMode="auto">
            <a:xfrm flipV="1">
              <a:off x="2718255" y="4275554"/>
              <a:ext cx="37328" cy="381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9" name="AutoShape 795"/>
            <p:cNvCxnSpPr>
              <a:cxnSpLocks noChangeShapeType="1"/>
            </p:cNvCxnSpPr>
            <p:nvPr/>
          </p:nvCxnSpPr>
          <p:spPr bwMode="auto">
            <a:xfrm flipV="1">
              <a:off x="2517724" y="4236498"/>
              <a:ext cx="85074" cy="859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0" name="AutoShape 796"/>
            <p:cNvCxnSpPr>
              <a:cxnSpLocks noChangeShapeType="1"/>
            </p:cNvCxnSpPr>
            <p:nvPr/>
          </p:nvCxnSpPr>
          <p:spPr bwMode="auto">
            <a:xfrm flipV="1">
              <a:off x="2567206" y="4236498"/>
              <a:ext cx="67712" cy="685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1" name="AutoShape 797"/>
            <p:cNvCxnSpPr>
              <a:cxnSpLocks noChangeShapeType="1"/>
            </p:cNvCxnSpPr>
            <p:nvPr/>
          </p:nvCxnSpPr>
          <p:spPr bwMode="auto">
            <a:xfrm flipV="1">
              <a:off x="2503835" y="4233026"/>
              <a:ext cx="38196" cy="381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2" name="AutoShape 798"/>
            <p:cNvCxnSpPr>
              <a:cxnSpLocks noChangeShapeType="1"/>
            </p:cNvCxnSpPr>
            <p:nvPr/>
          </p:nvCxnSpPr>
          <p:spPr bwMode="auto">
            <a:xfrm flipV="1">
              <a:off x="2499494" y="4233026"/>
              <a:ext cx="73788" cy="763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3" name="AutoShape 799"/>
            <p:cNvCxnSpPr>
              <a:cxnSpLocks noChangeShapeType="1"/>
            </p:cNvCxnSpPr>
            <p:nvPr/>
          </p:nvCxnSpPr>
          <p:spPr bwMode="auto">
            <a:xfrm flipV="1">
              <a:off x="2595853" y="4236498"/>
              <a:ext cx="71184" cy="711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4" name="AutoShape 800"/>
            <p:cNvCxnSpPr>
              <a:cxnSpLocks noChangeShapeType="1"/>
            </p:cNvCxnSpPr>
            <p:nvPr/>
          </p:nvCxnSpPr>
          <p:spPr bwMode="auto">
            <a:xfrm flipV="1">
              <a:off x="2621028" y="4236498"/>
              <a:ext cx="78129" cy="781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5" name="AutoShape 801"/>
            <p:cNvCxnSpPr>
              <a:cxnSpLocks noChangeShapeType="1"/>
            </p:cNvCxnSpPr>
            <p:nvPr/>
          </p:nvCxnSpPr>
          <p:spPr bwMode="auto">
            <a:xfrm flipV="1">
              <a:off x="2658356" y="4236498"/>
              <a:ext cx="72052" cy="729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6" name="AutoShape 802"/>
            <p:cNvCxnSpPr>
              <a:cxnSpLocks noChangeShapeType="1"/>
            </p:cNvCxnSpPr>
            <p:nvPr/>
          </p:nvCxnSpPr>
          <p:spPr bwMode="auto">
            <a:xfrm flipV="1">
              <a:off x="2694817" y="4236498"/>
              <a:ext cx="67712" cy="6769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7" name="AutoShape 803"/>
            <p:cNvCxnSpPr>
              <a:cxnSpLocks noChangeShapeType="1"/>
            </p:cNvCxnSpPr>
            <p:nvPr/>
          </p:nvCxnSpPr>
          <p:spPr bwMode="auto">
            <a:xfrm flipH="1" flipV="1">
              <a:off x="2507307" y="4311138"/>
              <a:ext cx="15626" cy="347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8" name="AutoShape 804"/>
            <p:cNvCxnSpPr>
              <a:cxnSpLocks noChangeShapeType="1"/>
            </p:cNvCxnSpPr>
            <p:nvPr/>
          </p:nvCxnSpPr>
          <p:spPr bwMode="auto">
            <a:xfrm flipH="1">
              <a:off x="2739090" y="4311138"/>
              <a:ext cx="13890" cy="78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9" name="AutoShape 805"/>
            <p:cNvCxnSpPr>
              <a:cxnSpLocks noChangeShapeType="1"/>
            </p:cNvCxnSpPr>
            <p:nvPr/>
          </p:nvCxnSpPr>
          <p:spPr bwMode="auto">
            <a:xfrm flipH="1" flipV="1">
              <a:off x="2611479" y="4314610"/>
              <a:ext cx="477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30" name="AutoShape 806"/>
            <p:cNvCxnSpPr>
              <a:cxnSpLocks noChangeShapeType="1"/>
            </p:cNvCxnSpPr>
            <p:nvPr/>
          </p:nvCxnSpPr>
          <p:spPr bwMode="auto">
            <a:xfrm>
              <a:off x="2752111" y="4415288"/>
              <a:ext cx="6163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431" name="Group 807"/>
            <p:cNvGrpSpPr>
              <a:grpSpLocks/>
            </p:cNvGrpSpPr>
            <p:nvPr/>
          </p:nvGrpSpPr>
          <p:grpSpPr bwMode="auto">
            <a:xfrm>
              <a:off x="2759056" y="3417189"/>
              <a:ext cx="52086" cy="73773"/>
              <a:chOff x="5262" y="13785"/>
              <a:chExt cx="60" cy="85"/>
            </a:xfrm>
          </p:grpSpPr>
          <p:cxnSp>
            <p:nvCxnSpPr>
              <p:cNvPr id="27432" name="AutoShape 808"/>
              <p:cNvCxnSpPr>
                <a:cxnSpLocks noChangeShapeType="1"/>
              </p:cNvCxnSpPr>
              <p:nvPr/>
            </p:nvCxnSpPr>
            <p:spPr bwMode="auto">
              <a:xfrm flipH="1">
                <a:off x="5262" y="13785"/>
                <a:ext cx="25" cy="43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33" name="AutoShape 809"/>
              <p:cNvCxnSpPr>
                <a:cxnSpLocks noChangeShapeType="1"/>
              </p:cNvCxnSpPr>
              <p:nvPr/>
            </p:nvCxnSpPr>
            <p:spPr bwMode="auto">
              <a:xfrm flipH="1">
                <a:off x="5267" y="13788"/>
                <a:ext cx="39" cy="6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34" name="AutoShape 810"/>
              <p:cNvCxnSpPr>
                <a:cxnSpLocks noChangeShapeType="1"/>
              </p:cNvCxnSpPr>
              <p:nvPr/>
            </p:nvCxnSpPr>
            <p:spPr bwMode="auto">
              <a:xfrm flipH="1">
                <a:off x="5283" y="13804"/>
                <a:ext cx="35" cy="6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35" name="AutoShape 811"/>
              <p:cNvCxnSpPr>
                <a:cxnSpLocks noChangeShapeType="1"/>
              </p:cNvCxnSpPr>
              <p:nvPr/>
            </p:nvCxnSpPr>
            <p:spPr bwMode="auto">
              <a:xfrm flipH="1">
                <a:off x="5298" y="13828"/>
                <a:ext cx="24" cy="4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441" name="AutoShape 817"/>
            <p:cNvCxnSpPr>
              <a:cxnSpLocks noChangeShapeType="1"/>
            </p:cNvCxnSpPr>
            <p:nvPr/>
          </p:nvCxnSpPr>
          <p:spPr bwMode="auto">
            <a:xfrm flipV="1">
              <a:off x="5251366" y="4276422"/>
              <a:ext cx="37328" cy="381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2" name="AutoShape 818"/>
            <p:cNvCxnSpPr>
              <a:cxnSpLocks noChangeShapeType="1"/>
            </p:cNvCxnSpPr>
            <p:nvPr/>
          </p:nvCxnSpPr>
          <p:spPr bwMode="auto">
            <a:xfrm flipV="1">
              <a:off x="5050835" y="4237366"/>
              <a:ext cx="85074" cy="859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3" name="AutoShape 819"/>
            <p:cNvCxnSpPr>
              <a:cxnSpLocks noChangeShapeType="1"/>
            </p:cNvCxnSpPr>
            <p:nvPr/>
          </p:nvCxnSpPr>
          <p:spPr bwMode="auto">
            <a:xfrm flipV="1">
              <a:off x="5096844" y="4237366"/>
              <a:ext cx="71184" cy="720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4" name="AutoShape 820"/>
            <p:cNvCxnSpPr>
              <a:cxnSpLocks noChangeShapeType="1"/>
            </p:cNvCxnSpPr>
            <p:nvPr/>
          </p:nvCxnSpPr>
          <p:spPr bwMode="auto">
            <a:xfrm flipV="1">
              <a:off x="5036946" y="4233894"/>
              <a:ext cx="38196" cy="381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5" name="AutoShape 821"/>
            <p:cNvCxnSpPr>
              <a:cxnSpLocks noChangeShapeType="1"/>
            </p:cNvCxnSpPr>
            <p:nvPr/>
          </p:nvCxnSpPr>
          <p:spPr bwMode="auto">
            <a:xfrm flipV="1">
              <a:off x="5032605" y="4233894"/>
              <a:ext cx="73788" cy="763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6" name="AutoShape 822"/>
            <p:cNvCxnSpPr>
              <a:cxnSpLocks noChangeShapeType="1"/>
            </p:cNvCxnSpPr>
            <p:nvPr/>
          </p:nvCxnSpPr>
          <p:spPr bwMode="auto">
            <a:xfrm flipV="1">
              <a:off x="5118547" y="4237366"/>
              <a:ext cx="81601" cy="815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7" name="AutoShape 823"/>
            <p:cNvCxnSpPr>
              <a:cxnSpLocks noChangeShapeType="1"/>
            </p:cNvCxnSpPr>
            <p:nvPr/>
          </p:nvCxnSpPr>
          <p:spPr bwMode="auto">
            <a:xfrm flipV="1">
              <a:off x="5154139" y="4237366"/>
              <a:ext cx="78129" cy="781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8" name="AutoShape 824"/>
            <p:cNvCxnSpPr>
              <a:cxnSpLocks noChangeShapeType="1"/>
            </p:cNvCxnSpPr>
            <p:nvPr/>
          </p:nvCxnSpPr>
          <p:spPr bwMode="auto">
            <a:xfrm flipV="1">
              <a:off x="5191467" y="4237366"/>
              <a:ext cx="72052" cy="729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9" name="AutoShape 825"/>
            <p:cNvCxnSpPr>
              <a:cxnSpLocks noChangeShapeType="1"/>
            </p:cNvCxnSpPr>
            <p:nvPr/>
          </p:nvCxnSpPr>
          <p:spPr bwMode="auto">
            <a:xfrm flipV="1">
              <a:off x="5227927" y="4237366"/>
              <a:ext cx="67712" cy="6769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3" name="AutoShape 829"/>
            <p:cNvCxnSpPr>
              <a:cxnSpLocks noChangeShapeType="1"/>
            </p:cNvCxnSpPr>
            <p:nvPr/>
          </p:nvCxnSpPr>
          <p:spPr bwMode="auto">
            <a:xfrm>
              <a:off x="3902341" y="765718"/>
              <a:ext cx="224229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4" name="AutoShape 830"/>
            <p:cNvCxnSpPr>
              <a:cxnSpLocks noChangeShapeType="1"/>
            </p:cNvCxnSpPr>
            <p:nvPr/>
          </p:nvCxnSpPr>
          <p:spPr bwMode="auto">
            <a:xfrm flipV="1">
              <a:off x="6089949" y="758775"/>
              <a:ext cx="0" cy="16915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med"/>
            </a:ln>
          </p:spPr>
        </p:cxnSp>
        <p:sp>
          <p:nvSpPr>
            <p:cNvPr id="27455" name="Text Box 831"/>
            <p:cNvSpPr txBox="1">
              <a:spLocks noChangeArrowheads="1"/>
            </p:cNvSpPr>
            <p:nvPr/>
          </p:nvSpPr>
          <p:spPr bwMode="auto">
            <a:xfrm>
              <a:off x="5700291" y="1739515"/>
              <a:ext cx="454526" cy="415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D</a:t>
              </a:r>
              <a:r>
                <a:rPr kumimoji="0" lang="pl-PL" sz="2000" b="0" i="1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02" name="AutoShape 878"/>
            <p:cNvSpPr>
              <a:spLocks noChangeArrowheads="1"/>
            </p:cNvSpPr>
            <p:nvPr/>
          </p:nvSpPr>
          <p:spPr bwMode="auto">
            <a:xfrm>
              <a:off x="3569860" y="3896276"/>
              <a:ext cx="810804" cy="12411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836" name="Łącznik prosty 835"/>
            <p:cNvCxnSpPr/>
            <p:nvPr/>
          </p:nvCxnSpPr>
          <p:spPr>
            <a:xfrm>
              <a:off x="5298157" y="3132919"/>
              <a:ext cx="2634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Łącznik prosty 837"/>
            <p:cNvCxnSpPr/>
            <p:nvPr/>
          </p:nvCxnSpPr>
          <p:spPr>
            <a:xfrm>
              <a:off x="4968240" y="4488180"/>
              <a:ext cx="4953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95" name="AutoShape 171"/>
            <p:cNvCxnSpPr>
              <a:cxnSpLocks noChangeShapeType="1"/>
            </p:cNvCxnSpPr>
            <p:nvPr/>
          </p:nvCxnSpPr>
          <p:spPr bwMode="auto">
            <a:xfrm flipH="1">
              <a:off x="3094142" y="4455741"/>
              <a:ext cx="14323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40" name="Łącznik prosty 839"/>
            <p:cNvCxnSpPr/>
            <p:nvPr/>
          </p:nvCxnSpPr>
          <p:spPr>
            <a:xfrm>
              <a:off x="2320290" y="4484370"/>
              <a:ext cx="4953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Łącznik prosty 843"/>
            <p:cNvCxnSpPr/>
            <p:nvPr/>
          </p:nvCxnSpPr>
          <p:spPr>
            <a:xfrm flipH="1" flipV="1">
              <a:off x="2217783" y="3129280"/>
              <a:ext cx="261311" cy="19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Łącznik prosty 845"/>
            <p:cNvCxnSpPr/>
            <p:nvPr/>
          </p:nvCxnSpPr>
          <p:spPr>
            <a:xfrm>
              <a:off x="2528870" y="3190799"/>
              <a:ext cx="1307" cy="776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Łącznik prosty 858"/>
            <p:cNvCxnSpPr/>
            <p:nvPr/>
          </p:nvCxnSpPr>
          <p:spPr>
            <a:xfrm>
              <a:off x="3811451" y="1407888"/>
              <a:ext cx="1422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Łącznik prosty 876"/>
            <p:cNvCxnSpPr/>
            <p:nvPr/>
          </p:nvCxnSpPr>
          <p:spPr>
            <a:xfrm>
              <a:off x="5257076" y="3190240"/>
              <a:ext cx="0" cy="101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47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94775" y="395653"/>
            <a:ext cx="8651616" cy="6025244"/>
            <a:chOff x="60305" y="395653"/>
            <a:chExt cx="8651616" cy="6025244"/>
          </a:xfrm>
        </p:grpSpPr>
        <p:grpSp>
          <p:nvGrpSpPr>
            <p:cNvPr id="11" name="Grupa 10"/>
            <p:cNvGrpSpPr/>
            <p:nvPr/>
          </p:nvGrpSpPr>
          <p:grpSpPr>
            <a:xfrm>
              <a:off x="150726" y="395653"/>
              <a:ext cx="7567932" cy="2387739"/>
              <a:chOff x="783773" y="1179425"/>
              <a:chExt cx="5879975" cy="1855176"/>
            </a:xfrm>
          </p:grpSpPr>
          <p:grpSp>
            <p:nvGrpSpPr>
              <p:cNvPr id="6" name="Grupa 5"/>
              <p:cNvGrpSpPr/>
              <p:nvPr/>
            </p:nvGrpSpPr>
            <p:grpSpPr>
              <a:xfrm>
                <a:off x="783773" y="1179425"/>
                <a:ext cx="1909187" cy="1855176"/>
                <a:chOff x="783773" y="1179425"/>
                <a:chExt cx="1909187" cy="1855176"/>
              </a:xfrm>
            </p:grpSpPr>
            <p:pic>
              <p:nvPicPr>
                <p:cNvPr id="79876" name="Picture 4" descr="http://www.efmetal.com.pl/grafika/liny/przekroje/6x37iwrc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79540" y="1179425"/>
                  <a:ext cx="1285875" cy="1676400"/>
                </a:xfrm>
                <a:prstGeom prst="rect">
                  <a:avLst/>
                </a:prstGeom>
                <a:noFill/>
              </p:spPr>
            </p:pic>
            <p:sp>
              <p:nvSpPr>
                <p:cNvPr id="5" name="Prostokąt 4"/>
                <p:cNvSpPr/>
                <p:nvPr/>
              </p:nvSpPr>
              <p:spPr>
                <a:xfrm>
                  <a:off x="783773" y="2592473"/>
                  <a:ext cx="1909187" cy="442128"/>
                </a:xfrm>
                <a:prstGeom prst="rect">
                  <a:avLst/>
                </a:prstGeom>
                <a:blipFill>
                  <a:blip r:embed="rId4">
                    <a:lum bright="-3000"/>
                  </a:blip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pic>
            <p:nvPicPr>
              <p:cNvPr id="35842" name="Picture 2" descr="http://www.dromet.pl/img/articles/technical/liny_stalowe/WS6x36+PP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49016" y="1223386"/>
                <a:ext cx="1428750" cy="1428750"/>
              </a:xfrm>
              <a:prstGeom prst="rect">
                <a:avLst/>
              </a:prstGeom>
              <a:noFill/>
            </p:spPr>
          </p:pic>
          <p:pic>
            <p:nvPicPr>
              <p:cNvPr id="35844" name="Picture 4" descr="http://www.dromet.pl/img/articles/technical/liny_stalowe/6x37+PP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18010" y="1243484"/>
                <a:ext cx="1428750" cy="1428750"/>
              </a:xfrm>
              <a:prstGeom prst="rect">
                <a:avLst/>
              </a:prstGeom>
              <a:noFill/>
            </p:spPr>
          </p:pic>
          <p:sp>
            <p:nvSpPr>
              <p:cNvPr id="9" name="Prostokąt 8"/>
              <p:cNvSpPr/>
              <p:nvPr/>
            </p:nvSpPr>
            <p:spPr>
              <a:xfrm>
                <a:off x="2682910" y="2441749"/>
                <a:ext cx="1929283" cy="321548"/>
              </a:xfrm>
              <a:prstGeom prst="rect">
                <a:avLst/>
              </a:prstGeom>
              <a:blipFill>
                <a:blip r:embed="rId4">
                  <a:lum bright="-1000"/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" name="Prostokąt 9"/>
              <p:cNvSpPr/>
              <p:nvPr/>
            </p:nvSpPr>
            <p:spPr>
              <a:xfrm>
                <a:off x="4734465" y="2473569"/>
                <a:ext cx="1929283" cy="321548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5" name="Grupa 14"/>
            <p:cNvGrpSpPr/>
            <p:nvPr/>
          </p:nvGrpSpPr>
          <p:grpSpPr>
            <a:xfrm>
              <a:off x="60305" y="3537021"/>
              <a:ext cx="5345723" cy="2883876"/>
              <a:chOff x="351692" y="3386295"/>
              <a:chExt cx="5265337" cy="2873828"/>
            </a:xfrm>
          </p:grpSpPr>
          <p:pic>
            <p:nvPicPr>
              <p:cNvPr id="35846" name="Picture 6" descr="http://ewit.pl/graphics/2014-02-21_12-41_78cacb22f8e40ee3f1ba4a6e0307d1d8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3175" y="3804121"/>
                <a:ext cx="4762500" cy="1809751"/>
              </a:xfrm>
              <a:prstGeom prst="rect">
                <a:avLst/>
              </a:prstGeom>
              <a:noFill/>
            </p:spPr>
          </p:pic>
          <p:sp>
            <p:nvSpPr>
              <p:cNvPr id="13" name="Prostokąt 12"/>
              <p:cNvSpPr/>
              <p:nvPr/>
            </p:nvSpPr>
            <p:spPr>
              <a:xfrm>
                <a:off x="351692" y="3386295"/>
                <a:ext cx="2582427" cy="2873828"/>
              </a:xfrm>
              <a:prstGeom prst="rect">
                <a:avLst/>
              </a:prstGeom>
              <a:blipFill>
                <a:blip r:embed="rId4">
                  <a:lum bright="-4000"/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2803490" y="3778180"/>
                <a:ext cx="2813539" cy="351693"/>
              </a:xfrm>
              <a:prstGeom prst="rect">
                <a:avLst/>
              </a:prstGeom>
              <a:blipFill>
                <a:blip r:embed="rId4">
                  <a:lum bright="-3000"/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pic>
          <p:nvPicPr>
            <p:cNvPr id="79878" name="Picture 6" descr="http://www.interrope.com/upl/dp/15/a204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02569" y="2291014"/>
              <a:ext cx="4009352" cy="16509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48</a:t>
            </a:fld>
            <a:endParaRPr lang="pl-PL"/>
          </a:p>
        </p:txBody>
      </p:sp>
      <p:sp>
        <p:nvSpPr>
          <p:cNvPr id="57471" name="Rectangle 1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7470" name="AutoShape 126"/>
          <p:cNvSpPr>
            <a:spLocks noChangeAspect="1" noChangeArrowheads="1" noTextEdit="1"/>
          </p:cNvSpPr>
          <p:nvPr/>
        </p:nvSpPr>
        <p:spPr bwMode="auto">
          <a:xfrm>
            <a:off x="683568" y="116632"/>
            <a:ext cx="7344816" cy="570498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/>
          </a:p>
        </p:txBody>
      </p:sp>
      <p:grpSp>
        <p:nvGrpSpPr>
          <p:cNvPr id="125" name="Grupa 124"/>
          <p:cNvGrpSpPr/>
          <p:nvPr/>
        </p:nvGrpSpPr>
        <p:grpSpPr>
          <a:xfrm>
            <a:off x="395332" y="189700"/>
            <a:ext cx="7560972" cy="5588377"/>
            <a:chOff x="395332" y="233242"/>
            <a:chExt cx="7560972" cy="5588377"/>
          </a:xfrm>
        </p:grpSpPr>
        <p:sp>
          <p:nvSpPr>
            <p:cNvPr id="57453" name="AutoShape 109"/>
            <p:cNvSpPr>
              <a:spLocks noChangeShapeType="1"/>
            </p:cNvSpPr>
            <p:nvPr/>
          </p:nvSpPr>
          <p:spPr bwMode="auto">
            <a:xfrm>
              <a:off x="1305434" y="2484465"/>
              <a:ext cx="243071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69" name="AutoShape 125"/>
            <p:cNvSpPr>
              <a:spLocks noChangeShapeType="1"/>
            </p:cNvSpPr>
            <p:nvPr/>
          </p:nvSpPr>
          <p:spPr bwMode="auto">
            <a:xfrm>
              <a:off x="4469739" y="3954238"/>
              <a:ext cx="802412" cy="0"/>
            </a:xfrm>
            <a:prstGeom prst="straightConnector1">
              <a:avLst/>
            </a:prstGeom>
            <a:noFill/>
            <a:ln w="5715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68" name="Rectangle 124"/>
            <p:cNvSpPr>
              <a:spLocks noChangeArrowheads="1"/>
            </p:cNvSpPr>
            <p:nvPr/>
          </p:nvSpPr>
          <p:spPr bwMode="auto">
            <a:xfrm>
              <a:off x="5597650" y="3192223"/>
              <a:ext cx="1003217" cy="4267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67" name="Rectangle 123"/>
            <p:cNvSpPr>
              <a:spLocks noChangeArrowheads="1"/>
            </p:cNvSpPr>
            <p:nvPr/>
          </p:nvSpPr>
          <p:spPr bwMode="auto">
            <a:xfrm>
              <a:off x="4559615" y="2968401"/>
              <a:ext cx="539260" cy="953126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66" name="Oval 122"/>
            <p:cNvSpPr>
              <a:spLocks noChangeArrowheads="1"/>
            </p:cNvSpPr>
            <p:nvPr/>
          </p:nvSpPr>
          <p:spPr bwMode="auto">
            <a:xfrm>
              <a:off x="1566157" y="3215707"/>
              <a:ext cx="449383" cy="44943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65" name="Oval 121"/>
            <p:cNvSpPr>
              <a:spLocks noChangeArrowheads="1"/>
            </p:cNvSpPr>
            <p:nvPr/>
          </p:nvSpPr>
          <p:spPr bwMode="auto">
            <a:xfrm>
              <a:off x="1583468" y="3240001"/>
              <a:ext cx="400801" cy="400847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63" name="AutoShape 119"/>
            <p:cNvSpPr>
              <a:spLocks noChangeShapeType="1"/>
            </p:cNvSpPr>
            <p:nvPr/>
          </p:nvSpPr>
          <p:spPr bwMode="auto">
            <a:xfrm>
              <a:off x="1711903" y="1637422"/>
              <a:ext cx="0" cy="159124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62" name="AutoShape 118"/>
            <p:cNvSpPr>
              <a:spLocks noChangeShapeType="1"/>
            </p:cNvSpPr>
            <p:nvPr/>
          </p:nvSpPr>
          <p:spPr bwMode="auto">
            <a:xfrm>
              <a:off x="1857649" y="1635802"/>
              <a:ext cx="0" cy="159124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61" name="AutoShape 117"/>
            <p:cNvSpPr>
              <a:spLocks noChangeShapeType="1"/>
            </p:cNvSpPr>
            <p:nvPr/>
          </p:nvSpPr>
          <p:spPr bwMode="auto">
            <a:xfrm flipH="1" flipV="1">
              <a:off x="1614739" y="3179267"/>
              <a:ext cx="48582" cy="7288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60" name="AutoShape 116"/>
            <p:cNvSpPr>
              <a:spLocks noChangeShapeType="1"/>
            </p:cNvSpPr>
            <p:nvPr/>
          </p:nvSpPr>
          <p:spPr bwMode="auto">
            <a:xfrm flipV="1">
              <a:off x="1911899" y="3172788"/>
              <a:ext cx="48582" cy="7288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59" name="Arc 115"/>
            <p:cNvSpPr>
              <a:spLocks/>
            </p:cNvSpPr>
            <p:nvPr/>
          </p:nvSpPr>
          <p:spPr bwMode="auto">
            <a:xfrm rot="8086887">
              <a:off x="1728091" y="1572645"/>
              <a:ext cx="112561" cy="1125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58" name="Arc 114"/>
            <p:cNvSpPr>
              <a:spLocks/>
            </p:cNvSpPr>
            <p:nvPr/>
          </p:nvSpPr>
          <p:spPr bwMode="auto">
            <a:xfrm rot="8086887">
              <a:off x="1713515" y="1583983"/>
              <a:ext cx="133616" cy="133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57" name="AutoShape 113"/>
            <p:cNvSpPr>
              <a:spLocks noChangeShapeType="1"/>
            </p:cNvSpPr>
            <p:nvPr/>
          </p:nvSpPr>
          <p:spPr bwMode="auto">
            <a:xfrm flipV="1">
              <a:off x="1956432" y="1762130"/>
              <a:ext cx="0" cy="141470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56" name="AutoShape 112"/>
            <p:cNvSpPr>
              <a:spLocks noChangeShapeType="1"/>
            </p:cNvSpPr>
            <p:nvPr/>
          </p:nvSpPr>
          <p:spPr bwMode="auto">
            <a:xfrm>
              <a:off x="1851171" y="1626085"/>
              <a:ext cx="107690" cy="14333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55" name="AutoShape 111"/>
            <p:cNvSpPr>
              <a:spLocks noChangeShapeType="1"/>
            </p:cNvSpPr>
            <p:nvPr/>
          </p:nvSpPr>
          <p:spPr bwMode="auto">
            <a:xfrm flipH="1">
              <a:off x="1609881" y="1639042"/>
              <a:ext cx="96354" cy="137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54" name="AutoShape 110"/>
            <p:cNvSpPr>
              <a:spLocks noChangeShapeType="1"/>
            </p:cNvSpPr>
            <p:nvPr/>
          </p:nvSpPr>
          <p:spPr bwMode="auto">
            <a:xfrm flipV="1">
              <a:off x="1613120" y="1768608"/>
              <a:ext cx="0" cy="141470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52" name="Rectangle 108"/>
            <p:cNvSpPr>
              <a:spLocks noChangeArrowheads="1"/>
            </p:cNvSpPr>
            <p:nvPr/>
          </p:nvSpPr>
          <p:spPr bwMode="auto">
            <a:xfrm>
              <a:off x="2868963" y="1016311"/>
              <a:ext cx="552215" cy="29460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51" name="Rectangle 107"/>
            <p:cNvSpPr>
              <a:spLocks noChangeArrowheads="1"/>
            </p:cNvSpPr>
            <p:nvPr/>
          </p:nvSpPr>
          <p:spPr bwMode="auto">
            <a:xfrm>
              <a:off x="2243066" y="2363806"/>
              <a:ext cx="115787" cy="24212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50" name="AutoShape 106"/>
            <p:cNvSpPr>
              <a:spLocks noChangeShapeType="1"/>
            </p:cNvSpPr>
            <p:nvPr/>
          </p:nvSpPr>
          <p:spPr bwMode="auto">
            <a:xfrm>
              <a:off x="1423650" y="2482035"/>
              <a:ext cx="185421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grpSp>
          <p:nvGrpSpPr>
            <p:cNvPr id="57447" name="Group 103"/>
            <p:cNvGrpSpPr>
              <a:grpSpLocks/>
            </p:cNvGrpSpPr>
            <p:nvPr/>
          </p:nvGrpSpPr>
          <p:grpSpPr bwMode="auto">
            <a:xfrm>
              <a:off x="1428508" y="2392958"/>
              <a:ext cx="148985" cy="41299"/>
              <a:chOff x="1960" y="10759"/>
              <a:chExt cx="184" cy="51"/>
            </a:xfrm>
          </p:grpSpPr>
          <p:sp>
            <p:nvSpPr>
              <p:cNvPr id="57448" name="AutoShape 104"/>
              <p:cNvSpPr>
                <a:spLocks noChangeShapeType="1"/>
              </p:cNvSpPr>
              <p:nvPr/>
            </p:nvSpPr>
            <p:spPr bwMode="auto">
              <a:xfrm>
                <a:off x="1960" y="10810"/>
                <a:ext cx="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57449" name="AutoShape 105"/>
              <p:cNvSpPr>
                <a:spLocks noChangeShapeType="1"/>
              </p:cNvSpPr>
              <p:nvPr/>
            </p:nvSpPr>
            <p:spPr bwMode="auto">
              <a:xfrm>
                <a:off x="1960" y="10759"/>
                <a:ext cx="184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grpSp>
          <p:nvGrpSpPr>
            <p:cNvPr id="57444" name="Group 100"/>
            <p:cNvGrpSpPr>
              <a:grpSpLocks/>
            </p:cNvGrpSpPr>
            <p:nvPr/>
          </p:nvGrpSpPr>
          <p:grpSpPr bwMode="auto">
            <a:xfrm>
              <a:off x="1988011" y="2401056"/>
              <a:ext cx="148985" cy="41299"/>
              <a:chOff x="1960" y="10759"/>
              <a:chExt cx="184" cy="51"/>
            </a:xfrm>
          </p:grpSpPr>
          <p:sp>
            <p:nvSpPr>
              <p:cNvPr id="57446" name="AutoShape 102"/>
              <p:cNvSpPr>
                <a:spLocks noChangeShapeType="1"/>
              </p:cNvSpPr>
              <p:nvPr/>
            </p:nvSpPr>
            <p:spPr bwMode="auto">
              <a:xfrm>
                <a:off x="1960" y="10759"/>
                <a:ext cx="184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57445" name="AutoShape 101"/>
              <p:cNvSpPr>
                <a:spLocks noChangeShapeType="1"/>
              </p:cNvSpPr>
              <p:nvPr/>
            </p:nvSpPr>
            <p:spPr bwMode="auto">
              <a:xfrm>
                <a:off x="1960" y="10810"/>
                <a:ext cx="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grpSp>
          <p:nvGrpSpPr>
            <p:cNvPr id="57441" name="Group 97"/>
            <p:cNvGrpSpPr>
              <a:grpSpLocks/>
            </p:cNvGrpSpPr>
            <p:nvPr/>
          </p:nvGrpSpPr>
          <p:grpSpPr bwMode="auto">
            <a:xfrm rot="10800000">
              <a:off x="1428508" y="2533052"/>
              <a:ext cx="148985" cy="34821"/>
              <a:chOff x="1960" y="10759"/>
              <a:chExt cx="184" cy="43"/>
            </a:xfrm>
          </p:grpSpPr>
          <p:sp>
            <p:nvSpPr>
              <p:cNvPr id="57443" name="AutoShape 99"/>
              <p:cNvSpPr>
                <a:spLocks noChangeShapeType="1"/>
              </p:cNvSpPr>
              <p:nvPr/>
            </p:nvSpPr>
            <p:spPr bwMode="auto">
              <a:xfrm>
                <a:off x="1960" y="10759"/>
                <a:ext cx="184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57442" name="AutoShape 98"/>
              <p:cNvSpPr>
                <a:spLocks noChangeShapeType="1"/>
              </p:cNvSpPr>
              <p:nvPr/>
            </p:nvSpPr>
            <p:spPr bwMode="auto">
              <a:xfrm>
                <a:off x="1960" y="10802"/>
                <a:ext cx="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grpSp>
          <p:nvGrpSpPr>
            <p:cNvPr id="57438" name="Group 94"/>
            <p:cNvGrpSpPr>
              <a:grpSpLocks/>
            </p:cNvGrpSpPr>
            <p:nvPr/>
          </p:nvGrpSpPr>
          <p:grpSpPr bwMode="auto">
            <a:xfrm>
              <a:off x="2403386" y="2397817"/>
              <a:ext cx="148985" cy="41299"/>
              <a:chOff x="1960" y="10759"/>
              <a:chExt cx="184" cy="51"/>
            </a:xfrm>
          </p:grpSpPr>
          <p:sp>
            <p:nvSpPr>
              <p:cNvPr id="57440" name="AutoShape 96"/>
              <p:cNvSpPr>
                <a:spLocks noChangeShapeType="1"/>
              </p:cNvSpPr>
              <p:nvPr/>
            </p:nvSpPr>
            <p:spPr bwMode="auto">
              <a:xfrm>
                <a:off x="1960" y="10759"/>
                <a:ext cx="184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57439" name="AutoShape 95"/>
              <p:cNvSpPr>
                <a:spLocks noChangeShapeType="1"/>
              </p:cNvSpPr>
              <p:nvPr/>
            </p:nvSpPr>
            <p:spPr bwMode="auto">
              <a:xfrm>
                <a:off x="1960" y="10810"/>
                <a:ext cx="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grpSp>
          <p:nvGrpSpPr>
            <p:cNvPr id="57435" name="Group 91"/>
            <p:cNvGrpSpPr>
              <a:grpSpLocks/>
            </p:cNvGrpSpPr>
            <p:nvPr/>
          </p:nvGrpSpPr>
          <p:grpSpPr bwMode="auto">
            <a:xfrm rot="10800000">
              <a:off x="1986391" y="2537911"/>
              <a:ext cx="148985" cy="37250"/>
              <a:chOff x="1960" y="10759"/>
              <a:chExt cx="184" cy="46"/>
            </a:xfrm>
          </p:grpSpPr>
          <p:sp>
            <p:nvSpPr>
              <p:cNvPr id="57437" name="AutoShape 93"/>
              <p:cNvSpPr>
                <a:spLocks noChangeShapeType="1"/>
              </p:cNvSpPr>
              <p:nvPr/>
            </p:nvSpPr>
            <p:spPr bwMode="auto">
              <a:xfrm>
                <a:off x="1960" y="10759"/>
                <a:ext cx="184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57436" name="AutoShape 92"/>
              <p:cNvSpPr>
                <a:spLocks noChangeShapeType="1"/>
              </p:cNvSpPr>
              <p:nvPr/>
            </p:nvSpPr>
            <p:spPr bwMode="auto">
              <a:xfrm>
                <a:off x="1960" y="10805"/>
                <a:ext cx="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grpSp>
          <p:nvGrpSpPr>
            <p:cNvPr id="57432" name="Group 88"/>
            <p:cNvGrpSpPr>
              <a:grpSpLocks/>
            </p:cNvGrpSpPr>
            <p:nvPr/>
          </p:nvGrpSpPr>
          <p:grpSpPr bwMode="auto">
            <a:xfrm rot="10800000">
              <a:off x="3562876" y="2539531"/>
              <a:ext cx="148985" cy="41299"/>
              <a:chOff x="1960" y="10759"/>
              <a:chExt cx="184" cy="51"/>
            </a:xfrm>
          </p:grpSpPr>
          <p:sp>
            <p:nvSpPr>
              <p:cNvPr id="57434" name="AutoShape 90"/>
              <p:cNvSpPr>
                <a:spLocks noChangeShapeType="1"/>
              </p:cNvSpPr>
              <p:nvPr/>
            </p:nvSpPr>
            <p:spPr bwMode="auto">
              <a:xfrm>
                <a:off x="1960" y="10759"/>
                <a:ext cx="184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57433" name="AutoShape 89"/>
              <p:cNvSpPr>
                <a:spLocks noChangeShapeType="1"/>
              </p:cNvSpPr>
              <p:nvPr/>
            </p:nvSpPr>
            <p:spPr bwMode="auto">
              <a:xfrm>
                <a:off x="1960" y="10810"/>
                <a:ext cx="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grpSp>
          <p:nvGrpSpPr>
            <p:cNvPr id="57429" name="Group 85"/>
            <p:cNvGrpSpPr>
              <a:grpSpLocks/>
            </p:cNvGrpSpPr>
            <p:nvPr/>
          </p:nvGrpSpPr>
          <p:grpSpPr bwMode="auto">
            <a:xfrm rot="10800000">
              <a:off x="2407435" y="2539531"/>
              <a:ext cx="148985" cy="26723"/>
              <a:chOff x="1960" y="10759"/>
              <a:chExt cx="184" cy="33"/>
            </a:xfrm>
          </p:grpSpPr>
          <p:sp>
            <p:nvSpPr>
              <p:cNvPr id="57431" name="AutoShape 87"/>
              <p:cNvSpPr>
                <a:spLocks noChangeShapeType="1"/>
              </p:cNvSpPr>
              <p:nvPr/>
            </p:nvSpPr>
            <p:spPr bwMode="auto">
              <a:xfrm>
                <a:off x="1960" y="10759"/>
                <a:ext cx="184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57430" name="AutoShape 86"/>
              <p:cNvSpPr>
                <a:spLocks noChangeShapeType="1"/>
              </p:cNvSpPr>
              <p:nvPr/>
            </p:nvSpPr>
            <p:spPr bwMode="auto">
              <a:xfrm>
                <a:off x="1960" y="10792"/>
                <a:ext cx="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sp>
          <p:nvSpPr>
            <p:cNvPr id="57428" name="AutoShape 84"/>
            <p:cNvSpPr>
              <a:spLocks noChangeShapeType="1"/>
            </p:cNvSpPr>
            <p:nvPr/>
          </p:nvSpPr>
          <p:spPr bwMode="auto">
            <a:xfrm>
              <a:off x="1949955" y="2488514"/>
              <a:ext cx="291492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27" name="AutoShape 83"/>
            <p:cNvSpPr>
              <a:spLocks noChangeShapeType="1"/>
            </p:cNvSpPr>
            <p:nvPr/>
          </p:nvSpPr>
          <p:spPr bwMode="auto">
            <a:xfrm>
              <a:off x="2353185" y="2483655"/>
              <a:ext cx="514969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26" name="AutoShape 82"/>
            <p:cNvSpPr>
              <a:spLocks noChangeShapeType="1"/>
            </p:cNvSpPr>
            <p:nvPr/>
          </p:nvSpPr>
          <p:spPr bwMode="auto">
            <a:xfrm>
              <a:off x="3420369" y="2487704"/>
              <a:ext cx="310115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grpSp>
          <p:nvGrpSpPr>
            <p:cNvPr id="57423" name="Group 79"/>
            <p:cNvGrpSpPr>
              <a:grpSpLocks/>
            </p:cNvGrpSpPr>
            <p:nvPr/>
          </p:nvGrpSpPr>
          <p:grpSpPr bwMode="auto">
            <a:xfrm>
              <a:off x="3562876" y="2401866"/>
              <a:ext cx="148985" cy="34821"/>
              <a:chOff x="1960" y="10759"/>
              <a:chExt cx="184" cy="43"/>
            </a:xfrm>
          </p:grpSpPr>
          <p:sp>
            <p:nvSpPr>
              <p:cNvPr id="57425" name="AutoShape 81"/>
              <p:cNvSpPr>
                <a:spLocks noChangeShapeType="1"/>
              </p:cNvSpPr>
              <p:nvPr/>
            </p:nvSpPr>
            <p:spPr bwMode="auto">
              <a:xfrm>
                <a:off x="1960" y="10759"/>
                <a:ext cx="184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57424" name="AutoShape 80"/>
              <p:cNvSpPr>
                <a:spLocks noChangeShapeType="1"/>
              </p:cNvSpPr>
              <p:nvPr/>
            </p:nvSpPr>
            <p:spPr bwMode="auto">
              <a:xfrm>
                <a:off x="1960" y="10802"/>
                <a:ext cx="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sp>
          <p:nvSpPr>
            <p:cNvPr id="57420" name="Arc 76"/>
            <p:cNvSpPr>
              <a:spLocks/>
            </p:cNvSpPr>
            <p:nvPr/>
          </p:nvSpPr>
          <p:spPr bwMode="auto">
            <a:xfrm rot="7860546">
              <a:off x="1662497" y="3496721"/>
              <a:ext cx="254275" cy="280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3802"/>
                <a:gd name="T2" fmla="*/ 21487 w 21600"/>
                <a:gd name="T3" fmla="*/ 23802 h 23802"/>
                <a:gd name="T4" fmla="*/ 0 w 21600"/>
                <a:gd name="T5" fmla="*/ 21600 h 23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80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35"/>
                    <a:pt x="21562" y="23070"/>
                    <a:pt x="21487" y="23802"/>
                  </a:cubicBezTo>
                </a:path>
                <a:path w="21600" h="2380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35"/>
                    <a:pt x="21562" y="23070"/>
                    <a:pt x="21487" y="238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19" name="Arc 75"/>
            <p:cNvSpPr>
              <a:spLocks/>
            </p:cNvSpPr>
            <p:nvPr/>
          </p:nvSpPr>
          <p:spPr bwMode="auto">
            <a:xfrm>
              <a:off x="3290817" y="2431018"/>
              <a:ext cx="57489" cy="1149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249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80" y="43062"/>
                    <a:pt x="248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80" y="43062"/>
                    <a:pt x="248" y="431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18" name="Arc 74"/>
            <p:cNvSpPr>
              <a:spLocks/>
            </p:cNvSpPr>
            <p:nvPr/>
          </p:nvSpPr>
          <p:spPr bwMode="auto">
            <a:xfrm flipH="1">
              <a:off x="2934549" y="2431018"/>
              <a:ext cx="57489" cy="1149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249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80" y="43062"/>
                    <a:pt x="248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2"/>
                    <a:pt x="12080" y="43062"/>
                    <a:pt x="248" y="431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17" name="AutoShape 73"/>
            <p:cNvSpPr>
              <a:spLocks noChangeShapeType="1"/>
            </p:cNvSpPr>
            <p:nvPr/>
          </p:nvSpPr>
          <p:spPr bwMode="auto">
            <a:xfrm>
              <a:off x="3017138" y="2426160"/>
              <a:ext cx="28501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16" name="AutoShape 72"/>
            <p:cNvSpPr>
              <a:spLocks noChangeShapeType="1"/>
            </p:cNvSpPr>
            <p:nvPr/>
          </p:nvSpPr>
          <p:spPr bwMode="auto">
            <a:xfrm>
              <a:off x="3004183" y="2549248"/>
              <a:ext cx="28501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15" name="Rectangle 71"/>
            <p:cNvSpPr>
              <a:spLocks noChangeArrowheads="1"/>
            </p:cNvSpPr>
            <p:nvPr/>
          </p:nvSpPr>
          <p:spPr bwMode="auto">
            <a:xfrm>
              <a:off x="2736480" y="4651469"/>
              <a:ext cx="818606" cy="5895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14" name="AutoShape 70"/>
            <p:cNvSpPr>
              <a:spLocks noChangeShapeType="1"/>
            </p:cNvSpPr>
            <p:nvPr/>
          </p:nvSpPr>
          <p:spPr bwMode="auto">
            <a:xfrm>
              <a:off x="3145071" y="997686"/>
              <a:ext cx="0" cy="320677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13" name="Text Box 69"/>
            <p:cNvSpPr txBox="1">
              <a:spLocks noChangeArrowheads="1"/>
            </p:cNvSpPr>
            <p:nvPr/>
          </p:nvSpPr>
          <p:spPr bwMode="auto">
            <a:xfrm rot="5400000">
              <a:off x="2898082" y="4201251"/>
              <a:ext cx="537702" cy="463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…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412" name="AutoShape 68"/>
            <p:cNvSpPr>
              <a:spLocks noChangeShapeType="1"/>
            </p:cNvSpPr>
            <p:nvPr/>
          </p:nvSpPr>
          <p:spPr bwMode="auto">
            <a:xfrm flipV="1">
              <a:off x="3150739" y="4432825"/>
              <a:ext cx="0" cy="22269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11" name="Text Box 67"/>
            <p:cNvSpPr txBox="1">
              <a:spLocks noChangeArrowheads="1"/>
            </p:cNvSpPr>
            <p:nvPr/>
          </p:nvSpPr>
          <p:spPr bwMode="auto">
            <a:xfrm>
              <a:off x="1619597" y="4553484"/>
              <a:ext cx="936012" cy="36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ładunek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410" name="Text Box 66"/>
            <p:cNvSpPr txBox="1">
              <a:spLocks noChangeArrowheads="1"/>
            </p:cNvSpPr>
            <p:nvPr/>
          </p:nvSpPr>
          <p:spPr bwMode="auto">
            <a:xfrm>
              <a:off x="395332" y="1169362"/>
              <a:ext cx="1298758" cy="40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ślimacznica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409" name="Text Box 65"/>
            <p:cNvSpPr txBox="1">
              <a:spLocks noChangeArrowheads="1"/>
            </p:cNvSpPr>
            <p:nvPr/>
          </p:nvSpPr>
          <p:spPr bwMode="auto">
            <a:xfrm>
              <a:off x="467395" y="3082901"/>
              <a:ext cx="812128" cy="40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ślimak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408" name="Text Box 64"/>
            <p:cNvSpPr txBox="1">
              <a:spLocks noChangeArrowheads="1"/>
            </p:cNvSpPr>
            <p:nvPr/>
          </p:nvSpPr>
          <p:spPr bwMode="auto">
            <a:xfrm>
              <a:off x="1331344" y="233242"/>
              <a:ext cx="1049370" cy="919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sprzęgło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luźne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zębate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405" name="Text Box 61"/>
            <p:cNvSpPr txBox="1">
              <a:spLocks noChangeArrowheads="1"/>
            </p:cNvSpPr>
            <p:nvPr/>
          </p:nvSpPr>
          <p:spPr bwMode="auto">
            <a:xfrm>
              <a:off x="1430128" y="3670811"/>
              <a:ext cx="476913" cy="374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pl-PL" sz="18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404" name="Text Box 60"/>
            <p:cNvSpPr txBox="1">
              <a:spLocks noChangeArrowheads="1"/>
            </p:cNvSpPr>
            <p:nvPr/>
          </p:nvSpPr>
          <p:spPr bwMode="auto">
            <a:xfrm>
              <a:off x="2051977" y="3872449"/>
              <a:ext cx="828322" cy="465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bęben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403" name="AutoShape 59"/>
            <p:cNvSpPr>
              <a:spLocks noChangeShapeType="1"/>
            </p:cNvSpPr>
            <p:nvPr/>
          </p:nvSpPr>
          <p:spPr bwMode="auto">
            <a:xfrm>
              <a:off x="3146690" y="5168926"/>
              <a:ext cx="0" cy="567664"/>
            </a:xfrm>
            <a:prstGeom prst="straightConnector1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02" name="Text Box 58"/>
            <p:cNvSpPr txBox="1">
              <a:spLocks noChangeArrowheads="1"/>
            </p:cNvSpPr>
            <p:nvPr/>
          </p:nvSpPr>
          <p:spPr bwMode="auto">
            <a:xfrm>
              <a:off x="3635749" y="1922469"/>
              <a:ext cx="536831" cy="47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</a:t>
              </a:r>
              <a:r>
                <a:rPr kumimoji="0" lang="pl-PL" sz="18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401" name="Text Box 57"/>
            <p:cNvSpPr txBox="1">
              <a:spLocks noChangeArrowheads="1"/>
            </p:cNvSpPr>
            <p:nvPr/>
          </p:nvSpPr>
          <p:spPr bwMode="auto">
            <a:xfrm>
              <a:off x="2804187" y="5487175"/>
              <a:ext cx="345742" cy="334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Q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95" name="AutoShape 51"/>
            <p:cNvSpPr>
              <a:spLocks noChangeShapeType="1"/>
            </p:cNvSpPr>
            <p:nvPr/>
          </p:nvSpPr>
          <p:spPr bwMode="auto">
            <a:xfrm>
              <a:off x="3308630" y="1017790"/>
              <a:ext cx="73034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94" name="AutoShape 50"/>
            <p:cNvSpPr>
              <a:spLocks noChangeShapeType="1"/>
            </p:cNvSpPr>
            <p:nvPr/>
          </p:nvSpPr>
          <p:spPr bwMode="auto">
            <a:xfrm>
              <a:off x="3313488" y="3963673"/>
              <a:ext cx="73034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93" name="AutoShape 49"/>
            <p:cNvSpPr>
              <a:spLocks noChangeShapeType="1"/>
            </p:cNvSpPr>
            <p:nvPr/>
          </p:nvSpPr>
          <p:spPr bwMode="auto">
            <a:xfrm>
              <a:off x="4000923" y="1017790"/>
              <a:ext cx="0" cy="29403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grpSp>
          <p:nvGrpSpPr>
            <p:cNvPr id="57388" name="Group 44"/>
            <p:cNvGrpSpPr>
              <a:grpSpLocks/>
            </p:cNvGrpSpPr>
            <p:nvPr/>
          </p:nvGrpSpPr>
          <p:grpSpPr bwMode="auto">
            <a:xfrm>
              <a:off x="5386318" y="3323410"/>
              <a:ext cx="148985" cy="31582"/>
              <a:chOff x="1960" y="10759"/>
              <a:chExt cx="184" cy="39"/>
            </a:xfrm>
          </p:grpSpPr>
          <p:sp>
            <p:nvSpPr>
              <p:cNvPr id="57390" name="AutoShape 46"/>
              <p:cNvSpPr>
                <a:spLocks noChangeShapeType="1"/>
              </p:cNvSpPr>
              <p:nvPr/>
            </p:nvSpPr>
            <p:spPr bwMode="auto">
              <a:xfrm>
                <a:off x="1960" y="10759"/>
                <a:ext cx="184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57389" name="AutoShape 45"/>
              <p:cNvSpPr>
                <a:spLocks noChangeShapeType="1"/>
              </p:cNvSpPr>
              <p:nvPr/>
            </p:nvSpPr>
            <p:spPr bwMode="auto">
              <a:xfrm>
                <a:off x="1960" y="10798"/>
                <a:ext cx="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grpSp>
          <p:nvGrpSpPr>
            <p:cNvPr id="57385" name="Group 41"/>
            <p:cNvGrpSpPr>
              <a:grpSpLocks/>
            </p:cNvGrpSpPr>
            <p:nvPr/>
          </p:nvGrpSpPr>
          <p:grpSpPr bwMode="auto">
            <a:xfrm>
              <a:off x="6660785" y="3317741"/>
              <a:ext cx="148985" cy="31582"/>
              <a:chOff x="1960" y="10759"/>
              <a:chExt cx="184" cy="39"/>
            </a:xfrm>
          </p:grpSpPr>
          <p:sp>
            <p:nvSpPr>
              <p:cNvPr id="57387" name="AutoShape 43"/>
              <p:cNvSpPr>
                <a:spLocks noChangeShapeType="1"/>
              </p:cNvSpPr>
              <p:nvPr/>
            </p:nvSpPr>
            <p:spPr bwMode="auto">
              <a:xfrm>
                <a:off x="1960" y="10759"/>
                <a:ext cx="184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57386" name="AutoShape 42"/>
              <p:cNvSpPr>
                <a:spLocks noChangeShapeType="1"/>
              </p:cNvSpPr>
              <p:nvPr/>
            </p:nvSpPr>
            <p:spPr bwMode="auto">
              <a:xfrm>
                <a:off x="1960" y="10798"/>
                <a:ext cx="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grpSp>
          <p:nvGrpSpPr>
            <p:cNvPr id="57382" name="Group 38"/>
            <p:cNvGrpSpPr>
              <a:grpSpLocks/>
            </p:cNvGrpSpPr>
            <p:nvPr/>
          </p:nvGrpSpPr>
          <p:grpSpPr bwMode="auto">
            <a:xfrm rot="10800000">
              <a:off x="5385509" y="3465123"/>
              <a:ext cx="148985" cy="31582"/>
              <a:chOff x="1960" y="10759"/>
              <a:chExt cx="184" cy="39"/>
            </a:xfrm>
          </p:grpSpPr>
          <p:sp>
            <p:nvSpPr>
              <p:cNvPr id="57384" name="AutoShape 40"/>
              <p:cNvSpPr>
                <a:spLocks noChangeShapeType="1"/>
              </p:cNvSpPr>
              <p:nvPr/>
            </p:nvSpPr>
            <p:spPr bwMode="auto">
              <a:xfrm>
                <a:off x="1960" y="10759"/>
                <a:ext cx="184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57383" name="AutoShape 39"/>
              <p:cNvSpPr>
                <a:spLocks noChangeShapeType="1"/>
              </p:cNvSpPr>
              <p:nvPr/>
            </p:nvSpPr>
            <p:spPr bwMode="auto">
              <a:xfrm>
                <a:off x="1960" y="10798"/>
                <a:ext cx="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grpSp>
          <p:nvGrpSpPr>
            <p:cNvPr id="57379" name="Group 35"/>
            <p:cNvGrpSpPr>
              <a:grpSpLocks/>
            </p:cNvGrpSpPr>
            <p:nvPr/>
          </p:nvGrpSpPr>
          <p:grpSpPr bwMode="auto">
            <a:xfrm rot="10800000">
              <a:off x="6662405" y="3456216"/>
              <a:ext cx="148985" cy="45348"/>
              <a:chOff x="1960" y="10759"/>
              <a:chExt cx="184" cy="56"/>
            </a:xfrm>
          </p:grpSpPr>
          <p:sp>
            <p:nvSpPr>
              <p:cNvPr id="57381" name="AutoShape 37"/>
              <p:cNvSpPr>
                <a:spLocks noChangeShapeType="1"/>
              </p:cNvSpPr>
              <p:nvPr/>
            </p:nvSpPr>
            <p:spPr bwMode="auto">
              <a:xfrm>
                <a:off x="1960" y="10759"/>
                <a:ext cx="184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57380" name="AutoShape 36"/>
              <p:cNvSpPr>
                <a:spLocks noChangeShapeType="1"/>
              </p:cNvSpPr>
              <p:nvPr/>
            </p:nvSpPr>
            <p:spPr bwMode="auto">
              <a:xfrm>
                <a:off x="1960" y="10815"/>
                <a:ext cx="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sp>
          <p:nvSpPr>
            <p:cNvPr id="57378" name="AutoShape 34"/>
            <p:cNvSpPr>
              <a:spLocks noChangeShapeType="1"/>
            </p:cNvSpPr>
            <p:nvPr/>
          </p:nvSpPr>
          <p:spPr bwMode="auto">
            <a:xfrm>
              <a:off x="6599248" y="3404389"/>
              <a:ext cx="288253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77" name="AutoShape 33"/>
            <p:cNvSpPr>
              <a:spLocks noChangeShapeType="1"/>
            </p:cNvSpPr>
            <p:nvPr/>
          </p:nvSpPr>
          <p:spPr bwMode="auto">
            <a:xfrm>
              <a:off x="5094827" y="3408438"/>
              <a:ext cx="514159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76" name="Rectangle 32"/>
            <p:cNvSpPr>
              <a:spLocks noChangeArrowheads="1"/>
            </p:cNvSpPr>
            <p:nvPr/>
          </p:nvSpPr>
          <p:spPr bwMode="auto">
            <a:xfrm>
              <a:off x="5161222" y="3267534"/>
              <a:ext cx="115787" cy="27532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75" name="AutoShape 31"/>
            <p:cNvSpPr>
              <a:spLocks noChangeShapeType="1"/>
            </p:cNvSpPr>
            <p:nvPr/>
          </p:nvSpPr>
          <p:spPr bwMode="auto">
            <a:xfrm>
              <a:off x="5558784" y="3240001"/>
              <a:ext cx="1077710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74" name="AutoShape 30"/>
            <p:cNvSpPr>
              <a:spLocks noChangeShapeType="1"/>
            </p:cNvSpPr>
            <p:nvPr/>
          </p:nvSpPr>
          <p:spPr bwMode="auto">
            <a:xfrm>
              <a:off x="5570930" y="3578301"/>
              <a:ext cx="1077710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72" name="Arc 28"/>
            <p:cNvSpPr>
              <a:spLocks/>
            </p:cNvSpPr>
            <p:nvPr/>
          </p:nvSpPr>
          <p:spPr bwMode="auto">
            <a:xfrm rot="2760000">
              <a:off x="5991120" y="1987339"/>
              <a:ext cx="764444" cy="1515757"/>
            </a:xfrm>
            <a:custGeom>
              <a:avLst/>
              <a:gdLst>
                <a:gd name="G0" fmla="+- 198 0 0"/>
                <a:gd name="G1" fmla="+- 21600 0 0"/>
                <a:gd name="G2" fmla="+- 21600 0 0"/>
                <a:gd name="T0" fmla="*/ 198 w 21798"/>
                <a:gd name="T1" fmla="*/ 0 h 43200"/>
                <a:gd name="T2" fmla="*/ 0 w 21798"/>
                <a:gd name="T3" fmla="*/ 43199 h 43200"/>
                <a:gd name="T4" fmla="*/ 198 w 217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98" h="43200" fill="none" extrusionOk="0">
                  <a:moveTo>
                    <a:pt x="197" y="0"/>
                  </a:moveTo>
                  <a:cubicBezTo>
                    <a:pt x="12127" y="0"/>
                    <a:pt x="21798" y="9670"/>
                    <a:pt x="21798" y="21600"/>
                  </a:cubicBezTo>
                  <a:cubicBezTo>
                    <a:pt x="21798" y="33529"/>
                    <a:pt x="12127" y="43200"/>
                    <a:pt x="198" y="43200"/>
                  </a:cubicBezTo>
                  <a:cubicBezTo>
                    <a:pt x="131" y="43200"/>
                    <a:pt x="65" y="43199"/>
                    <a:pt x="-1" y="43199"/>
                  </a:cubicBezTo>
                </a:path>
                <a:path w="21798" h="43200" stroke="0" extrusionOk="0">
                  <a:moveTo>
                    <a:pt x="197" y="0"/>
                  </a:moveTo>
                  <a:cubicBezTo>
                    <a:pt x="12127" y="0"/>
                    <a:pt x="21798" y="9670"/>
                    <a:pt x="21798" y="21600"/>
                  </a:cubicBezTo>
                  <a:cubicBezTo>
                    <a:pt x="21798" y="33529"/>
                    <a:pt x="12127" y="43200"/>
                    <a:pt x="198" y="43200"/>
                  </a:cubicBezTo>
                  <a:cubicBezTo>
                    <a:pt x="131" y="43200"/>
                    <a:pt x="65" y="43199"/>
                    <a:pt x="-1" y="43199"/>
                  </a:cubicBezTo>
                  <a:lnTo>
                    <a:pt x="198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71" name="Arc 27"/>
            <p:cNvSpPr>
              <a:spLocks/>
            </p:cNvSpPr>
            <p:nvPr/>
          </p:nvSpPr>
          <p:spPr bwMode="auto">
            <a:xfrm>
              <a:off x="5816269" y="1273015"/>
              <a:ext cx="1657454" cy="2631015"/>
            </a:xfrm>
            <a:custGeom>
              <a:avLst/>
              <a:gdLst>
                <a:gd name="G0" fmla="+- 2699 0 0"/>
                <a:gd name="G1" fmla="+- 16971 0 0"/>
                <a:gd name="G2" fmla="+- 21600 0 0"/>
                <a:gd name="T0" fmla="*/ 16062 w 24299"/>
                <a:gd name="T1" fmla="*/ 0 h 38571"/>
                <a:gd name="T2" fmla="*/ 0 w 24299"/>
                <a:gd name="T3" fmla="*/ 38402 h 38571"/>
                <a:gd name="T4" fmla="*/ 2699 w 24299"/>
                <a:gd name="T5" fmla="*/ 16971 h 38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99" h="38571" fill="none" extrusionOk="0">
                  <a:moveTo>
                    <a:pt x="16061" y="0"/>
                  </a:moveTo>
                  <a:cubicBezTo>
                    <a:pt x="21263" y="4096"/>
                    <a:pt x="24299" y="10350"/>
                    <a:pt x="24299" y="16971"/>
                  </a:cubicBezTo>
                  <a:cubicBezTo>
                    <a:pt x="24299" y="28900"/>
                    <a:pt x="14628" y="38571"/>
                    <a:pt x="2699" y="38571"/>
                  </a:cubicBezTo>
                  <a:cubicBezTo>
                    <a:pt x="1796" y="38571"/>
                    <a:pt x="895" y="38514"/>
                    <a:pt x="0" y="38401"/>
                  </a:cubicBezTo>
                </a:path>
                <a:path w="24299" h="38571" stroke="0" extrusionOk="0">
                  <a:moveTo>
                    <a:pt x="16061" y="0"/>
                  </a:moveTo>
                  <a:cubicBezTo>
                    <a:pt x="21263" y="4096"/>
                    <a:pt x="24299" y="10350"/>
                    <a:pt x="24299" y="16971"/>
                  </a:cubicBezTo>
                  <a:cubicBezTo>
                    <a:pt x="24299" y="28900"/>
                    <a:pt x="14628" y="38571"/>
                    <a:pt x="2699" y="38571"/>
                  </a:cubicBezTo>
                  <a:cubicBezTo>
                    <a:pt x="1796" y="38571"/>
                    <a:pt x="895" y="38514"/>
                    <a:pt x="0" y="38401"/>
                  </a:cubicBezTo>
                  <a:lnTo>
                    <a:pt x="2699" y="1697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70" name="AutoShape 26"/>
            <p:cNvSpPr>
              <a:spLocks noChangeShapeType="1"/>
            </p:cNvSpPr>
            <p:nvPr/>
          </p:nvSpPr>
          <p:spPr bwMode="auto">
            <a:xfrm>
              <a:off x="5733679" y="2486894"/>
              <a:ext cx="184368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69" name="AutoShape 25"/>
            <p:cNvSpPr>
              <a:spLocks noChangeShapeType="1"/>
            </p:cNvSpPr>
            <p:nvPr/>
          </p:nvSpPr>
          <p:spPr bwMode="auto">
            <a:xfrm>
              <a:off x="6119906" y="1711923"/>
              <a:ext cx="0" cy="16795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68" name="Rectangle 24"/>
            <p:cNvSpPr>
              <a:spLocks noChangeArrowheads="1"/>
            </p:cNvSpPr>
            <p:nvPr/>
          </p:nvSpPr>
          <p:spPr bwMode="auto">
            <a:xfrm>
              <a:off x="7065635" y="4656829"/>
              <a:ext cx="818606" cy="5895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67" name="Text Box 23"/>
            <p:cNvSpPr txBox="1">
              <a:spLocks noChangeArrowheads="1"/>
            </p:cNvSpPr>
            <p:nvPr/>
          </p:nvSpPr>
          <p:spPr bwMode="auto">
            <a:xfrm rot="5400000">
              <a:off x="7221373" y="4194887"/>
              <a:ext cx="537702" cy="463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…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66" name="AutoShape 22"/>
            <p:cNvSpPr>
              <a:spLocks noChangeShapeType="1"/>
            </p:cNvSpPr>
            <p:nvPr/>
          </p:nvSpPr>
          <p:spPr bwMode="auto">
            <a:xfrm>
              <a:off x="7472104" y="2477177"/>
              <a:ext cx="0" cy="174267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65" name="AutoShape 21"/>
            <p:cNvSpPr>
              <a:spLocks noChangeShapeType="1"/>
            </p:cNvSpPr>
            <p:nvPr/>
          </p:nvSpPr>
          <p:spPr bwMode="auto">
            <a:xfrm flipV="1">
              <a:off x="7475650" y="4439303"/>
              <a:ext cx="0" cy="22269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64" name="Arc 20"/>
            <p:cNvSpPr>
              <a:spLocks/>
            </p:cNvSpPr>
            <p:nvPr/>
          </p:nvSpPr>
          <p:spPr bwMode="auto">
            <a:xfrm>
              <a:off x="5706959" y="2101433"/>
              <a:ext cx="808080" cy="75067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530 w 43200"/>
                <a:gd name="T1" fmla="*/ 40147 h 40147"/>
                <a:gd name="T2" fmla="*/ 43200 w 43200"/>
                <a:gd name="T3" fmla="*/ 21600 h 40147"/>
                <a:gd name="T4" fmla="*/ 21600 w 43200"/>
                <a:gd name="T5" fmla="*/ 21600 h 40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147" fill="none" extrusionOk="0">
                  <a:moveTo>
                    <a:pt x="10529" y="40147"/>
                  </a:moveTo>
                  <a:cubicBezTo>
                    <a:pt x="3999" y="36249"/>
                    <a:pt x="0" y="2920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0147" stroke="0" extrusionOk="0">
                  <a:moveTo>
                    <a:pt x="10529" y="40147"/>
                  </a:moveTo>
                  <a:cubicBezTo>
                    <a:pt x="3999" y="36249"/>
                    <a:pt x="0" y="2920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63" name="Arc 19"/>
            <p:cNvSpPr>
              <a:spLocks/>
            </p:cNvSpPr>
            <p:nvPr/>
          </p:nvSpPr>
          <p:spPr bwMode="auto">
            <a:xfrm flipH="1">
              <a:off x="5313446" y="3133918"/>
              <a:ext cx="98783" cy="5312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2376 w 42376"/>
                <a:gd name="T1" fmla="*/ 27510 h 43200"/>
                <a:gd name="T2" fmla="*/ 30621 w 42376"/>
                <a:gd name="T3" fmla="*/ 1974 h 43200"/>
                <a:gd name="T4" fmla="*/ 21600 w 4237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376" h="43200" fill="none" extrusionOk="0">
                  <a:moveTo>
                    <a:pt x="42375" y="27509"/>
                  </a:moveTo>
                  <a:cubicBezTo>
                    <a:pt x="39734" y="36794"/>
                    <a:pt x="3125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714" y="-1"/>
                    <a:pt x="27791" y="673"/>
                    <a:pt x="30621" y="1973"/>
                  </a:cubicBezTo>
                </a:path>
                <a:path w="42376" h="43200" stroke="0" extrusionOk="0">
                  <a:moveTo>
                    <a:pt x="42375" y="27509"/>
                  </a:moveTo>
                  <a:cubicBezTo>
                    <a:pt x="39734" y="36794"/>
                    <a:pt x="3125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714" y="-1"/>
                    <a:pt x="27791" y="673"/>
                    <a:pt x="30621" y="197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62" name="Text Box 18"/>
            <p:cNvSpPr txBox="1">
              <a:spLocks noChangeArrowheads="1"/>
            </p:cNvSpPr>
            <p:nvPr/>
          </p:nvSpPr>
          <p:spPr bwMode="auto">
            <a:xfrm>
              <a:off x="7134459" y="5479077"/>
              <a:ext cx="345742" cy="334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Q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61" name="Text Box 17"/>
            <p:cNvSpPr txBox="1">
              <a:spLocks noChangeArrowheads="1"/>
            </p:cNvSpPr>
            <p:nvPr/>
          </p:nvSpPr>
          <p:spPr bwMode="auto">
            <a:xfrm>
              <a:off x="5076204" y="3623843"/>
              <a:ext cx="863949" cy="425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pl-PL" sz="18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,ω</a:t>
              </a:r>
              <a:r>
                <a:rPr kumimoji="0" lang="pl-PL" sz="18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60" name="Text Box 16"/>
            <p:cNvSpPr txBox="1">
              <a:spLocks noChangeArrowheads="1"/>
            </p:cNvSpPr>
            <p:nvPr/>
          </p:nvSpPr>
          <p:spPr bwMode="auto">
            <a:xfrm>
              <a:off x="5443807" y="2552487"/>
              <a:ext cx="489868" cy="399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ω</a:t>
              </a:r>
              <a:r>
                <a:rPr kumimoji="0" lang="pl-PL" sz="18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59" name="AutoShape 15"/>
            <p:cNvSpPr>
              <a:spLocks noChangeShapeType="1"/>
            </p:cNvSpPr>
            <p:nvPr/>
          </p:nvSpPr>
          <p:spPr bwMode="auto">
            <a:xfrm>
              <a:off x="7478581" y="5175405"/>
              <a:ext cx="0" cy="567664"/>
            </a:xfrm>
            <a:prstGeom prst="straightConnector1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58" name="Text Box 14"/>
            <p:cNvSpPr txBox="1">
              <a:spLocks noChangeArrowheads="1"/>
            </p:cNvSpPr>
            <p:nvPr/>
          </p:nvSpPr>
          <p:spPr bwMode="auto">
            <a:xfrm>
              <a:off x="7610562" y="3667571"/>
              <a:ext cx="345742" cy="334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υ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57" name="AutoShape 13"/>
            <p:cNvSpPr>
              <a:spLocks noChangeShapeType="1"/>
            </p:cNvSpPr>
            <p:nvPr/>
          </p:nvSpPr>
          <p:spPr bwMode="auto">
            <a:xfrm flipV="1">
              <a:off x="7614611" y="3555010"/>
              <a:ext cx="0" cy="5636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>
              <a:off x="4665686" y="4179360"/>
              <a:ext cx="690673" cy="335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silnik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4499698" y="1457648"/>
              <a:ext cx="1133579" cy="849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sprzęgło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luźne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zębate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54" name="AutoShape 10"/>
            <p:cNvSpPr>
              <a:spLocks noChangeShapeType="1"/>
            </p:cNvSpPr>
            <p:nvPr/>
          </p:nvSpPr>
          <p:spPr bwMode="auto">
            <a:xfrm>
              <a:off x="1396120" y="1523241"/>
              <a:ext cx="263152" cy="50207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53" name="AutoShape 9"/>
            <p:cNvSpPr>
              <a:spLocks noChangeShapeType="1"/>
            </p:cNvSpPr>
            <p:nvPr/>
          </p:nvSpPr>
          <p:spPr bwMode="auto">
            <a:xfrm flipH="1" flipV="1">
              <a:off x="1245516" y="3316931"/>
              <a:ext cx="438857" cy="1749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52" name="AutoShape 8"/>
            <p:cNvSpPr>
              <a:spLocks noChangeShapeType="1"/>
            </p:cNvSpPr>
            <p:nvPr/>
          </p:nvSpPr>
          <p:spPr bwMode="auto">
            <a:xfrm flipH="1" flipV="1">
              <a:off x="1907850" y="1097290"/>
              <a:ext cx="391085" cy="13167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51" name="AutoShape 7"/>
            <p:cNvSpPr>
              <a:spLocks noChangeShapeType="1"/>
            </p:cNvSpPr>
            <p:nvPr/>
          </p:nvSpPr>
          <p:spPr bwMode="auto">
            <a:xfrm flipH="1">
              <a:off x="2574233" y="3605217"/>
              <a:ext cx="388656" cy="3133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50" name="AutoShape 6"/>
            <p:cNvSpPr>
              <a:spLocks noChangeShapeType="1"/>
            </p:cNvSpPr>
            <p:nvPr/>
          </p:nvSpPr>
          <p:spPr bwMode="auto">
            <a:xfrm flipH="1" flipV="1">
              <a:off x="2486785" y="4846629"/>
              <a:ext cx="363555" cy="2251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49" name="AutoShape 5"/>
            <p:cNvSpPr>
              <a:spLocks noChangeShapeType="1"/>
            </p:cNvSpPr>
            <p:nvPr/>
          </p:nvSpPr>
          <p:spPr bwMode="auto">
            <a:xfrm flipH="1" flipV="1">
              <a:off x="4693216" y="3742882"/>
              <a:ext cx="288253" cy="4640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48" name="AutoShape 4"/>
            <p:cNvSpPr>
              <a:spLocks noChangeShapeType="1"/>
            </p:cNvSpPr>
            <p:nvPr/>
          </p:nvSpPr>
          <p:spPr bwMode="auto">
            <a:xfrm flipH="1" flipV="1">
              <a:off x="5056771" y="2388909"/>
              <a:ext cx="163559" cy="9280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47" name="AutoShape 3"/>
            <p:cNvSpPr>
              <a:spLocks noChangeShapeType="1"/>
            </p:cNvSpPr>
            <p:nvPr/>
          </p:nvSpPr>
          <p:spPr bwMode="auto">
            <a:xfrm>
              <a:off x="4457593" y="3910509"/>
              <a:ext cx="80241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21" name="Oval 77"/>
            <p:cNvSpPr>
              <a:spLocks noChangeArrowheads="1"/>
            </p:cNvSpPr>
            <p:nvPr/>
          </p:nvSpPr>
          <p:spPr bwMode="auto">
            <a:xfrm>
              <a:off x="1754958" y="3409916"/>
              <a:ext cx="57489" cy="5749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22" name="AutoShape 78"/>
            <p:cNvSpPr>
              <a:spLocks noChangeShapeType="1"/>
            </p:cNvSpPr>
            <p:nvPr/>
          </p:nvSpPr>
          <p:spPr bwMode="auto">
            <a:xfrm>
              <a:off x="1509478" y="3441639"/>
              <a:ext cx="57083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464" name="AutoShape 120"/>
            <p:cNvSpPr>
              <a:spLocks noChangeShapeType="1"/>
            </p:cNvSpPr>
            <p:nvPr/>
          </p:nvSpPr>
          <p:spPr bwMode="auto">
            <a:xfrm>
              <a:off x="1784776" y="1345087"/>
              <a:ext cx="0" cy="24172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57373" name="AutoShape 29"/>
            <p:cNvSpPr>
              <a:spLocks noChangeShapeType="1"/>
            </p:cNvSpPr>
            <p:nvPr/>
          </p:nvSpPr>
          <p:spPr bwMode="auto">
            <a:xfrm>
              <a:off x="5031670" y="3404389"/>
              <a:ext cx="160482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</p:grpSp>
      <p:sp>
        <p:nvSpPr>
          <p:cNvPr id="131" name="Prostokąt 130"/>
          <p:cNvSpPr/>
          <p:nvPr/>
        </p:nvSpPr>
        <p:spPr>
          <a:xfrm>
            <a:off x="2051720" y="6093296"/>
            <a:ext cx="4520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Wciągarka przemysłowa (schemat)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49</a:t>
            </a:fld>
            <a:endParaRPr lang="pl-PL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3382"/>
            <a:ext cx="61341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816" y="4363251"/>
            <a:ext cx="3042723" cy="228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 descr="Pergamin"/>
          <p:cNvSpPr>
            <a:spLocks noGrp="1" noChangeArrowheads="1"/>
          </p:cNvSpPr>
          <p:nvPr>
            <p:ph type="body" idx="1"/>
          </p:nvPr>
        </p:nvSpPr>
        <p:spPr>
          <a:xfrm>
            <a:off x="1113015" y="466751"/>
            <a:ext cx="7772400" cy="5683571"/>
          </a:xfrm>
          <a:noFill/>
        </p:spPr>
        <p:txBody>
          <a:bodyPr/>
          <a:lstStyle/>
          <a:p>
            <a:pPr>
              <a:buNone/>
            </a:pPr>
            <a:endParaRPr lang="pl-PL" b="1" dirty="0" smtClean="0">
              <a:solidFill>
                <a:srgbClr val="6666FF"/>
              </a:solidFill>
            </a:endParaRPr>
          </a:p>
          <a:p>
            <a:pPr>
              <a:buNone/>
            </a:pPr>
            <a:r>
              <a:rPr lang="pl-PL" b="1" dirty="0" smtClean="0"/>
              <a:t>Terminy  kolokwiów</a:t>
            </a:r>
          </a:p>
          <a:p>
            <a:pPr>
              <a:buNone/>
            </a:pPr>
            <a:endParaRPr lang="pl-PL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pl-PL" b="1" dirty="0" smtClean="0">
              <a:solidFill>
                <a:srgbClr val="6666FF"/>
              </a:solidFill>
            </a:endParaRPr>
          </a:p>
          <a:p>
            <a:pPr>
              <a:buFontTx/>
              <a:buNone/>
            </a:pPr>
            <a:endParaRPr lang="pl-PL" b="1" dirty="0" smtClean="0">
              <a:solidFill>
                <a:srgbClr val="6666FF"/>
              </a:solidFill>
            </a:endParaRPr>
          </a:p>
          <a:p>
            <a:pPr>
              <a:buFontTx/>
              <a:buNone/>
            </a:pPr>
            <a:endParaRPr lang="pl-PL" b="1" dirty="0" smtClean="0">
              <a:solidFill>
                <a:srgbClr val="6666FF"/>
              </a:solidFill>
            </a:endParaRPr>
          </a:p>
          <a:p>
            <a:pPr>
              <a:buFontTx/>
              <a:buNone/>
            </a:pPr>
            <a:endParaRPr lang="pl-PL" b="1" dirty="0" smtClean="0">
              <a:solidFill>
                <a:srgbClr val="6666FF"/>
              </a:solidFill>
            </a:endParaRPr>
          </a:p>
          <a:p>
            <a:pPr>
              <a:buFontTx/>
              <a:buNone/>
            </a:pPr>
            <a:r>
              <a:rPr lang="pl-PL" b="1" dirty="0" smtClean="0"/>
              <a:t>Terminy konsultacji </a:t>
            </a:r>
            <a:r>
              <a:rPr lang="pl-PL" dirty="0" smtClean="0">
                <a:solidFill>
                  <a:srgbClr val="6666FF"/>
                </a:solidFill>
              </a:rPr>
              <a:t>(NL pok. 257)</a:t>
            </a:r>
            <a:endParaRPr lang="pl-PL" dirty="0">
              <a:solidFill>
                <a:srgbClr val="6666FF"/>
              </a:solidFill>
            </a:endParaRPr>
          </a:p>
          <a:p>
            <a:r>
              <a:rPr lang="pl-PL" sz="2400" dirty="0" smtClean="0">
                <a:solidFill>
                  <a:srgbClr val="6666FF"/>
                </a:solidFill>
              </a:rPr>
              <a:t>Środa                     godz. 14:15 – 15:00 </a:t>
            </a:r>
          </a:p>
          <a:p>
            <a:pPr>
              <a:buNone/>
            </a:pPr>
            <a:r>
              <a:rPr lang="pl-PL" sz="2400" dirty="0" smtClean="0">
                <a:solidFill>
                  <a:srgbClr val="6666FF"/>
                </a:solidFill>
              </a:rPr>
              <a:t>                                   godz. 18:15 – 19:00 </a:t>
            </a:r>
          </a:p>
          <a:p>
            <a:pPr>
              <a:buNone/>
            </a:pPr>
            <a:r>
              <a:rPr lang="pl-PL" dirty="0" smtClean="0">
                <a:solidFill>
                  <a:srgbClr val="6666FF"/>
                </a:solidFill>
              </a:rPr>
              <a:t>                               </a:t>
            </a:r>
            <a:endParaRPr lang="pl-PL" dirty="0">
              <a:solidFill>
                <a:srgbClr val="6666FF"/>
              </a:solidFill>
            </a:endParaRPr>
          </a:p>
          <a:p>
            <a:pPr>
              <a:buFontTx/>
              <a:buNone/>
            </a:pPr>
            <a:endParaRPr lang="pl-PL" b="1" dirty="0">
              <a:solidFill>
                <a:srgbClr val="6666FF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224" y="0"/>
            <a:ext cx="6809376" cy="838200"/>
          </a:xfrm>
        </p:spPr>
        <p:txBody>
          <a:bodyPr/>
          <a:lstStyle/>
          <a:p>
            <a:pPr algn="l"/>
            <a:r>
              <a:rPr lang="pl-PL" sz="3600" b="1" dirty="0" smtClean="0">
                <a:solidFill>
                  <a:srgbClr val="6666FF"/>
                </a:solidFill>
              </a:rPr>
              <a:t>ORGANIZACJA ZAJĘĆ</a:t>
            </a:r>
            <a:endParaRPr lang="pl-PL" sz="3600" b="1" dirty="0">
              <a:solidFill>
                <a:srgbClr val="6666FF"/>
              </a:solidFill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376384" y="5292136"/>
            <a:ext cx="1317104" cy="216024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05354"/>
            <a:ext cx="2590800" cy="490518"/>
          </a:xfrm>
        </p:spPr>
        <p:txBody>
          <a:bodyPr/>
          <a:lstStyle/>
          <a:p>
            <a:fld id="{34E593EB-9D5C-42FD-AB98-743A276E44AD}" type="slidenum">
              <a:rPr lang="pl-PL" smtClean="0"/>
              <a:pPr/>
              <a:t>5</a:t>
            </a:fld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144622" y="1653702"/>
          <a:ext cx="7394259" cy="2286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64753"/>
                <a:gridCol w="2464753"/>
                <a:gridCol w="246475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Kolokwium</a:t>
                      </a:r>
                      <a:endParaRPr lang="pl-PL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err="1" smtClean="0"/>
                        <a:t>LiK</a:t>
                      </a:r>
                      <a:r>
                        <a:rPr lang="pl-PL" sz="2400" dirty="0" smtClean="0"/>
                        <a:t> 1</a:t>
                      </a:r>
                      <a:endParaRPr lang="pl-PL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err="1" smtClean="0"/>
                        <a:t>LiK</a:t>
                      </a:r>
                      <a:r>
                        <a:rPr lang="pl-PL" sz="2400" dirty="0" smtClean="0"/>
                        <a:t> 2</a:t>
                      </a:r>
                      <a:endParaRPr lang="pl-PL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K1</a:t>
                      </a:r>
                      <a:endParaRPr lang="pl-PL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19.11</a:t>
                      </a:r>
                      <a:endParaRPr lang="pl-PL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21.11</a:t>
                      </a:r>
                      <a:endParaRPr lang="pl-PL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K2</a:t>
                      </a:r>
                      <a:endParaRPr lang="pl-PL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17.12</a:t>
                      </a:r>
                      <a:endParaRPr lang="pl-PL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19.12</a:t>
                      </a:r>
                      <a:endParaRPr lang="pl-PL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K3</a:t>
                      </a:r>
                      <a:endParaRPr lang="pl-PL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21.01</a:t>
                      </a:r>
                      <a:endParaRPr lang="pl-PL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23.01</a:t>
                      </a:r>
                      <a:endParaRPr lang="pl-PL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88">
                <a:tc gridSpan="3">
                  <a:txBody>
                    <a:bodyPr/>
                    <a:lstStyle/>
                    <a:p>
                      <a:r>
                        <a:rPr lang="pl-PL" sz="2400" dirty="0" smtClean="0"/>
                        <a:t>KD                            25.01 (piątek),  g. 15:15</a:t>
                      </a:r>
                      <a:endParaRPr lang="pl-PL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Łącznik prosty 10"/>
          <p:cNvCxnSpPr/>
          <p:nvPr/>
        </p:nvCxnSpPr>
        <p:spPr>
          <a:xfrm rot="5400000">
            <a:off x="5161430" y="2566146"/>
            <a:ext cx="184224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rot="5400000">
            <a:off x="2454089" y="2790264"/>
            <a:ext cx="229944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50</a:t>
            </a:fld>
            <a:endParaRPr lang="pl-PL"/>
          </a:p>
        </p:txBody>
      </p:sp>
      <p:sp>
        <p:nvSpPr>
          <p:cNvPr id="634" name="Prostokąt 633"/>
          <p:cNvSpPr/>
          <p:nvPr/>
        </p:nvSpPr>
        <p:spPr>
          <a:xfrm>
            <a:off x="5894329" y="4489945"/>
            <a:ext cx="30011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Prasa </a:t>
            </a:r>
          </a:p>
          <a:p>
            <a:r>
              <a:rPr lang="pl-PL" sz="2000" dirty="0" smtClean="0"/>
              <a:t>z mechanizmem śrubowym</a:t>
            </a:r>
          </a:p>
          <a:p>
            <a:r>
              <a:rPr lang="pl-PL" sz="2000" dirty="0" smtClean="0"/>
              <a:t>i przekładnią ślimakową</a:t>
            </a:r>
          </a:p>
          <a:p>
            <a:r>
              <a:rPr lang="pl-PL" sz="2000" dirty="0" smtClean="0"/>
              <a:t>(rysunek techniczny)</a:t>
            </a:r>
            <a:endParaRPr lang="pl-PL" sz="2000" dirty="0"/>
          </a:p>
        </p:txBody>
      </p:sp>
      <p:grpSp>
        <p:nvGrpSpPr>
          <p:cNvPr id="614" name="Grupa 613"/>
          <p:cNvGrpSpPr/>
          <p:nvPr/>
        </p:nvGrpSpPr>
        <p:grpSpPr>
          <a:xfrm>
            <a:off x="521699" y="327321"/>
            <a:ext cx="5965285" cy="6130628"/>
            <a:chOff x="797465" y="327321"/>
            <a:chExt cx="5965285" cy="6130628"/>
          </a:xfrm>
        </p:grpSpPr>
        <p:cxnSp>
          <p:nvCxnSpPr>
            <p:cNvPr id="28733" name="AutoShape 61"/>
            <p:cNvCxnSpPr>
              <a:cxnSpLocks noChangeShapeType="1"/>
            </p:cNvCxnSpPr>
            <p:nvPr/>
          </p:nvCxnSpPr>
          <p:spPr bwMode="auto">
            <a:xfrm>
              <a:off x="5157053" y="1389928"/>
              <a:ext cx="111649" cy="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9091" name="AutoShape 419"/>
            <p:cNvCxnSpPr>
              <a:cxnSpLocks noChangeShapeType="1"/>
            </p:cNvCxnSpPr>
            <p:nvPr/>
          </p:nvCxnSpPr>
          <p:spPr bwMode="auto">
            <a:xfrm>
              <a:off x="5125792" y="1409365"/>
              <a:ext cx="14886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7" name="AutoShape 605"/>
            <p:cNvCxnSpPr>
              <a:cxnSpLocks noChangeShapeType="1"/>
            </p:cNvCxnSpPr>
            <p:nvPr/>
          </p:nvCxnSpPr>
          <p:spPr bwMode="auto">
            <a:xfrm flipH="1">
              <a:off x="4857835" y="1020953"/>
              <a:ext cx="64012" cy="639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675" name="Oval 3"/>
            <p:cNvSpPr>
              <a:spLocks noChangeArrowheads="1"/>
            </p:cNvSpPr>
            <p:nvPr/>
          </p:nvSpPr>
          <p:spPr bwMode="auto">
            <a:xfrm>
              <a:off x="4243766" y="1840935"/>
              <a:ext cx="398214" cy="39808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8676" name="AutoShape 4"/>
            <p:cNvCxnSpPr>
              <a:cxnSpLocks noChangeShapeType="1"/>
            </p:cNvCxnSpPr>
            <p:nvPr/>
          </p:nvCxnSpPr>
          <p:spPr bwMode="auto">
            <a:xfrm flipH="1">
              <a:off x="4316710" y="1905670"/>
              <a:ext cx="279122" cy="2790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77" name="AutoShape 5"/>
            <p:cNvCxnSpPr>
              <a:cxnSpLocks noChangeShapeType="1"/>
            </p:cNvCxnSpPr>
            <p:nvPr/>
          </p:nvCxnSpPr>
          <p:spPr bwMode="auto">
            <a:xfrm flipH="1">
              <a:off x="4333085" y="1926505"/>
              <a:ext cx="275400" cy="2753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78" name="AutoShape 6"/>
            <p:cNvCxnSpPr>
              <a:cxnSpLocks noChangeShapeType="1"/>
            </p:cNvCxnSpPr>
            <p:nvPr/>
          </p:nvCxnSpPr>
          <p:spPr bwMode="auto">
            <a:xfrm>
              <a:off x="3901377" y="2044814"/>
              <a:ext cx="897656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8679" name="AutoShape 7"/>
            <p:cNvCxnSpPr>
              <a:cxnSpLocks noChangeShapeType="1"/>
            </p:cNvCxnSpPr>
            <p:nvPr/>
          </p:nvCxnSpPr>
          <p:spPr bwMode="auto">
            <a:xfrm flipH="1">
              <a:off x="4406029" y="1998681"/>
              <a:ext cx="229996" cy="2299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80" name="AutoShape 8"/>
            <p:cNvCxnSpPr>
              <a:cxnSpLocks noChangeShapeType="1"/>
            </p:cNvCxnSpPr>
            <p:nvPr/>
          </p:nvCxnSpPr>
          <p:spPr bwMode="auto">
            <a:xfrm flipH="1">
              <a:off x="4376256" y="1977846"/>
              <a:ext cx="247860" cy="2477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81" name="AutoShape 9"/>
            <p:cNvCxnSpPr>
              <a:cxnSpLocks noChangeShapeType="1"/>
            </p:cNvCxnSpPr>
            <p:nvPr/>
          </p:nvCxnSpPr>
          <p:spPr bwMode="auto">
            <a:xfrm flipH="1">
              <a:off x="4350205" y="1947339"/>
              <a:ext cx="270934" cy="2708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3889468" y="5813122"/>
              <a:ext cx="1520732" cy="64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przedmiot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prasowany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3027691" y="5142759"/>
              <a:ext cx="368441" cy="287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F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3934576" y="3325215"/>
              <a:ext cx="368441" cy="287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5444462" y="3041085"/>
              <a:ext cx="1318288" cy="3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ślimacznica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5406374" y="2123388"/>
              <a:ext cx="870440" cy="3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ślimak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797465" y="2309236"/>
              <a:ext cx="637420" cy="3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słup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04" name="Text Box 32"/>
            <p:cNvSpPr txBox="1">
              <a:spLocks noChangeArrowheads="1"/>
            </p:cNvSpPr>
            <p:nvPr/>
          </p:nvSpPr>
          <p:spPr bwMode="auto">
            <a:xfrm>
              <a:off x="1787470" y="327321"/>
              <a:ext cx="1183037" cy="3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wrzeciono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05" name="Text Box 33"/>
            <p:cNvSpPr txBox="1">
              <a:spLocks noChangeArrowheads="1"/>
            </p:cNvSpPr>
            <p:nvPr/>
          </p:nvSpPr>
          <p:spPr bwMode="auto">
            <a:xfrm>
              <a:off x="3875977" y="531137"/>
              <a:ext cx="400447" cy="3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09" name="Text Box 37"/>
            <p:cNvSpPr txBox="1">
              <a:spLocks noChangeArrowheads="1"/>
            </p:cNvSpPr>
            <p:nvPr/>
          </p:nvSpPr>
          <p:spPr bwMode="auto">
            <a:xfrm>
              <a:off x="5462359" y="1337317"/>
              <a:ext cx="400447" cy="3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g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8714" name="AutoShape 42"/>
            <p:cNvCxnSpPr>
              <a:cxnSpLocks noChangeShapeType="1"/>
            </p:cNvCxnSpPr>
            <p:nvPr/>
          </p:nvCxnSpPr>
          <p:spPr bwMode="auto">
            <a:xfrm flipH="1" flipV="1">
              <a:off x="2603715" y="630264"/>
              <a:ext cx="798220" cy="4122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15" name="AutoShape 43"/>
            <p:cNvCxnSpPr>
              <a:cxnSpLocks noChangeShapeType="1"/>
            </p:cNvCxnSpPr>
            <p:nvPr/>
          </p:nvCxnSpPr>
          <p:spPr bwMode="auto">
            <a:xfrm flipV="1">
              <a:off x="3621511" y="831211"/>
              <a:ext cx="354299" cy="898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17" name="AutoShape 45"/>
            <p:cNvCxnSpPr>
              <a:cxnSpLocks noChangeShapeType="1"/>
            </p:cNvCxnSpPr>
            <p:nvPr/>
          </p:nvCxnSpPr>
          <p:spPr bwMode="auto">
            <a:xfrm>
              <a:off x="5251582" y="1359512"/>
              <a:ext cx="48306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18" name="AutoShape 46"/>
            <p:cNvCxnSpPr>
              <a:cxnSpLocks noChangeShapeType="1"/>
            </p:cNvCxnSpPr>
            <p:nvPr/>
          </p:nvCxnSpPr>
          <p:spPr bwMode="auto">
            <a:xfrm>
              <a:off x="5279122" y="1730810"/>
              <a:ext cx="48306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19" name="AutoShape 47"/>
            <p:cNvCxnSpPr>
              <a:cxnSpLocks noChangeShapeType="1"/>
            </p:cNvCxnSpPr>
            <p:nvPr/>
          </p:nvCxnSpPr>
          <p:spPr bwMode="auto">
            <a:xfrm>
              <a:off x="5696689" y="1356535"/>
              <a:ext cx="0" cy="3698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</p:cxnSp>
        <p:sp>
          <p:nvSpPr>
            <p:cNvPr id="28720" name="Text Box 48"/>
            <p:cNvSpPr txBox="1">
              <a:spLocks noChangeArrowheads="1"/>
            </p:cNvSpPr>
            <p:nvPr/>
          </p:nvSpPr>
          <p:spPr bwMode="auto">
            <a:xfrm>
              <a:off x="1985795" y="1882604"/>
              <a:ext cx="400447" cy="3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H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8722" name="AutoShape 50"/>
            <p:cNvCxnSpPr>
              <a:cxnSpLocks noChangeShapeType="1"/>
              <a:stCxn id="29144" idx="0"/>
              <a:endCxn id="28699" idx="1"/>
            </p:cNvCxnSpPr>
            <p:nvPr/>
          </p:nvCxnSpPr>
          <p:spPr bwMode="auto">
            <a:xfrm rot="10800000" flipH="1" flipV="1">
              <a:off x="4084076" y="2336494"/>
              <a:ext cx="1360385" cy="8824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23" name="AutoShape 51"/>
            <p:cNvCxnSpPr>
              <a:cxnSpLocks noChangeShapeType="1"/>
            </p:cNvCxnSpPr>
            <p:nvPr/>
          </p:nvCxnSpPr>
          <p:spPr bwMode="auto">
            <a:xfrm>
              <a:off x="4780531" y="2124636"/>
              <a:ext cx="679631" cy="2393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24" name="AutoShape 52"/>
            <p:cNvCxnSpPr>
              <a:cxnSpLocks noChangeShapeType="1"/>
            </p:cNvCxnSpPr>
            <p:nvPr/>
          </p:nvCxnSpPr>
          <p:spPr bwMode="auto">
            <a:xfrm flipH="1">
              <a:off x="1302091" y="2257576"/>
              <a:ext cx="271679" cy="2262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25" name="AutoShape 53"/>
            <p:cNvCxnSpPr>
              <a:cxnSpLocks noChangeShapeType="1"/>
            </p:cNvCxnSpPr>
            <p:nvPr/>
          </p:nvCxnSpPr>
          <p:spPr bwMode="auto">
            <a:xfrm flipV="1">
              <a:off x="3647302" y="3586559"/>
              <a:ext cx="347600" cy="200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27" name="AutoShape 55"/>
            <p:cNvCxnSpPr>
              <a:cxnSpLocks noChangeShapeType="1"/>
            </p:cNvCxnSpPr>
            <p:nvPr/>
          </p:nvCxnSpPr>
          <p:spPr bwMode="auto">
            <a:xfrm flipH="1" flipV="1">
              <a:off x="3704132" y="5011482"/>
              <a:ext cx="343993" cy="8940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29" name="AutoShape 57"/>
            <p:cNvCxnSpPr>
              <a:cxnSpLocks noChangeShapeType="1"/>
            </p:cNvCxnSpPr>
            <p:nvPr/>
          </p:nvCxnSpPr>
          <p:spPr bwMode="auto">
            <a:xfrm flipH="1">
              <a:off x="2262374" y="1733787"/>
              <a:ext cx="71752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30" name="AutoShape 58"/>
            <p:cNvCxnSpPr>
              <a:cxnSpLocks noChangeShapeType="1"/>
            </p:cNvCxnSpPr>
            <p:nvPr/>
          </p:nvCxnSpPr>
          <p:spPr bwMode="auto">
            <a:xfrm flipH="1">
              <a:off x="2216970" y="2360306"/>
              <a:ext cx="75474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31" name="AutoShape 59"/>
            <p:cNvCxnSpPr>
              <a:cxnSpLocks noChangeShapeType="1"/>
            </p:cNvCxnSpPr>
            <p:nvPr/>
          </p:nvCxnSpPr>
          <p:spPr bwMode="auto">
            <a:xfrm>
              <a:off x="2278004" y="1726346"/>
              <a:ext cx="0" cy="6414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</p:cxnSp>
        <p:sp>
          <p:nvSpPr>
            <p:cNvPr id="28734" name="Freeform 62"/>
            <p:cNvSpPr>
              <a:spLocks/>
            </p:cNvSpPr>
            <p:nvPr/>
          </p:nvSpPr>
          <p:spPr bwMode="auto">
            <a:xfrm>
              <a:off x="2763304" y="1519490"/>
              <a:ext cx="43171" cy="9449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5" y="18"/>
                </a:cxn>
                <a:cxn ang="0">
                  <a:pos x="3" y="73"/>
                </a:cxn>
                <a:cxn ang="0">
                  <a:pos x="33" y="127"/>
                </a:cxn>
              </a:cxnLst>
              <a:rect l="0" t="0" r="r" b="b"/>
              <a:pathLst>
                <a:path w="58" h="127">
                  <a:moveTo>
                    <a:pt x="58" y="0"/>
                  </a:moveTo>
                  <a:cubicBezTo>
                    <a:pt x="41" y="3"/>
                    <a:pt x="24" y="6"/>
                    <a:pt x="15" y="18"/>
                  </a:cubicBezTo>
                  <a:cubicBezTo>
                    <a:pt x="6" y="30"/>
                    <a:pt x="0" y="55"/>
                    <a:pt x="3" y="73"/>
                  </a:cubicBezTo>
                  <a:cubicBezTo>
                    <a:pt x="6" y="91"/>
                    <a:pt x="27" y="118"/>
                    <a:pt x="33" y="127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8735" name="Freeform 63"/>
            <p:cNvSpPr>
              <a:spLocks/>
            </p:cNvSpPr>
            <p:nvPr/>
          </p:nvSpPr>
          <p:spPr bwMode="auto">
            <a:xfrm>
              <a:off x="3783029" y="1523954"/>
              <a:ext cx="27540" cy="9449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" y="30"/>
                </a:cxn>
                <a:cxn ang="0">
                  <a:pos x="31" y="79"/>
                </a:cxn>
                <a:cxn ang="0">
                  <a:pos x="7" y="127"/>
                </a:cxn>
              </a:cxnLst>
              <a:rect l="0" t="0" r="r" b="b"/>
              <a:pathLst>
                <a:path w="37" h="127">
                  <a:moveTo>
                    <a:pt x="37" y="0"/>
                  </a:moveTo>
                  <a:cubicBezTo>
                    <a:pt x="19" y="8"/>
                    <a:pt x="2" y="17"/>
                    <a:pt x="1" y="30"/>
                  </a:cubicBezTo>
                  <a:cubicBezTo>
                    <a:pt x="0" y="43"/>
                    <a:pt x="30" y="63"/>
                    <a:pt x="31" y="79"/>
                  </a:cubicBezTo>
                  <a:cubicBezTo>
                    <a:pt x="32" y="95"/>
                    <a:pt x="10" y="119"/>
                    <a:pt x="7" y="127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8736" name="AutoShape 64"/>
            <p:cNvCxnSpPr>
              <a:cxnSpLocks noChangeShapeType="1"/>
            </p:cNvCxnSpPr>
            <p:nvPr/>
          </p:nvCxnSpPr>
          <p:spPr bwMode="auto">
            <a:xfrm flipH="1">
              <a:off x="3017863" y="1019465"/>
              <a:ext cx="49870" cy="498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37" name="AutoShape 65"/>
            <p:cNvCxnSpPr>
              <a:cxnSpLocks noChangeShapeType="1"/>
            </p:cNvCxnSpPr>
            <p:nvPr/>
          </p:nvCxnSpPr>
          <p:spPr bwMode="auto">
            <a:xfrm flipH="1">
              <a:off x="3008931" y="1019465"/>
              <a:ext cx="112393" cy="1123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38" name="AutoShape 66"/>
            <p:cNvCxnSpPr>
              <a:cxnSpLocks noChangeShapeType="1"/>
            </p:cNvCxnSpPr>
            <p:nvPr/>
          </p:nvCxnSpPr>
          <p:spPr bwMode="auto">
            <a:xfrm flipH="1">
              <a:off x="3004465" y="1064854"/>
              <a:ext cx="134723" cy="1346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39" name="AutoShape 67"/>
            <p:cNvCxnSpPr>
              <a:cxnSpLocks noChangeShapeType="1"/>
            </p:cNvCxnSpPr>
            <p:nvPr/>
          </p:nvCxnSpPr>
          <p:spPr bwMode="auto">
            <a:xfrm flipH="1">
              <a:off x="2985113" y="1131077"/>
              <a:ext cx="152587" cy="1525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40" name="AutoShape 68"/>
            <p:cNvCxnSpPr>
              <a:cxnSpLocks noChangeShapeType="1"/>
            </p:cNvCxnSpPr>
            <p:nvPr/>
          </p:nvCxnSpPr>
          <p:spPr bwMode="auto">
            <a:xfrm flipH="1">
              <a:off x="2974692" y="1197301"/>
              <a:ext cx="161519" cy="1614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41" name="AutoShape 69"/>
            <p:cNvCxnSpPr>
              <a:cxnSpLocks noChangeShapeType="1"/>
            </p:cNvCxnSpPr>
            <p:nvPr/>
          </p:nvCxnSpPr>
          <p:spPr bwMode="auto">
            <a:xfrm flipH="1">
              <a:off x="2977670" y="1263525"/>
              <a:ext cx="157053" cy="1570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42" name="AutoShape 70"/>
            <p:cNvCxnSpPr>
              <a:cxnSpLocks noChangeShapeType="1"/>
            </p:cNvCxnSpPr>
            <p:nvPr/>
          </p:nvCxnSpPr>
          <p:spPr bwMode="auto">
            <a:xfrm flipH="1">
              <a:off x="2840714" y="1329748"/>
              <a:ext cx="292520" cy="29242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43" name="AutoShape 71"/>
            <p:cNvCxnSpPr>
              <a:cxnSpLocks noChangeShapeType="1"/>
            </p:cNvCxnSpPr>
            <p:nvPr/>
          </p:nvCxnSpPr>
          <p:spPr bwMode="auto">
            <a:xfrm flipH="1">
              <a:off x="2906959" y="1397000"/>
              <a:ext cx="223758" cy="2236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44" name="AutoShape 72"/>
            <p:cNvCxnSpPr>
              <a:cxnSpLocks noChangeShapeType="1"/>
            </p:cNvCxnSpPr>
            <p:nvPr/>
          </p:nvCxnSpPr>
          <p:spPr bwMode="auto">
            <a:xfrm flipH="1">
              <a:off x="2945665" y="1462314"/>
              <a:ext cx="184472" cy="1844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45" name="AutoShape 73"/>
            <p:cNvCxnSpPr>
              <a:cxnSpLocks noChangeShapeType="1"/>
            </p:cNvCxnSpPr>
            <p:nvPr/>
          </p:nvCxnSpPr>
          <p:spPr bwMode="auto">
            <a:xfrm flipH="1">
              <a:off x="2962783" y="1519490"/>
              <a:ext cx="174916" cy="1748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46" name="AutoShape 74"/>
            <p:cNvCxnSpPr>
              <a:cxnSpLocks noChangeShapeType="1"/>
            </p:cNvCxnSpPr>
            <p:nvPr/>
          </p:nvCxnSpPr>
          <p:spPr bwMode="auto">
            <a:xfrm flipH="1">
              <a:off x="2992558" y="1586838"/>
              <a:ext cx="142528" cy="1424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47" name="AutoShape 75"/>
            <p:cNvCxnSpPr>
              <a:cxnSpLocks noChangeShapeType="1"/>
            </p:cNvCxnSpPr>
            <p:nvPr/>
          </p:nvCxnSpPr>
          <p:spPr bwMode="auto">
            <a:xfrm flipH="1">
              <a:off x="3054335" y="1651193"/>
              <a:ext cx="81131" cy="811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48" name="AutoShape 76"/>
            <p:cNvCxnSpPr>
              <a:cxnSpLocks noChangeShapeType="1"/>
            </p:cNvCxnSpPr>
            <p:nvPr/>
          </p:nvCxnSpPr>
          <p:spPr bwMode="auto">
            <a:xfrm flipH="1">
              <a:off x="3119836" y="1706255"/>
              <a:ext cx="18608" cy="186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49" name="AutoShape 77"/>
            <p:cNvCxnSpPr>
              <a:cxnSpLocks noChangeShapeType="1"/>
            </p:cNvCxnSpPr>
            <p:nvPr/>
          </p:nvCxnSpPr>
          <p:spPr bwMode="auto">
            <a:xfrm flipH="1">
              <a:off x="2786378" y="1522466"/>
              <a:ext cx="85597" cy="855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50" name="AutoShape 78"/>
            <p:cNvCxnSpPr>
              <a:cxnSpLocks noChangeShapeType="1"/>
            </p:cNvCxnSpPr>
            <p:nvPr/>
          </p:nvCxnSpPr>
          <p:spPr bwMode="auto">
            <a:xfrm flipH="1">
              <a:off x="2761816" y="1524699"/>
              <a:ext cx="45404" cy="453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51" name="AutoShape 79"/>
            <p:cNvCxnSpPr>
              <a:cxnSpLocks noChangeShapeType="1"/>
            </p:cNvCxnSpPr>
            <p:nvPr/>
          </p:nvCxnSpPr>
          <p:spPr bwMode="auto">
            <a:xfrm flipH="1">
              <a:off x="3521771" y="1021697"/>
              <a:ext cx="49125" cy="491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52" name="AutoShape 80"/>
            <p:cNvCxnSpPr>
              <a:cxnSpLocks noChangeShapeType="1"/>
            </p:cNvCxnSpPr>
            <p:nvPr/>
          </p:nvCxnSpPr>
          <p:spPr bwMode="auto">
            <a:xfrm flipH="1">
              <a:off x="3529215" y="1023929"/>
              <a:ext cx="98995" cy="989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53" name="AutoShape 81"/>
            <p:cNvCxnSpPr>
              <a:cxnSpLocks noChangeShapeType="1"/>
            </p:cNvCxnSpPr>
            <p:nvPr/>
          </p:nvCxnSpPr>
          <p:spPr bwMode="auto">
            <a:xfrm flipH="1">
              <a:off x="3523260" y="1066342"/>
              <a:ext cx="125791" cy="125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54" name="AutoShape 82"/>
            <p:cNvCxnSpPr>
              <a:cxnSpLocks noChangeShapeType="1"/>
            </p:cNvCxnSpPr>
            <p:nvPr/>
          </p:nvCxnSpPr>
          <p:spPr bwMode="auto">
            <a:xfrm flipH="1">
              <a:off x="3521771" y="1126613"/>
              <a:ext cx="125791" cy="125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55" name="AutoShape 83"/>
            <p:cNvCxnSpPr>
              <a:cxnSpLocks noChangeShapeType="1"/>
            </p:cNvCxnSpPr>
            <p:nvPr/>
          </p:nvCxnSpPr>
          <p:spPr bwMode="auto">
            <a:xfrm flipH="1">
              <a:off x="3520283" y="1173490"/>
              <a:ext cx="143655" cy="1436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56" name="AutoShape 84"/>
            <p:cNvCxnSpPr>
              <a:cxnSpLocks noChangeShapeType="1"/>
            </p:cNvCxnSpPr>
            <p:nvPr/>
          </p:nvCxnSpPr>
          <p:spPr bwMode="auto">
            <a:xfrm flipH="1">
              <a:off x="3523260" y="1233761"/>
              <a:ext cx="143655" cy="1436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57" name="AutoShape 85"/>
            <p:cNvCxnSpPr>
              <a:cxnSpLocks noChangeShapeType="1"/>
            </p:cNvCxnSpPr>
            <p:nvPr/>
          </p:nvCxnSpPr>
          <p:spPr bwMode="auto">
            <a:xfrm flipH="1">
              <a:off x="3526237" y="1289568"/>
              <a:ext cx="148121" cy="1480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58" name="AutoShape 86"/>
            <p:cNvCxnSpPr>
              <a:cxnSpLocks noChangeShapeType="1"/>
            </p:cNvCxnSpPr>
            <p:nvPr/>
          </p:nvCxnSpPr>
          <p:spPr bwMode="auto">
            <a:xfrm flipH="1">
              <a:off x="3524749" y="1340910"/>
              <a:ext cx="161519" cy="1614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59" name="AutoShape 87"/>
            <p:cNvCxnSpPr>
              <a:cxnSpLocks noChangeShapeType="1"/>
            </p:cNvCxnSpPr>
            <p:nvPr/>
          </p:nvCxnSpPr>
          <p:spPr bwMode="auto">
            <a:xfrm flipH="1">
              <a:off x="3523261" y="1400167"/>
              <a:ext cx="166996" cy="1669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60" name="AutoShape 88"/>
            <p:cNvCxnSpPr>
              <a:cxnSpLocks noChangeShapeType="1"/>
            </p:cNvCxnSpPr>
            <p:nvPr/>
          </p:nvCxnSpPr>
          <p:spPr bwMode="auto">
            <a:xfrm flipH="1">
              <a:off x="3521771" y="1451778"/>
              <a:ext cx="180127" cy="1800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61" name="AutoShape 89"/>
            <p:cNvCxnSpPr>
              <a:cxnSpLocks noChangeShapeType="1"/>
            </p:cNvCxnSpPr>
            <p:nvPr/>
          </p:nvCxnSpPr>
          <p:spPr bwMode="auto">
            <a:xfrm flipH="1">
              <a:off x="3520283" y="1498656"/>
              <a:ext cx="197990" cy="1979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62" name="AutoShape 90"/>
            <p:cNvCxnSpPr>
              <a:cxnSpLocks noChangeShapeType="1"/>
            </p:cNvCxnSpPr>
            <p:nvPr/>
          </p:nvCxnSpPr>
          <p:spPr bwMode="auto">
            <a:xfrm flipH="1">
              <a:off x="3555266" y="1527675"/>
              <a:ext cx="197246" cy="1971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63" name="AutoShape 91"/>
            <p:cNvCxnSpPr>
              <a:cxnSpLocks noChangeShapeType="1"/>
            </p:cNvCxnSpPr>
            <p:nvPr/>
          </p:nvCxnSpPr>
          <p:spPr bwMode="auto">
            <a:xfrm flipH="1">
              <a:off x="3611835" y="1555206"/>
              <a:ext cx="176405" cy="1763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64" name="AutoShape 92"/>
            <p:cNvCxnSpPr>
              <a:cxnSpLocks noChangeShapeType="1"/>
            </p:cNvCxnSpPr>
            <p:nvPr/>
          </p:nvCxnSpPr>
          <p:spPr bwMode="auto">
            <a:xfrm flipH="1">
              <a:off x="3668403" y="1688397"/>
              <a:ext cx="49870" cy="498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65" name="AutoShape 93"/>
            <p:cNvCxnSpPr>
              <a:cxnSpLocks noChangeShapeType="1"/>
            </p:cNvCxnSpPr>
            <p:nvPr/>
          </p:nvCxnSpPr>
          <p:spPr bwMode="auto">
            <a:xfrm flipH="1">
              <a:off x="5131002" y="1415318"/>
              <a:ext cx="143655" cy="1436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66" name="AutoShape 94"/>
            <p:cNvCxnSpPr>
              <a:cxnSpLocks noChangeShapeType="1"/>
            </p:cNvCxnSpPr>
            <p:nvPr/>
          </p:nvCxnSpPr>
          <p:spPr bwMode="auto">
            <a:xfrm flipH="1">
              <a:off x="5129513" y="1458475"/>
              <a:ext cx="161519" cy="1614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67" name="AutoShape 95"/>
            <p:cNvCxnSpPr>
              <a:cxnSpLocks noChangeShapeType="1"/>
            </p:cNvCxnSpPr>
            <p:nvPr/>
          </p:nvCxnSpPr>
          <p:spPr bwMode="auto">
            <a:xfrm flipH="1">
              <a:off x="5128024" y="1492703"/>
              <a:ext cx="188314" cy="1882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68" name="AutoShape 96"/>
            <p:cNvCxnSpPr>
              <a:cxnSpLocks noChangeShapeType="1"/>
            </p:cNvCxnSpPr>
            <p:nvPr/>
          </p:nvCxnSpPr>
          <p:spPr bwMode="auto">
            <a:xfrm flipH="1">
              <a:off x="5144400" y="1548509"/>
              <a:ext cx="175661" cy="1756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69" name="AutoShape 97"/>
            <p:cNvCxnSpPr>
              <a:cxnSpLocks noChangeShapeType="1"/>
            </p:cNvCxnSpPr>
            <p:nvPr/>
          </p:nvCxnSpPr>
          <p:spPr bwMode="auto">
            <a:xfrm flipH="1">
              <a:off x="5206179" y="1605060"/>
              <a:ext cx="116859" cy="1168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70" name="AutoShape 98"/>
            <p:cNvCxnSpPr>
              <a:cxnSpLocks noChangeShapeType="1"/>
            </p:cNvCxnSpPr>
            <p:nvPr/>
          </p:nvCxnSpPr>
          <p:spPr bwMode="auto">
            <a:xfrm flipH="1">
              <a:off x="5249349" y="1671283"/>
              <a:ext cx="58057" cy="580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71" name="AutoShape 99"/>
            <p:cNvCxnSpPr>
              <a:cxnSpLocks noChangeShapeType="1"/>
            </p:cNvCxnSpPr>
            <p:nvPr/>
          </p:nvCxnSpPr>
          <p:spPr bwMode="auto">
            <a:xfrm flipH="1">
              <a:off x="5128769" y="1419038"/>
              <a:ext cx="80387" cy="803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72" name="AutoShape 100"/>
            <p:cNvCxnSpPr>
              <a:cxnSpLocks noChangeShapeType="1"/>
            </p:cNvCxnSpPr>
            <p:nvPr/>
          </p:nvCxnSpPr>
          <p:spPr bwMode="auto">
            <a:xfrm flipH="1">
              <a:off x="5126536" y="1408621"/>
              <a:ext cx="40194" cy="401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73" name="AutoShape 101"/>
            <p:cNvCxnSpPr>
              <a:cxnSpLocks noChangeShapeType="1"/>
            </p:cNvCxnSpPr>
            <p:nvPr/>
          </p:nvCxnSpPr>
          <p:spPr bwMode="auto">
            <a:xfrm flipH="1">
              <a:off x="4252698" y="1849120"/>
              <a:ext cx="133978" cy="1339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74" name="AutoShape 102"/>
            <p:cNvCxnSpPr>
              <a:cxnSpLocks noChangeShapeType="1"/>
            </p:cNvCxnSpPr>
            <p:nvPr/>
          </p:nvCxnSpPr>
          <p:spPr bwMode="auto">
            <a:xfrm flipH="1">
              <a:off x="4247488" y="1843911"/>
              <a:ext cx="175661" cy="1756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75" name="AutoShape 103"/>
            <p:cNvCxnSpPr>
              <a:cxnSpLocks noChangeShapeType="1"/>
            </p:cNvCxnSpPr>
            <p:nvPr/>
          </p:nvCxnSpPr>
          <p:spPr bwMode="auto">
            <a:xfrm flipH="1">
              <a:off x="4242278" y="1842423"/>
              <a:ext cx="215854" cy="2157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76" name="AutoShape 104"/>
            <p:cNvCxnSpPr>
              <a:cxnSpLocks noChangeShapeType="1"/>
            </p:cNvCxnSpPr>
            <p:nvPr/>
          </p:nvCxnSpPr>
          <p:spPr bwMode="auto">
            <a:xfrm flipH="1">
              <a:off x="4245255" y="1855072"/>
              <a:ext cx="233718" cy="2336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77" name="AutoShape 105"/>
            <p:cNvCxnSpPr>
              <a:cxnSpLocks noChangeShapeType="1"/>
            </p:cNvCxnSpPr>
            <p:nvPr/>
          </p:nvCxnSpPr>
          <p:spPr bwMode="auto">
            <a:xfrm flipH="1">
              <a:off x="4262375" y="1861769"/>
              <a:ext cx="243394" cy="2433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78" name="AutoShape 106"/>
            <p:cNvCxnSpPr>
              <a:cxnSpLocks noChangeShapeType="1"/>
            </p:cNvCxnSpPr>
            <p:nvPr/>
          </p:nvCxnSpPr>
          <p:spPr bwMode="auto">
            <a:xfrm flipH="1">
              <a:off x="4275028" y="1860281"/>
              <a:ext cx="265724" cy="2656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79" name="AutoShape 107"/>
            <p:cNvCxnSpPr>
              <a:cxnSpLocks noChangeShapeType="1"/>
            </p:cNvCxnSpPr>
            <p:nvPr/>
          </p:nvCxnSpPr>
          <p:spPr bwMode="auto">
            <a:xfrm flipH="1">
              <a:off x="4286937" y="1877395"/>
              <a:ext cx="270190" cy="2701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80" name="AutoShape 108"/>
            <p:cNvCxnSpPr>
              <a:cxnSpLocks noChangeShapeType="1"/>
            </p:cNvCxnSpPr>
            <p:nvPr/>
          </p:nvCxnSpPr>
          <p:spPr bwMode="auto">
            <a:xfrm flipH="1">
              <a:off x="4290659" y="1893021"/>
              <a:ext cx="284332" cy="2842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81" name="AutoShape 109"/>
            <p:cNvCxnSpPr>
              <a:cxnSpLocks noChangeShapeType="1"/>
            </p:cNvCxnSpPr>
            <p:nvPr/>
          </p:nvCxnSpPr>
          <p:spPr bwMode="auto">
            <a:xfrm flipH="1">
              <a:off x="4431336" y="2029188"/>
              <a:ext cx="207667" cy="2076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82" name="AutoShape 110"/>
            <p:cNvCxnSpPr>
              <a:cxnSpLocks noChangeShapeType="1"/>
            </p:cNvCxnSpPr>
            <p:nvPr/>
          </p:nvCxnSpPr>
          <p:spPr bwMode="auto">
            <a:xfrm flipH="1">
              <a:off x="4465575" y="2059696"/>
              <a:ext cx="176405" cy="1763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83" name="AutoShape 111"/>
            <p:cNvCxnSpPr>
              <a:cxnSpLocks noChangeShapeType="1"/>
            </p:cNvCxnSpPr>
            <p:nvPr/>
          </p:nvCxnSpPr>
          <p:spPr bwMode="auto">
            <a:xfrm flipH="1">
              <a:off x="4509490" y="2099876"/>
              <a:ext cx="125791" cy="125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84" name="AutoShape 112"/>
            <p:cNvCxnSpPr>
              <a:cxnSpLocks noChangeShapeType="1"/>
            </p:cNvCxnSpPr>
            <p:nvPr/>
          </p:nvCxnSpPr>
          <p:spPr bwMode="auto">
            <a:xfrm>
              <a:off x="3493487" y="1744204"/>
              <a:ext cx="350577" cy="3504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85" name="AutoShape 113"/>
            <p:cNvCxnSpPr>
              <a:cxnSpLocks noChangeShapeType="1"/>
            </p:cNvCxnSpPr>
            <p:nvPr/>
          </p:nvCxnSpPr>
          <p:spPr bwMode="auto">
            <a:xfrm>
              <a:off x="3496464" y="1801498"/>
              <a:ext cx="288054" cy="2879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86" name="AutoShape 114"/>
            <p:cNvCxnSpPr>
              <a:cxnSpLocks noChangeShapeType="1"/>
            </p:cNvCxnSpPr>
            <p:nvPr/>
          </p:nvCxnSpPr>
          <p:spPr bwMode="auto">
            <a:xfrm>
              <a:off x="3499442" y="1858793"/>
              <a:ext cx="252326" cy="2522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87" name="AutoShape 115"/>
            <p:cNvCxnSpPr>
              <a:cxnSpLocks noChangeShapeType="1"/>
            </p:cNvCxnSpPr>
            <p:nvPr/>
          </p:nvCxnSpPr>
          <p:spPr bwMode="auto">
            <a:xfrm>
              <a:off x="3497953" y="1911623"/>
              <a:ext cx="220320" cy="2202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88" name="AutoShape 116"/>
            <p:cNvCxnSpPr>
              <a:cxnSpLocks noChangeShapeType="1"/>
            </p:cNvCxnSpPr>
            <p:nvPr/>
          </p:nvCxnSpPr>
          <p:spPr bwMode="auto">
            <a:xfrm>
              <a:off x="3496464" y="1964453"/>
              <a:ext cx="215854" cy="2157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89" name="AutoShape 117"/>
            <p:cNvCxnSpPr>
              <a:cxnSpLocks noChangeShapeType="1"/>
            </p:cNvCxnSpPr>
            <p:nvPr/>
          </p:nvCxnSpPr>
          <p:spPr bwMode="auto">
            <a:xfrm>
              <a:off x="3494976" y="2017283"/>
              <a:ext cx="215854" cy="2157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90" name="AutoShape 118"/>
            <p:cNvCxnSpPr>
              <a:cxnSpLocks noChangeShapeType="1"/>
            </p:cNvCxnSpPr>
            <p:nvPr/>
          </p:nvCxnSpPr>
          <p:spPr bwMode="auto">
            <a:xfrm>
              <a:off x="3493487" y="2070113"/>
              <a:ext cx="211388" cy="2113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91" name="AutoShape 119"/>
            <p:cNvCxnSpPr>
              <a:cxnSpLocks noChangeShapeType="1"/>
            </p:cNvCxnSpPr>
            <p:nvPr/>
          </p:nvCxnSpPr>
          <p:spPr bwMode="auto">
            <a:xfrm>
              <a:off x="3491998" y="2122943"/>
              <a:ext cx="202456" cy="2023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92" name="AutoShape 120"/>
            <p:cNvCxnSpPr>
              <a:cxnSpLocks noChangeShapeType="1"/>
            </p:cNvCxnSpPr>
            <p:nvPr/>
          </p:nvCxnSpPr>
          <p:spPr bwMode="auto">
            <a:xfrm>
              <a:off x="3490510" y="2175773"/>
              <a:ext cx="175661" cy="1756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93" name="AutoShape 121"/>
            <p:cNvCxnSpPr>
              <a:cxnSpLocks noChangeShapeType="1"/>
            </p:cNvCxnSpPr>
            <p:nvPr/>
          </p:nvCxnSpPr>
          <p:spPr bwMode="auto">
            <a:xfrm>
              <a:off x="3489021" y="2228603"/>
              <a:ext cx="130257" cy="1302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94" name="AutoShape 122"/>
            <p:cNvCxnSpPr>
              <a:cxnSpLocks noChangeShapeType="1"/>
            </p:cNvCxnSpPr>
            <p:nvPr/>
          </p:nvCxnSpPr>
          <p:spPr bwMode="auto">
            <a:xfrm>
              <a:off x="3491998" y="2285898"/>
              <a:ext cx="66989" cy="669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95" name="AutoShape 123"/>
            <p:cNvCxnSpPr>
              <a:cxnSpLocks noChangeShapeType="1"/>
            </p:cNvCxnSpPr>
            <p:nvPr/>
          </p:nvCxnSpPr>
          <p:spPr bwMode="auto">
            <a:xfrm>
              <a:off x="3490510" y="2329799"/>
              <a:ext cx="27540" cy="2753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96" name="AutoShape 124"/>
            <p:cNvCxnSpPr>
              <a:cxnSpLocks noChangeShapeType="1"/>
            </p:cNvCxnSpPr>
            <p:nvPr/>
          </p:nvCxnSpPr>
          <p:spPr bwMode="auto">
            <a:xfrm>
              <a:off x="3541868" y="1736019"/>
              <a:ext cx="161519" cy="1614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97" name="AutoShape 125"/>
            <p:cNvCxnSpPr>
              <a:cxnSpLocks noChangeShapeType="1"/>
            </p:cNvCxnSpPr>
            <p:nvPr/>
          </p:nvCxnSpPr>
          <p:spPr bwMode="auto">
            <a:xfrm>
              <a:off x="3599181" y="1734531"/>
              <a:ext cx="98251" cy="9821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98" name="AutoShape 126"/>
            <p:cNvCxnSpPr>
              <a:cxnSpLocks noChangeShapeType="1"/>
            </p:cNvCxnSpPr>
            <p:nvPr/>
          </p:nvCxnSpPr>
          <p:spPr bwMode="auto">
            <a:xfrm>
              <a:off x="3656494" y="1737507"/>
              <a:ext cx="35728" cy="357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99" name="AutoShape 127"/>
            <p:cNvCxnSpPr>
              <a:cxnSpLocks noChangeShapeType="1"/>
            </p:cNvCxnSpPr>
            <p:nvPr/>
          </p:nvCxnSpPr>
          <p:spPr bwMode="auto">
            <a:xfrm>
              <a:off x="3802382" y="1997937"/>
              <a:ext cx="98995" cy="989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00" name="AutoShape 128"/>
            <p:cNvCxnSpPr>
              <a:cxnSpLocks noChangeShapeType="1"/>
            </p:cNvCxnSpPr>
            <p:nvPr/>
          </p:nvCxnSpPr>
          <p:spPr bwMode="auto">
            <a:xfrm>
              <a:off x="3854485" y="1996449"/>
              <a:ext cx="288054" cy="2879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01" name="AutoShape 129"/>
            <p:cNvCxnSpPr>
              <a:cxnSpLocks noChangeShapeType="1"/>
            </p:cNvCxnSpPr>
            <p:nvPr/>
          </p:nvCxnSpPr>
          <p:spPr bwMode="auto">
            <a:xfrm>
              <a:off x="3906587" y="1994960"/>
              <a:ext cx="224786" cy="2247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02" name="AutoShape 130"/>
            <p:cNvCxnSpPr>
              <a:cxnSpLocks noChangeShapeType="1"/>
            </p:cNvCxnSpPr>
            <p:nvPr/>
          </p:nvCxnSpPr>
          <p:spPr bwMode="auto">
            <a:xfrm>
              <a:off x="3958690" y="1993472"/>
              <a:ext cx="130257" cy="1302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03" name="AutoShape 131"/>
            <p:cNvCxnSpPr>
              <a:cxnSpLocks noChangeShapeType="1"/>
            </p:cNvCxnSpPr>
            <p:nvPr/>
          </p:nvCxnSpPr>
          <p:spPr bwMode="auto">
            <a:xfrm>
              <a:off x="3979531" y="1960733"/>
              <a:ext cx="111649" cy="11161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04" name="AutoShape 132"/>
            <p:cNvCxnSpPr>
              <a:cxnSpLocks noChangeShapeType="1"/>
            </p:cNvCxnSpPr>
            <p:nvPr/>
          </p:nvCxnSpPr>
          <p:spPr bwMode="auto">
            <a:xfrm>
              <a:off x="3995906" y="1923528"/>
              <a:ext cx="89319" cy="892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05" name="AutoShape 133"/>
            <p:cNvCxnSpPr>
              <a:cxnSpLocks noChangeShapeType="1"/>
            </p:cNvCxnSpPr>
            <p:nvPr/>
          </p:nvCxnSpPr>
          <p:spPr bwMode="auto">
            <a:xfrm>
              <a:off x="4003350" y="2204048"/>
              <a:ext cx="108671" cy="10342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06" name="AutoShape 134"/>
            <p:cNvCxnSpPr>
              <a:cxnSpLocks noChangeShapeType="1"/>
            </p:cNvCxnSpPr>
            <p:nvPr/>
          </p:nvCxnSpPr>
          <p:spPr bwMode="auto">
            <a:xfrm>
              <a:off x="4007815" y="1881860"/>
              <a:ext cx="89319" cy="892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07" name="AutoShape 135"/>
            <p:cNvCxnSpPr>
              <a:cxnSpLocks noChangeShapeType="1"/>
            </p:cNvCxnSpPr>
            <p:nvPr/>
          </p:nvCxnSpPr>
          <p:spPr bwMode="auto">
            <a:xfrm>
              <a:off x="4028657" y="1849120"/>
              <a:ext cx="75177" cy="751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08" name="AutoShape 136"/>
            <p:cNvCxnSpPr>
              <a:cxnSpLocks noChangeShapeType="1"/>
            </p:cNvCxnSpPr>
            <p:nvPr/>
          </p:nvCxnSpPr>
          <p:spPr bwMode="auto">
            <a:xfrm>
              <a:off x="4044287" y="1811171"/>
              <a:ext cx="76665" cy="766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09" name="AutoShape 137"/>
            <p:cNvCxnSpPr>
              <a:cxnSpLocks noChangeShapeType="1"/>
            </p:cNvCxnSpPr>
            <p:nvPr/>
          </p:nvCxnSpPr>
          <p:spPr bwMode="auto">
            <a:xfrm>
              <a:off x="4070339" y="1779176"/>
              <a:ext cx="71455" cy="714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10" name="AutoShape 138"/>
            <p:cNvCxnSpPr>
              <a:cxnSpLocks noChangeShapeType="1"/>
            </p:cNvCxnSpPr>
            <p:nvPr/>
          </p:nvCxnSpPr>
          <p:spPr bwMode="auto">
            <a:xfrm>
              <a:off x="2569035" y="1778432"/>
              <a:ext cx="89319" cy="892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11" name="AutoShape 139"/>
            <p:cNvCxnSpPr>
              <a:cxnSpLocks noChangeShapeType="1"/>
            </p:cNvCxnSpPr>
            <p:nvPr/>
          </p:nvCxnSpPr>
          <p:spPr bwMode="auto">
            <a:xfrm>
              <a:off x="2993301" y="1735275"/>
              <a:ext cx="174916" cy="1748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12" name="AutoShape 140"/>
            <p:cNvCxnSpPr>
              <a:cxnSpLocks noChangeShapeType="1"/>
            </p:cNvCxnSpPr>
            <p:nvPr/>
          </p:nvCxnSpPr>
          <p:spPr bwMode="auto">
            <a:xfrm>
              <a:off x="2986602" y="1788105"/>
              <a:ext cx="174916" cy="1748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13" name="AutoShape 141"/>
            <p:cNvCxnSpPr>
              <a:cxnSpLocks noChangeShapeType="1"/>
            </p:cNvCxnSpPr>
            <p:nvPr/>
          </p:nvCxnSpPr>
          <p:spPr bwMode="auto">
            <a:xfrm>
              <a:off x="2985113" y="1845399"/>
              <a:ext cx="174916" cy="1748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14" name="AutoShape 142"/>
            <p:cNvCxnSpPr>
              <a:cxnSpLocks noChangeShapeType="1"/>
            </p:cNvCxnSpPr>
            <p:nvPr/>
          </p:nvCxnSpPr>
          <p:spPr bwMode="auto">
            <a:xfrm>
              <a:off x="2969482" y="1888556"/>
              <a:ext cx="193524" cy="1934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15" name="AutoShape 143"/>
            <p:cNvCxnSpPr>
              <a:cxnSpLocks noChangeShapeType="1"/>
            </p:cNvCxnSpPr>
            <p:nvPr/>
          </p:nvCxnSpPr>
          <p:spPr bwMode="auto">
            <a:xfrm>
              <a:off x="2963528" y="1941386"/>
              <a:ext cx="202456" cy="2023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16" name="AutoShape 144"/>
            <p:cNvCxnSpPr>
              <a:cxnSpLocks noChangeShapeType="1"/>
            </p:cNvCxnSpPr>
            <p:nvPr/>
          </p:nvCxnSpPr>
          <p:spPr bwMode="auto">
            <a:xfrm>
              <a:off x="2944175" y="1980823"/>
              <a:ext cx="220320" cy="2202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17" name="AutoShape 145"/>
            <p:cNvCxnSpPr>
              <a:cxnSpLocks noChangeShapeType="1"/>
            </p:cNvCxnSpPr>
            <p:nvPr/>
          </p:nvCxnSpPr>
          <p:spPr bwMode="auto">
            <a:xfrm>
              <a:off x="2898027" y="1993472"/>
              <a:ext cx="264980" cy="2648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18" name="AutoShape 146"/>
            <p:cNvCxnSpPr>
              <a:cxnSpLocks noChangeShapeType="1"/>
            </p:cNvCxnSpPr>
            <p:nvPr/>
          </p:nvCxnSpPr>
          <p:spPr bwMode="auto">
            <a:xfrm>
              <a:off x="2842203" y="1996449"/>
              <a:ext cx="319315" cy="31921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19" name="AutoShape 147"/>
            <p:cNvCxnSpPr>
              <a:cxnSpLocks noChangeShapeType="1"/>
            </p:cNvCxnSpPr>
            <p:nvPr/>
          </p:nvCxnSpPr>
          <p:spPr bwMode="auto">
            <a:xfrm>
              <a:off x="2957573" y="2170565"/>
              <a:ext cx="202456" cy="2023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20" name="AutoShape 148"/>
            <p:cNvCxnSpPr>
              <a:cxnSpLocks noChangeShapeType="1"/>
            </p:cNvCxnSpPr>
            <p:nvPr/>
          </p:nvCxnSpPr>
          <p:spPr bwMode="auto">
            <a:xfrm>
              <a:off x="2973948" y="2245717"/>
              <a:ext cx="116859" cy="1168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21" name="AutoShape 149"/>
            <p:cNvCxnSpPr>
              <a:cxnSpLocks noChangeShapeType="1"/>
            </p:cNvCxnSpPr>
            <p:nvPr/>
          </p:nvCxnSpPr>
          <p:spPr bwMode="auto">
            <a:xfrm>
              <a:off x="2982136" y="2312685"/>
              <a:ext cx="48381" cy="483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22" name="AutoShape 150"/>
            <p:cNvCxnSpPr>
              <a:cxnSpLocks noChangeShapeType="1"/>
            </p:cNvCxnSpPr>
            <p:nvPr/>
          </p:nvCxnSpPr>
          <p:spPr bwMode="auto">
            <a:xfrm>
              <a:off x="2787123" y="1996449"/>
              <a:ext cx="93785" cy="937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23" name="AutoShape 151"/>
            <p:cNvCxnSpPr>
              <a:cxnSpLocks noChangeShapeType="1"/>
            </p:cNvCxnSpPr>
            <p:nvPr/>
          </p:nvCxnSpPr>
          <p:spPr bwMode="auto">
            <a:xfrm>
              <a:off x="2537774" y="1805963"/>
              <a:ext cx="287309" cy="2872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24" name="AutoShape 152"/>
            <p:cNvCxnSpPr>
              <a:cxnSpLocks noChangeShapeType="1"/>
            </p:cNvCxnSpPr>
            <p:nvPr/>
          </p:nvCxnSpPr>
          <p:spPr bwMode="auto">
            <a:xfrm>
              <a:off x="2549683" y="1876651"/>
              <a:ext cx="215854" cy="2157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25" name="AutoShape 153"/>
            <p:cNvCxnSpPr>
              <a:cxnSpLocks noChangeShapeType="1"/>
            </p:cNvCxnSpPr>
            <p:nvPr/>
          </p:nvCxnSpPr>
          <p:spPr bwMode="auto">
            <a:xfrm>
              <a:off x="2583922" y="1969662"/>
              <a:ext cx="139189" cy="1391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26" name="AutoShape 154"/>
            <p:cNvCxnSpPr>
              <a:cxnSpLocks noChangeShapeType="1"/>
            </p:cNvCxnSpPr>
            <p:nvPr/>
          </p:nvCxnSpPr>
          <p:spPr bwMode="auto">
            <a:xfrm>
              <a:off x="2586155" y="2030677"/>
              <a:ext cx="103461" cy="10342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27" name="AutoShape 155"/>
            <p:cNvCxnSpPr>
              <a:cxnSpLocks noChangeShapeType="1"/>
            </p:cNvCxnSpPr>
            <p:nvPr/>
          </p:nvCxnSpPr>
          <p:spPr bwMode="auto">
            <a:xfrm>
              <a:off x="2589132" y="2092436"/>
              <a:ext cx="90063" cy="900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28" name="AutoShape 156"/>
            <p:cNvCxnSpPr>
              <a:cxnSpLocks noChangeShapeType="1"/>
            </p:cNvCxnSpPr>
            <p:nvPr/>
          </p:nvCxnSpPr>
          <p:spPr bwMode="auto">
            <a:xfrm>
              <a:off x="2580200" y="2146754"/>
              <a:ext cx="81131" cy="811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29" name="AutoShape 157"/>
            <p:cNvCxnSpPr>
              <a:cxnSpLocks noChangeShapeType="1"/>
            </p:cNvCxnSpPr>
            <p:nvPr/>
          </p:nvCxnSpPr>
          <p:spPr bwMode="auto">
            <a:xfrm>
              <a:off x="2560104" y="2190655"/>
              <a:ext cx="76665" cy="766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30" name="AutoShape 158"/>
            <p:cNvCxnSpPr>
              <a:cxnSpLocks noChangeShapeType="1"/>
            </p:cNvCxnSpPr>
            <p:nvPr/>
          </p:nvCxnSpPr>
          <p:spPr bwMode="auto">
            <a:xfrm>
              <a:off x="2536285" y="2234556"/>
              <a:ext cx="76665" cy="766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31" name="AutoShape 159"/>
            <p:cNvCxnSpPr>
              <a:cxnSpLocks noChangeShapeType="1"/>
            </p:cNvCxnSpPr>
            <p:nvPr/>
          </p:nvCxnSpPr>
          <p:spPr bwMode="auto">
            <a:xfrm>
              <a:off x="3049869" y="1733787"/>
              <a:ext cx="112393" cy="1123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32" name="AutoShape 160"/>
            <p:cNvCxnSpPr>
              <a:cxnSpLocks noChangeShapeType="1"/>
            </p:cNvCxnSpPr>
            <p:nvPr/>
          </p:nvCxnSpPr>
          <p:spPr bwMode="auto">
            <a:xfrm>
              <a:off x="3106438" y="1732298"/>
              <a:ext cx="58802" cy="587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33" name="AutoShape 161"/>
            <p:cNvCxnSpPr>
              <a:cxnSpLocks noChangeShapeType="1"/>
            </p:cNvCxnSpPr>
            <p:nvPr/>
          </p:nvCxnSpPr>
          <p:spPr bwMode="auto">
            <a:xfrm flipH="1">
              <a:off x="2886118" y="2356586"/>
              <a:ext cx="125791" cy="125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34" name="AutoShape 162"/>
            <p:cNvCxnSpPr>
              <a:cxnSpLocks noChangeShapeType="1"/>
            </p:cNvCxnSpPr>
            <p:nvPr/>
          </p:nvCxnSpPr>
          <p:spPr bwMode="auto">
            <a:xfrm flipH="1">
              <a:off x="2882396" y="2359562"/>
              <a:ext cx="163751" cy="1636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35" name="AutoShape 163"/>
            <p:cNvCxnSpPr>
              <a:cxnSpLocks noChangeShapeType="1"/>
            </p:cNvCxnSpPr>
            <p:nvPr/>
          </p:nvCxnSpPr>
          <p:spPr bwMode="auto">
            <a:xfrm flipH="1">
              <a:off x="2886118" y="2362539"/>
              <a:ext cx="194269" cy="1942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36" name="AutoShape 164"/>
            <p:cNvCxnSpPr>
              <a:cxnSpLocks noChangeShapeType="1"/>
            </p:cNvCxnSpPr>
            <p:nvPr/>
          </p:nvCxnSpPr>
          <p:spPr bwMode="auto">
            <a:xfrm flipH="1">
              <a:off x="2890584" y="2365515"/>
              <a:ext cx="224042" cy="2239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37" name="AutoShape 165"/>
            <p:cNvCxnSpPr>
              <a:cxnSpLocks noChangeShapeType="1"/>
            </p:cNvCxnSpPr>
            <p:nvPr/>
          </p:nvCxnSpPr>
          <p:spPr bwMode="auto">
            <a:xfrm flipH="1">
              <a:off x="3037216" y="2390070"/>
              <a:ext cx="90063" cy="900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38" name="AutoShape 166"/>
            <p:cNvCxnSpPr>
              <a:cxnSpLocks noChangeShapeType="1"/>
            </p:cNvCxnSpPr>
            <p:nvPr/>
          </p:nvCxnSpPr>
          <p:spPr bwMode="auto">
            <a:xfrm flipH="1">
              <a:off x="3069966" y="2429506"/>
              <a:ext cx="56569" cy="565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39" name="AutoShape 167"/>
            <p:cNvCxnSpPr>
              <a:cxnSpLocks noChangeShapeType="1"/>
            </p:cNvCxnSpPr>
            <p:nvPr/>
          </p:nvCxnSpPr>
          <p:spPr bwMode="auto">
            <a:xfrm flipH="1">
              <a:off x="3094529" y="2457781"/>
              <a:ext cx="30517" cy="305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40" name="AutoShape 168"/>
            <p:cNvCxnSpPr>
              <a:cxnSpLocks noChangeShapeType="1"/>
            </p:cNvCxnSpPr>
            <p:nvPr/>
          </p:nvCxnSpPr>
          <p:spPr bwMode="auto">
            <a:xfrm flipH="1">
              <a:off x="2886118" y="2555257"/>
              <a:ext cx="72944" cy="729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8841" name="Group 169"/>
            <p:cNvGrpSpPr>
              <a:grpSpLocks/>
            </p:cNvGrpSpPr>
            <p:nvPr/>
          </p:nvGrpSpPr>
          <p:grpSpPr bwMode="auto">
            <a:xfrm>
              <a:off x="2880908" y="2591717"/>
              <a:ext cx="81876" cy="1075947"/>
              <a:chOff x="5455" y="5035"/>
              <a:chExt cx="110" cy="1446"/>
            </a:xfrm>
          </p:grpSpPr>
          <p:cxnSp>
            <p:nvCxnSpPr>
              <p:cNvPr id="28842" name="AutoShape 170"/>
              <p:cNvCxnSpPr>
                <a:cxnSpLocks noChangeShapeType="1"/>
              </p:cNvCxnSpPr>
              <p:nvPr/>
            </p:nvCxnSpPr>
            <p:spPr bwMode="auto">
              <a:xfrm flipH="1">
                <a:off x="5461" y="5035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43" name="AutoShape 171"/>
              <p:cNvCxnSpPr>
                <a:cxnSpLocks noChangeShapeType="1"/>
              </p:cNvCxnSpPr>
              <p:nvPr/>
            </p:nvCxnSpPr>
            <p:spPr bwMode="auto">
              <a:xfrm flipH="1">
                <a:off x="5460" y="5084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44" name="AutoShape 172"/>
              <p:cNvCxnSpPr>
                <a:cxnSpLocks noChangeShapeType="1"/>
              </p:cNvCxnSpPr>
              <p:nvPr/>
            </p:nvCxnSpPr>
            <p:spPr bwMode="auto">
              <a:xfrm flipH="1">
                <a:off x="5459" y="5133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45" name="AutoShape 173"/>
              <p:cNvCxnSpPr>
                <a:cxnSpLocks noChangeShapeType="1"/>
              </p:cNvCxnSpPr>
              <p:nvPr/>
            </p:nvCxnSpPr>
            <p:spPr bwMode="auto">
              <a:xfrm flipH="1">
                <a:off x="5458" y="5182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46" name="AutoShape 174"/>
              <p:cNvCxnSpPr>
                <a:cxnSpLocks noChangeShapeType="1"/>
              </p:cNvCxnSpPr>
              <p:nvPr/>
            </p:nvCxnSpPr>
            <p:spPr bwMode="auto">
              <a:xfrm flipH="1">
                <a:off x="5457" y="5231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47" name="AutoShape 175"/>
              <p:cNvCxnSpPr>
                <a:cxnSpLocks noChangeShapeType="1"/>
              </p:cNvCxnSpPr>
              <p:nvPr/>
            </p:nvCxnSpPr>
            <p:spPr bwMode="auto">
              <a:xfrm flipH="1">
                <a:off x="5462" y="5274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48" name="AutoShape 176"/>
              <p:cNvCxnSpPr>
                <a:cxnSpLocks noChangeShapeType="1"/>
              </p:cNvCxnSpPr>
              <p:nvPr/>
            </p:nvCxnSpPr>
            <p:spPr bwMode="auto">
              <a:xfrm flipH="1">
                <a:off x="5467" y="5317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49" name="AutoShape 177"/>
              <p:cNvCxnSpPr>
                <a:cxnSpLocks noChangeShapeType="1"/>
              </p:cNvCxnSpPr>
              <p:nvPr/>
            </p:nvCxnSpPr>
            <p:spPr bwMode="auto">
              <a:xfrm flipH="1">
                <a:off x="5466" y="5366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50" name="AutoShape 178"/>
              <p:cNvCxnSpPr>
                <a:cxnSpLocks noChangeShapeType="1"/>
              </p:cNvCxnSpPr>
              <p:nvPr/>
            </p:nvCxnSpPr>
            <p:spPr bwMode="auto">
              <a:xfrm flipH="1">
                <a:off x="5465" y="5415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51" name="AutoShape 179"/>
              <p:cNvCxnSpPr>
                <a:cxnSpLocks noChangeShapeType="1"/>
              </p:cNvCxnSpPr>
              <p:nvPr/>
            </p:nvCxnSpPr>
            <p:spPr bwMode="auto">
              <a:xfrm flipH="1">
                <a:off x="5464" y="5464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52" name="AutoShape 180"/>
              <p:cNvCxnSpPr>
                <a:cxnSpLocks noChangeShapeType="1"/>
              </p:cNvCxnSpPr>
              <p:nvPr/>
            </p:nvCxnSpPr>
            <p:spPr bwMode="auto">
              <a:xfrm flipH="1">
                <a:off x="5463" y="5513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53" name="AutoShape 181"/>
              <p:cNvCxnSpPr>
                <a:cxnSpLocks noChangeShapeType="1"/>
              </p:cNvCxnSpPr>
              <p:nvPr/>
            </p:nvCxnSpPr>
            <p:spPr bwMode="auto">
              <a:xfrm flipH="1">
                <a:off x="5462" y="5562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54" name="AutoShape 182"/>
              <p:cNvCxnSpPr>
                <a:cxnSpLocks noChangeShapeType="1"/>
              </p:cNvCxnSpPr>
              <p:nvPr/>
            </p:nvCxnSpPr>
            <p:spPr bwMode="auto">
              <a:xfrm flipH="1">
                <a:off x="5461" y="5611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55" name="AutoShape 183"/>
              <p:cNvCxnSpPr>
                <a:cxnSpLocks noChangeShapeType="1"/>
              </p:cNvCxnSpPr>
              <p:nvPr/>
            </p:nvCxnSpPr>
            <p:spPr bwMode="auto">
              <a:xfrm flipH="1">
                <a:off x="5460" y="5660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56" name="AutoShape 184"/>
              <p:cNvCxnSpPr>
                <a:cxnSpLocks noChangeShapeType="1"/>
              </p:cNvCxnSpPr>
              <p:nvPr/>
            </p:nvCxnSpPr>
            <p:spPr bwMode="auto">
              <a:xfrm flipH="1">
                <a:off x="5459" y="5709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57" name="AutoShape 185"/>
              <p:cNvCxnSpPr>
                <a:cxnSpLocks noChangeShapeType="1"/>
              </p:cNvCxnSpPr>
              <p:nvPr/>
            </p:nvCxnSpPr>
            <p:spPr bwMode="auto">
              <a:xfrm flipH="1">
                <a:off x="5458" y="5758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58" name="AutoShape 186"/>
              <p:cNvCxnSpPr>
                <a:cxnSpLocks noChangeShapeType="1"/>
              </p:cNvCxnSpPr>
              <p:nvPr/>
            </p:nvCxnSpPr>
            <p:spPr bwMode="auto">
              <a:xfrm flipH="1">
                <a:off x="5457" y="5807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59" name="AutoShape 187"/>
              <p:cNvCxnSpPr>
                <a:cxnSpLocks noChangeShapeType="1"/>
              </p:cNvCxnSpPr>
              <p:nvPr/>
            </p:nvCxnSpPr>
            <p:spPr bwMode="auto">
              <a:xfrm flipH="1">
                <a:off x="5456" y="5856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60" name="AutoShape 188"/>
              <p:cNvCxnSpPr>
                <a:cxnSpLocks noChangeShapeType="1"/>
              </p:cNvCxnSpPr>
              <p:nvPr/>
            </p:nvCxnSpPr>
            <p:spPr bwMode="auto">
              <a:xfrm flipH="1">
                <a:off x="5455" y="5905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61" name="AutoShape 189"/>
              <p:cNvCxnSpPr>
                <a:cxnSpLocks noChangeShapeType="1"/>
              </p:cNvCxnSpPr>
              <p:nvPr/>
            </p:nvCxnSpPr>
            <p:spPr bwMode="auto">
              <a:xfrm flipH="1">
                <a:off x="5460" y="5948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62" name="AutoShape 190"/>
              <p:cNvCxnSpPr>
                <a:cxnSpLocks noChangeShapeType="1"/>
              </p:cNvCxnSpPr>
              <p:nvPr/>
            </p:nvCxnSpPr>
            <p:spPr bwMode="auto">
              <a:xfrm flipH="1">
                <a:off x="5465" y="5991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63" name="AutoShape 191"/>
              <p:cNvCxnSpPr>
                <a:cxnSpLocks noChangeShapeType="1"/>
              </p:cNvCxnSpPr>
              <p:nvPr/>
            </p:nvCxnSpPr>
            <p:spPr bwMode="auto">
              <a:xfrm flipH="1">
                <a:off x="5464" y="6040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64" name="AutoShape 192"/>
              <p:cNvCxnSpPr>
                <a:cxnSpLocks noChangeShapeType="1"/>
              </p:cNvCxnSpPr>
              <p:nvPr/>
            </p:nvCxnSpPr>
            <p:spPr bwMode="auto">
              <a:xfrm flipH="1">
                <a:off x="5463" y="6089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65" name="AutoShape 193"/>
              <p:cNvCxnSpPr>
                <a:cxnSpLocks noChangeShapeType="1"/>
              </p:cNvCxnSpPr>
              <p:nvPr/>
            </p:nvCxnSpPr>
            <p:spPr bwMode="auto">
              <a:xfrm flipH="1">
                <a:off x="5462" y="6138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66" name="AutoShape 194"/>
              <p:cNvCxnSpPr>
                <a:cxnSpLocks noChangeShapeType="1"/>
              </p:cNvCxnSpPr>
              <p:nvPr/>
            </p:nvCxnSpPr>
            <p:spPr bwMode="auto">
              <a:xfrm flipH="1">
                <a:off x="5461" y="6187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67" name="AutoShape 195"/>
              <p:cNvCxnSpPr>
                <a:cxnSpLocks noChangeShapeType="1"/>
              </p:cNvCxnSpPr>
              <p:nvPr/>
            </p:nvCxnSpPr>
            <p:spPr bwMode="auto">
              <a:xfrm flipH="1">
                <a:off x="5460" y="6236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68" name="AutoShape 196"/>
              <p:cNvCxnSpPr>
                <a:cxnSpLocks noChangeShapeType="1"/>
              </p:cNvCxnSpPr>
              <p:nvPr/>
            </p:nvCxnSpPr>
            <p:spPr bwMode="auto">
              <a:xfrm flipH="1">
                <a:off x="5459" y="6285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69" name="AutoShape 197"/>
              <p:cNvCxnSpPr>
                <a:cxnSpLocks noChangeShapeType="1"/>
              </p:cNvCxnSpPr>
              <p:nvPr/>
            </p:nvCxnSpPr>
            <p:spPr bwMode="auto">
              <a:xfrm flipH="1">
                <a:off x="5458" y="6334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70" name="AutoShape 198"/>
              <p:cNvCxnSpPr>
                <a:cxnSpLocks noChangeShapeType="1"/>
              </p:cNvCxnSpPr>
              <p:nvPr/>
            </p:nvCxnSpPr>
            <p:spPr bwMode="auto">
              <a:xfrm flipH="1">
                <a:off x="5457" y="6383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8871" name="AutoShape 199"/>
            <p:cNvCxnSpPr>
              <a:cxnSpLocks noChangeShapeType="1"/>
            </p:cNvCxnSpPr>
            <p:nvPr/>
          </p:nvCxnSpPr>
          <p:spPr bwMode="auto">
            <a:xfrm flipH="1">
              <a:off x="2894305" y="3631204"/>
              <a:ext cx="60290" cy="6027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72" name="AutoShape 200"/>
            <p:cNvCxnSpPr>
              <a:cxnSpLocks noChangeShapeType="1"/>
            </p:cNvCxnSpPr>
            <p:nvPr/>
          </p:nvCxnSpPr>
          <p:spPr bwMode="auto">
            <a:xfrm flipH="1">
              <a:off x="3533681" y="2357330"/>
              <a:ext cx="38705" cy="386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73" name="AutoShape 201"/>
            <p:cNvCxnSpPr>
              <a:cxnSpLocks noChangeShapeType="1"/>
            </p:cNvCxnSpPr>
            <p:nvPr/>
          </p:nvCxnSpPr>
          <p:spPr bwMode="auto">
            <a:xfrm flipH="1">
              <a:off x="3530703" y="2358074"/>
              <a:ext cx="72944" cy="729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74" name="AutoShape 202"/>
            <p:cNvCxnSpPr>
              <a:cxnSpLocks noChangeShapeType="1"/>
            </p:cNvCxnSpPr>
            <p:nvPr/>
          </p:nvCxnSpPr>
          <p:spPr bwMode="auto">
            <a:xfrm flipH="1">
              <a:off x="3533681" y="2361050"/>
              <a:ext cx="102717" cy="1026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75" name="AutoShape 203"/>
            <p:cNvCxnSpPr>
              <a:cxnSpLocks noChangeShapeType="1"/>
            </p:cNvCxnSpPr>
            <p:nvPr/>
          </p:nvCxnSpPr>
          <p:spPr bwMode="auto">
            <a:xfrm flipH="1">
              <a:off x="3545590" y="2359562"/>
              <a:ext cx="128024" cy="1279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76" name="AutoShape 204"/>
            <p:cNvCxnSpPr>
              <a:cxnSpLocks noChangeShapeType="1"/>
            </p:cNvCxnSpPr>
            <p:nvPr/>
          </p:nvCxnSpPr>
          <p:spPr bwMode="auto">
            <a:xfrm flipH="1">
              <a:off x="3582062" y="2361794"/>
              <a:ext cx="125047" cy="1250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77" name="AutoShape 205"/>
            <p:cNvCxnSpPr>
              <a:cxnSpLocks noChangeShapeType="1"/>
            </p:cNvCxnSpPr>
            <p:nvPr/>
          </p:nvCxnSpPr>
          <p:spPr bwMode="auto">
            <a:xfrm flipH="1">
              <a:off x="3614812" y="2386349"/>
              <a:ext cx="103461" cy="10342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78" name="AutoShape 206"/>
            <p:cNvCxnSpPr>
              <a:cxnSpLocks noChangeShapeType="1"/>
            </p:cNvCxnSpPr>
            <p:nvPr/>
          </p:nvCxnSpPr>
          <p:spPr bwMode="auto">
            <a:xfrm flipH="1">
              <a:off x="3647562" y="2410160"/>
              <a:ext cx="82620" cy="825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79" name="AutoShape 207"/>
            <p:cNvCxnSpPr>
              <a:cxnSpLocks noChangeShapeType="1"/>
            </p:cNvCxnSpPr>
            <p:nvPr/>
          </p:nvCxnSpPr>
          <p:spPr bwMode="auto">
            <a:xfrm flipH="1">
              <a:off x="3688500" y="2430994"/>
              <a:ext cx="56569" cy="565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80" name="AutoShape 208"/>
            <p:cNvCxnSpPr>
              <a:cxnSpLocks noChangeShapeType="1"/>
            </p:cNvCxnSpPr>
            <p:nvPr/>
          </p:nvCxnSpPr>
          <p:spPr bwMode="auto">
            <a:xfrm flipH="1">
              <a:off x="3713063" y="2437691"/>
              <a:ext cx="61035" cy="610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81" name="AutoShape 209"/>
            <p:cNvCxnSpPr>
              <a:cxnSpLocks noChangeShapeType="1"/>
            </p:cNvCxnSpPr>
            <p:nvPr/>
          </p:nvCxnSpPr>
          <p:spPr bwMode="auto">
            <a:xfrm flipH="1">
              <a:off x="3720506" y="2457781"/>
              <a:ext cx="69222" cy="692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8882" name="Group 210"/>
            <p:cNvGrpSpPr>
              <a:grpSpLocks/>
            </p:cNvGrpSpPr>
            <p:nvPr/>
          </p:nvGrpSpPr>
          <p:grpSpPr bwMode="auto">
            <a:xfrm>
              <a:off x="3715296" y="2487545"/>
              <a:ext cx="81876" cy="1075947"/>
              <a:chOff x="5455" y="5035"/>
              <a:chExt cx="110" cy="1446"/>
            </a:xfrm>
          </p:grpSpPr>
          <p:cxnSp>
            <p:nvCxnSpPr>
              <p:cNvPr id="28883" name="AutoShape 211"/>
              <p:cNvCxnSpPr>
                <a:cxnSpLocks noChangeShapeType="1"/>
              </p:cNvCxnSpPr>
              <p:nvPr/>
            </p:nvCxnSpPr>
            <p:spPr bwMode="auto">
              <a:xfrm flipH="1">
                <a:off x="5461" y="5035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84" name="AutoShape 212"/>
              <p:cNvCxnSpPr>
                <a:cxnSpLocks noChangeShapeType="1"/>
              </p:cNvCxnSpPr>
              <p:nvPr/>
            </p:nvCxnSpPr>
            <p:spPr bwMode="auto">
              <a:xfrm flipH="1">
                <a:off x="5460" y="5084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85" name="AutoShape 213"/>
              <p:cNvCxnSpPr>
                <a:cxnSpLocks noChangeShapeType="1"/>
              </p:cNvCxnSpPr>
              <p:nvPr/>
            </p:nvCxnSpPr>
            <p:spPr bwMode="auto">
              <a:xfrm flipH="1">
                <a:off x="5459" y="5133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86" name="AutoShape 214"/>
              <p:cNvCxnSpPr>
                <a:cxnSpLocks noChangeShapeType="1"/>
              </p:cNvCxnSpPr>
              <p:nvPr/>
            </p:nvCxnSpPr>
            <p:spPr bwMode="auto">
              <a:xfrm flipH="1">
                <a:off x="5458" y="5182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87" name="AutoShape 215"/>
              <p:cNvCxnSpPr>
                <a:cxnSpLocks noChangeShapeType="1"/>
              </p:cNvCxnSpPr>
              <p:nvPr/>
            </p:nvCxnSpPr>
            <p:spPr bwMode="auto">
              <a:xfrm flipH="1">
                <a:off x="5457" y="5231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88" name="AutoShape 216"/>
              <p:cNvCxnSpPr>
                <a:cxnSpLocks noChangeShapeType="1"/>
              </p:cNvCxnSpPr>
              <p:nvPr/>
            </p:nvCxnSpPr>
            <p:spPr bwMode="auto">
              <a:xfrm flipH="1">
                <a:off x="5462" y="5274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89" name="AutoShape 217"/>
              <p:cNvCxnSpPr>
                <a:cxnSpLocks noChangeShapeType="1"/>
              </p:cNvCxnSpPr>
              <p:nvPr/>
            </p:nvCxnSpPr>
            <p:spPr bwMode="auto">
              <a:xfrm flipH="1">
                <a:off x="5467" y="5317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90" name="AutoShape 218"/>
              <p:cNvCxnSpPr>
                <a:cxnSpLocks noChangeShapeType="1"/>
              </p:cNvCxnSpPr>
              <p:nvPr/>
            </p:nvCxnSpPr>
            <p:spPr bwMode="auto">
              <a:xfrm flipH="1">
                <a:off x="5466" y="5366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91" name="AutoShape 219"/>
              <p:cNvCxnSpPr>
                <a:cxnSpLocks noChangeShapeType="1"/>
              </p:cNvCxnSpPr>
              <p:nvPr/>
            </p:nvCxnSpPr>
            <p:spPr bwMode="auto">
              <a:xfrm flipH="1">
                <a:off x="5465" y="5415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92" name="AutoShape 220"/>
              <p:cNvCxnSpPr>
                <a:cxnSpLocks noChangeShapeType="1"/>
              </p:cNvCxnSpPr>
              <p:nvPr/>
            </p:nvCxnSpPr>
            <p:spPr bwMode="auto">
              <a:xfrm flipH="1">
                <a:off x="5464" y="5464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93" name="AutoShape 221"/>
              <p:cNvCxnSpPr>
                <a:cxnSpLocks noChangeShapeType="1"/>
              </p:cNvCxnSpPr>
              <p:nvPr/>
            </p:nvCxnSpPr>
            <p:spPr bwMode="auto">
              <a:xfrm flipH="1">
                <a:off x="5463" y="5513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94" name="AutoShape 222"/>
              <p:cNvCxnSpPr>
                <a:cxnSpLocks noChangeShapeType="1"/>
              </p:cNvCxnSpPr>
              <p:nvPr/>
            </p:nvCxnSpPr>
            <p:spPr bwMode="auto">
              <a:xfrm flipH="1">
                <a:off x="5462" y="5562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95" name="AutoShape 223"/>
              <p:cNvCxnSpPr>
                <a:cxnSpLocks noChangeShapeType="1"/>
              </p:cNvCxnSpPr>
              <p:nvPr/>
            </p:nvCxnSpPr>
            <p:spPr bwMode="auto">
              <a:xfrm flipH="1">
                <a:off x="5461" y="5611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96" name="AutoShape 224"/>
              <p:cNvCxnSpPr>
                <a:cxnSpLocks noChangeShapeType="1"/>
              </p:cNvCxnSpPr>
              <p:nvPr/>
            </p:nvCxnSpPr>
            <p:spPr bwMode="auto">
              <a:xfrm flipH="1">
                <a:off x="5460" y="5660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97" name="AutoShape 225"/>
              <p:cNvCxnSpPr>
                <a:cxnSpLocks noChangeShapeType="1"/>
              </p:cNvCxnSpPr>
              <p:nvPr/>
            </p:nvCxnSpPr>
            <p:spPr bwMode="auto">
              <a:xfrm flipH="1">
                <a:off x="5459" y="5709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98" name="AutoShape 226"/>
              <p:cNvCxnSpPr>
                <a:cxnSpLocks noChangeShapeType="1"/>
              </p:cNvCxnSpPr>
              <p:nvPr/>
            </p:nvCxnSpPr>
            <p:spPr bwMode="auto">
              <a:xfrm flipH="1">
                <a:off x="5458" y="5758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99" name="AutoShape 227"/>
              <p:cNvCxnSpPr>
                <a:cxnSpLocks noChangeShapeType="1"/>
              </p:cNvCxnSpPr>
              <p:nvPr/>
            </p:nvCxnSpPr>
            <p:spPr bwMode="auto">
              <a:xfrm flipH="1">
                <a:off x="5457" y="5807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00" name="AutoShape 228"/>
              <p:cNvCxnSpPr>
                <a:cxnSpLocks noChangeShapeType="1"/>
              </p:cNvCxnSpPr>
              <p:nvPr/>
            </p:nvCxnSpPr>
            <p:spPr bwMode="auto">
              <a:xfrm flipH="1">
                <a:off x="5456" y="5856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01" name="AutoShape 229"/>
              <p:cNvCxnSpPr>
                <a:cxnSpLocks noChangeShapeType="1"/>
              </p:cNvCxnSpPr>
              <p:nvPr/>
            </p:nvCxnSpPr>
            <p:spPr bwMode="auto">
              <a:xfrm flipH="1">
                <a:off x="5455" y="5905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02" name="AutoShape 230"/>
              <p:cNvCxnSpPr>
                <a:cxnSpLocks noChangeShapeType="1"/>
              </p:cNvCxnSpPr>
              <p:nvPr/>
            </p:nvCxnSpPr>
            <p:spPr bwMode="auto">
              <a:xfrm flipH="1">
                <a:off x="5460" y="5948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03" name="AutoShape 231"/>
              <p:cNvCxnSpPr>
                <a:cxnSpLocks noChangeShapeType="1"/>
              </p:cNvCxnSpPr>
              <p:nvPr/>
            </p:nvCxnSpPr>
            <p:spPr bwMode="auto">
              <a:xfrm flipH="1">
                <a:off x="5465" y="5991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04" name="AutoShape 232"/>
              <p:cNvCxnSpPr>
                <a:cxnSpLocks noChangeShapeType="1"/>
              </p:cNvCxnSpPr>
              <p:nvPr/>
            </p:nvCxnSpPr>
            <p:spPr bwMode="auto">
              <a:xfrm flipH="1">
                <a:off x="5464" y="6040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05" name="AutoShape 233"/>
              <p:cNvCxnSpPr>
                <a:cxnSpLocks noChangeShapeType="1"/>
              </p:cNvCxnSpPr>
              <p:nvPr/>
            </p:nvCxnSpPr>
            <p:spPr bwMode="auto">
              <a:xfrm flipH="1">
                <a:off x="5463" y="6089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06" name="AutoShape 234"/>
              <p:cNvCxnSpPr>
                <a:cxnSpLocks noChangeShapeType="1"/>
              </p:cNvCxnSpPr>
              <p:nvPr/>
            </p:nvCxnSpPr>
            <p:spPr bwMode="auto">
              <a:xfrm flipH="1">
                <a:off x="5462" y="6138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07" name="AutoShape 235"/>
              <p:cNvCxnSpPr>
                <a:cxnSpLocks noChangeShapeType="1"/>
              </p:cNvCxnSpPr>
              <p:nvPr/>
            </p:nvCxnSpPr>
            <p:spPr bwMode="auto">
              <a:xfrm flipH="1">
                <a:off x="5461" y="6187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08" name="AutoShape 236"/>
              <p:cNvCxnSpPr>
                <a:cxnSpLocks noChangeShapeType="1"/>
              </p:cNvCxnSpPr>
              <p:nvPr/>
            </p:nvCxnSpPr>
            <p:spPr bwMode="auto">
              <a:xfrm flipH="1">
                <a:off x="5460" y="6236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09" name="AutoShape 237"/>
              <p:cNvCxnSpPr>
                <a:cxnSpLocks noChangeShapeType="1"/>
              </p:cNvCxnSpPr>
              <p:nvPr/>
            </p:nvCxnSpPr>
            <p:spPr bwMode="auto">
              <a:xfrm flipH="1">
                <a:off x="5459" y="6285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10" name="AutoShape 238"/>
              <p:cNvCxnSpPr>
                <a:cxnSpLocks noChangeShapeType="1"/>
              </p:cNvCxnSpPr>
              <p:nvPr/>
            </p:nvCxnSpPr>
            <p:spPr bwMode="auto">
              <a:xfrm flipH="1">
                <a:off x="5458" y="6334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11" name="AutoShape 239"/>
              <p:cNvCxnSpPr>
                <a:cxnSpLocks noChangeShapeType="1"/>
              </p:cNvCxnSpPr>
              <p:nvPr/>
            </p:nvCxnSpPr>
            <p:spPr bwMode="auto">
              <a:xfrm flipH="1">
                <a:off x="5457" y="6383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8912" name="AutoShape 240"/>
            <p:cNvCxnSpPr>
              <a:cxnSpLocks noChangeShapeType="1"/>
            </p:cNvCxnSpPr>
            <p:nvPr/>
          </p:nvCxnSpPr>
          <p:spPr bwMode="auto">
            <a:xfrm flipH="1">
              <a:off x="3720506" y="3521079"/>
              <a:ext cx="72944" cy="729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13" name="AutoShape 241"/>
            <p:cNvCxnSpPr>
              <a:cxnSpLocks noChangeShapeType="1"/>
            </p:cNvCxnSpPr>
            <p:nvPr/>
          </p:nvCxnSpPr>
          <p:spPr bwMode="auto">
            <a:xfrm flipH="1">
              <a:off x="3719017" y="3556051"/>
              <a:ext cx="72944" cy="729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14" name="AutoShape 242"/>
            <p:cNvCxnSpPr>
              <a:cxnSpLocks noChangeShapeType="1"/>
            </p:cNvCxnSpPr>
            <p:nvPr/>
          </p:nvCxnSpPr>
          <p:spPr bwMode="auto">
            <a:xfrm flipH="1">
              <a:off x="3721995" y="3588047"/>
              <a:ext cx="72944" cy="729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15" name="AutoShape 243"/>
            <p:cNvCxnSpPr>
              <a:cxnSpLocks noChangeShapeType="1"/>
            </p:cNvCxnSpPr>
            <p:nvPr/>
          </p:nvCxnSpPr>
          <p:spPr bwMode="auto">
            <a:xfrm flipH="1">
              <a:off x="3724972" y="3620043"/>
              <a:ext cx="72944" cy="729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16" name="AutoShape 244"/>
            <p:cNvCxnSpPr>
              <a:cxnSpLocks noChangeShapeType="1"/>
            </p:cNvCxnSpPr>
            <p:nvPr/>
          </p:nvCxnSpPr>
          <p:spPr bwMode="auto">
            <a:xfrm flipH="1">
              <a:off x="3762188" y="3660223"/>
              <a:ext cx="30517" cy="305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17" name="AutoShape 245"/>
            <p:cNvCxnSpPr>
              <a:cxnSpLocks noChangeShapeType="1"/>
            </p:cNvCxnSpPr>
            <p:nvPr/>
          </p:nvCxnSpPr>
          <p:spPr bwMode="auto">
            <a:xfrm>
              <a:off x="3605136" y="3559772"/>
              <a:ext cx="43171" cy="431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18" name="AutoShape 246"/>
            <p:cNvCxnSpPr>
              <a:cxnSpLocks noChangeShapeType="1"/>
            </p:cNvCxnSpPr>
            <p:nvPr/>
          </p:nvCxnSpPr>
          <p:spPr bwMode="auto">
            <a:xfrm>
              <a:off x="3573874" y="3562748"/>
              <a:ext cx="77410" cy="773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19" name="AutoShape 247"/>
            <p:cNvCxnSpPr>
              <a:cxnSpLocks noChangeShapeType="1"/>
            </p:cNvCxnSpPr>
            <p:nvPr/>
          </p:nvCxnSpPr>
          <p:spPr bwMode="auto">
            <a:xfrm>
              <a:off x="3542612" y="3565724"/>
              <a:ext cx="86342" cy="863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20" name="AutoShape 248"/>
            <p:cNvCxnSpPr>
              <a:cxnSpLocks noChangeShapeType="1"/>
            </p:cNvCxnSpPr>
            <p:nvPr/>
          </p:nvCxnSpPr>
          <p:spPr bwMode="auto">
            <a:xfrm>
              <a:off x="3528470" y="3585815"/>
              <a:ext cx="72944" cy="729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21" name="AutoShape 249"/>
            <p:cNvCxnSpPr>
              <a:cxnSpLocks noChangeShapeType="1"/>
            </p:cNvCxnSpPr>
            <p:nvPr/>
          </p:nvCxnSpPr>
          <p:spPr bwMode="auto">
            <a:xfrm>
              <a:off x="3539635" y="3631204"/>
              <a:ext cx="17864" cy="178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22" name="AutoShape 250"/>
            <p:cNvCxnSpPr>
              <a:cxnSpLocks noChangeShapeType="1"/>
            </p:cNvCxnSpPr>
            <p:nvPr/>
          </p:nvCxnSpPr>
          <p:spPr bwMode="auto">
            <a:xfrm>
              <a:off x="3089319" y="3562004"/>
              <a:ext cx="43171" cy="431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23" name="AutoShape 251"/>
            <p:cNvCxnSpPr>
              <a:cxnSpLocks noChangeShapeType="1"/>
            </p:cNvCxnSpPr>
            <p:nvPr/>
          </p:nvCxnSpPr>
          <p:spPr bwMode="auto">
            <a:xfrm>
              <a:off x="3052847" y="3560516"/>
              <a:ext cx="77410" cy="773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24" name="AutoShape 252"/>
            <p:cNvCxnSpPr>
              <a:cxnSpLocks noChangeShapeType="1"/>
            </p:cNvCxnSpPr>
            <p:nvPr/>
          </p:nvCxnSpPr>
          <p:spPr bwMode="auto">
            <a:xfrm>
              <a:off x="3026795" y="3567957"/>
              <a:ext cx="86342" cy="863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25" name="AutoShape 253"/>
            <p:cNvCxnSpPr>
              <a:cxnSpLocks noChangeShapeType="1"/>
            </p:cNvCxnSpPr>
            <p:nvPr/>
          </p:nvCxnSpPr>
          <p:spPr bwMode="auto">
            <a:xfrm>
              <a:off x="3017119" y="3591767"/>
              <a:ext cx="61035" cy="610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26" name="AutoShape 254"/>
            <p:cNvCxnSpPr>
              <a:cxnSpLocks noChangeShapeType="1"/>
            </p:cNvCxnSpPr>
            <p:nvPr/>
          </p:nvCxnSpPr>
          <p:spPr bwMode="auto">
            <a:xfrm>
              <a:off x="3011909" y="3620043"/>
              <a:ext cx="43171" cy="431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8927" name="Group 255"/>
            <p:cNvGrpSpPr>
              <a:grpSpLocks/>
            </p:cNvGrpSpPr>
            <p:nvPr/>
          </p:nvGrpSpPr>
          <p:grpSpPr bwMode="auto">
            <a:xfrm>
              <a:off x="1864160" y="3658735"/>
              <a:ext cx="1113510" cy="354185"/>
              <a:chOff x="4089" y="6469"/>
              <a:chExt cx="1496" cy="476"/>
            </a:xfrm>
          </p:grpSpPr>
          <p:cxnSp>
            <p:nvCxnSpPr>
              <p:cNvPr id="28928" name="AutoShape 256"/>
              <p:cNvCxnSpPr>
                <a:cxnSpLocks noChangeShapeType="1"/>
              </p:cNvCxnSpPr>
              <p:nvPr/>
            </p:nvCxnSpPr>
            <p:spPr bwMode="auto">
              <a:xfrm flipH="1">
                <a:off x="5518" y="6469"/>
                <a:ext cx="41" cy="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29" name="AutoShape 257"/>
              <p:cNvCxnSpPr>
                <a:cxnSpLocks noChangeShapeType="1"/>
              </p:cNvCxnSpPr>
              <p:nvPr/>
            </p:nvCxnSpPr>
            <p:spPr bwMode="auto">
              <a:xfrm>
                <a:off x="5515" y="6512"/>
                <a:ext cx="65" cy="6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30" name="AutoShape 258"/>
              <p:cNvCxnSpPr>
                <a:cxnSpLocks noChangeShapeType="1"/>
              </p:cNvCxnSpPr>
              <p:nvPr/>
            </p:nvCxnSpPr>
            <p:spPr bwMode="auto">
              <a:xfrm>
                <a:off x="5445" y="6515"/>
                <a:ext cx="140" cy="14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31" name="AutoShape 259"/>
              <p:cNvCxnSpPr>
                <a:cxnSpLocks noChangeShapeType="1"/>
              </p:cNvCxnSpPr>
              <p:nvPr/>
            </p:nvCxnSpPr>
            <p:spPr bwMode="auto">
              <a:xfrm>
                <a:off x="5397" y="6543"/>
                <a:ext cx="186" cy="18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32" name="AutoShape 260"/>
              <p:cNvCxnSpPr>
                <a:cxnSpLocks noChangeShapeType="1"/>
              </p:cNvCxnSpPr>
              <p:nvPr/>
            </p:nvCxnSpPr>
            <p:spPr bwMode="auto">
              <a:xfrm>
                <a:off x="5383" y="6604"/>
                <a:ext cx="197" cy="1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33" name="AutoShape 261"/>
              <p:cNvCxnSpPr>
                <a:cxnSpLocks noChangeShapeType="1"/>
              </p:cNvCxnSpPr>
              <p:nvPr/>
            </p:nvCxnSpPr>
            <p:spPr bwMode="auto">
              <a:xfrm>
                <a:off x="5351" y="6647"/>
                <a:ext cx="226" cy="22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34" name="AutoShape 262"/>
              <p:cNvCxnSpPr>
                <a:cxnSpLocks noChangeShapeType="1"/>
              </p:cNvCxnSpPr>
              <p:nvPr/>
            </p:nvCxnSpPr>
            <p:spPr bwMode="auto">
              <a:xfrm>
                <a:off x="5301" y="6672"/>
                <a:ext cx="273" cy="2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35" name="AutoShape 263"/>
              <p:cNvCxnSpPr>
                <a:cxnSpLocks noChangeShapeType="1"/>
              </p:cNvCxnSpPr>
              <p:nvPr/>
            </p:nvCxnSpPr>
            <p:spPr bwMode="auto">
              <a:xfrm>
                <a:off x="5212" y="6658"/>
                <a:ext cx="279" cy="27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36" name="AutoShape 264"/>
              <p:cNvCxnSpPr>
                <a:cxnSpLocks noChangeShapeType="1"/>
              </p:cNvCxnSpPr>
              <p:nvPr/>
            </p:nvCxnSpPr>
            <p:spPr bwMode="auto">
              <a:xfrm>
                <a:off x="5135" y="6662"/>
                <a:ext cx="123" cy="1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37" name="AutoShape 265"/>
              <p:cNvCxnSpPr>
                <a:cxnSpLocks noChangeShapeType="1"/>
              </p:cNvCxnSpPr>
              <p:nvPr/>
            </p:nvCxnSpPr>
            <p:spPr bwMode="auto">
              <a:xfrm>
                <a:off x="5058" y="6666"/>
                <a:ext cx="123" cy="1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38" name="AutoShape 266"/>
              <p:cNvCxnSpPr>
                <a:cxnSpLocks noChangeShapeType="1"/>
              </p:cNvCxnSpPr>
              <p:nvPr/>
            </p:nvCxnSpPr>
            <p:spPr bwMode="auto">
              <a:xfrm>
                <a:off x="4981" y="6670"/>
                <a:ext cx="123" cy="1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39" name="AutoShape 267"/>
              <p:cNvCxnSpPr>
                <a:cxnSpLocks noChangeShapeType="1"/>
              </p:cNvCxnSpPr>
              <p:nvPr/>
            </p:nvCxnSpPr>
            <p:spPr bwMode="auto">
              <a:xfrm>
                <a:off x="4898" y="6668"/>
                <a:ext cx="123" cy="1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40" name="AutoShape 268"/>
              <p:cNvCxnSpPr>
                <a:cxnSpLocks noChangeShapeType="1"/>
              </p:cNvCxnSpPr>
              <p:nvPr/>
            </p:nvCxnSpPr>
            <p:spPr bwMode="auto">
              <a:xfrm>
                <a:off x="4815" y="6666"/>
                <a:ext cx="123" cy="1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41" name="AutoShape 269"/>
              <p:cNvCxnSpPr>
                <a:cxnSpLocks noChangeShapeType="1"/>
              </p:cNvCxnSpPr>
              <p:nvPr/>
            </p:nvCxnSpPr>
            <p:spPr bwMode="auto">
              <a:xfrm>
                <a:off x="4732" y="6664"/>
                <a:ext cx="123" cy="1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42" name="AutoShape 270"/>
              <p:cNvCxnSpPr>
                <a:cxnSpLocks noChangeShapeType="1"/>
              </p:cNvCxnSpPr>
              <p:nvPr/>
            </p:nvCxnSpPr>
            <p:spPr bwMode="auto">
              <a:xfrm>
                <a:off x="4649" y="6662"/>
                <a:ext cx="123" cy="1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43" name="AutoShape 271"/>
              <p:cNvCxnSpPr>
                <a:cxnSpLocks noChangeShapeType="1"/>
              </p:cNvCxnSpPr>
              <p:nvPr/>
            </p:nvCxnSpPr>
            <p:spPr bwMode="auto">
              <a:xfrm>
                <a:off x="4566" y="6660"/>
                <a:ext cx="123" cy="1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44" name="AutoShape 272"/>
              <p:cNvCxnSpPr>
                <a:cxnSpLocks noChangeShapeType="1"/>
              </p:cNvCxnSpPr>
              <p:nvPr/>
            </p:nvCxnSpPr>
            <p:spPr bwMode="auto">
              <a:xfrm>
                <a:off x="4483" y="6658"/>
                <a:ext cx="123" cy="1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45" name="AutoShape 273"/>
              <p:cNvCxnSpPr>
                <a:cxnSpLocks noChangeShapeType="1"/>
              </p:cNvCxnSpPr>
              <p:nvPr/>
            </p:nvCxnSpPr>
            <p:spPr bwMode="auto">
              <a:xfrm>
                <a:off x="4400" y="6656"/>
                <a:ext cx="123" cy="1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46" name="AutoShape 274"/>
              <p:cNvCxnSpPr>
                <a:cxnSpLocks noChangeShapeType="1"/>
              </p:cNvCxnSpPr>
              <p:nvPr/>
            </p:nvCxnSpPr>
            <p:spPr bwMode="auto">
              <a:xfrm>
                <a:off x="4173" y="6510"/>
                <a:ext cx="267" cy="26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47" name="AutoShape 275"/>
              <p:cNvCxnSpPr>
                <a:cxnSpLocks noChangeShapeType="1"/>
              </p:cNvCxnSpPr>
              <p:nvPr/>
            </p:nvCxnSpPr>
            <p:spPr bwMode="auto">
              <a:xfrm>
                <a:off x="4096" y="6514"/>
                <a:ext cx="273" cy="2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48" name="AutoShape 276"/>
              <p:cNvCxnSpPr>
                <a:cxnSpLocks noChangeShapeType="1"/>
              </p:cNvCxnSpPr>
              <p:nvPr/>
            </p:nvCxnSpPr>
            <p:spPr bwMode="auto">
              <a:xfrm>
                <a:off x="4094" y="6593"/>
                <a:ext cx="220" cy="2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49" name="AutoShape 277"/>
              <p:cNvCxnSpPr>
                <a:cxnSpLocks noChangeShapeType="1"/>
              </p:cNvCxnSpPr>
              <p:nvPr/>
            </p:nvCxnSpPr>
            <p:spPr bwMode="auto">
              <a:xfrm>
                <a:off x="4091" y="6671"/>
                <a:ext cx="197" cy="1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50" name="AutoShape 278"/>
              <p:cNvCxnSpPr>
                <a:cxnSpLocks noChangeShapeType="1"/>
              </p:cNvCxnSpPr>
              <p:nvPr/>
            </p:nvCxnSpPr>
            <p:spPr bwMode="auto">
              <a:xfrm>
                <a:off x="4089" y="6750"/>
                <a:ext cx="175" cy="17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51" name="AutoShape 279"/>
              <p:cNvCxnSpPr>
                <a:cxnSpLocks noChangeShapeType="1"/>
              </p:cNvCxnSpPr>
              <p:nvPr/>
            </p:nvCxnSpPr>
            <p:spPr bwMode="auto">
              <a:xfrm>
                <a:off x="4092" y="6834"/>
                <a:ext cx="95" cy="9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952" name="AutoShape 280"/>
              <p:cNvCxnSpPr>
                <a:cxnSpLocks noChangeShapeType="1"/>
              </p:cNvCxnSpPr>
              <p:nvPr/>
            </p:nvCxnSpPr>
            <p:spPr bwMode="auto">
              <a:xfrm>
                <a:off x="4089" y="6900"/>
                <a:ext cx="37" cy="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8953" name="AutoShape 281"/>
            <p:cNvCxnSpPr>
              <a:cxnSpLocks noChangeShapeType="1"/>
            </p:cNvCxnSpPr>
            <p:nvPr/>
          </p:nvCxnSpPr>
          <p:spPr bwMode="auto">
            <a:xfrm>
              <a:off x="1474878" y="3689243"/>
              <a:ext cx="48381" cy="483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4" name="AutoShape 282"/>
            <p:cNvCxnSpPr>
              <a:cxnSpLocks noChangeShapeType="1"/>
            </p:cNvCxnSpPr>
            <p:nvPr/>
          </p:nvCxnSpPr>
          <p:spPr bwMode="auto">
            <a:xfrm>
              <a:off x="1412354" y="3682546"/>
              <a:ext cx="108671" cy="1086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5" name="AutoShape 283"/>
            <p:cNvCxnSpPr>
              <a:cxnSpLocks noChangeShapeType="1"/>
            </p:cNvCxnSpPr>
            <p:nvPr/>
          </p:nvCxnSpPr>
          <p:spPr bwMode="auto">
            <a:xfrm>
              <a:off x="1393002" y="3719750"/>
              <a:ext cx="130257" cy="1302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6" name="AutoShape 284"/>
            <p:cNvCxnSpPr>
              <a:cxnSpLocks noChangeShapeType="1"/>
            </p:cNvCxnSpPr>
            <p:nvPr/>
          </p:nvCxnSpPr>
          <p:spPr bwMode="auto">
            <a:xfrm>
              <a:off x="1383326" y="3769604"/>
              <a:ext cx="134723" cy="1346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7" name="AutoShape 285"/>
            <p:cNvCxnSpPr>
              <a:cxnSpLocks noChangeShapeType="1"/>
            </p:cNvCxnSpPr>
            <p:nvPr/>
          </p:nvCxnSpPr>
          <p:spPr bwMode="auto">
            <a:xfrm>
              <a:off x="1365462" y="3811273"/>
              <a:ext cx="151098" cy="1510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8" name="AutoShape 286"/>
            <p:cNvCxnSpPr>
              <a:cxnSpLocks noChangeShapeType="1"/>
            </p:cNvCxnSpPr>
            <p:nvPr/>
          </p:nvCxnSpPr>
          <p:spPr bwMode="auto">
            <a:xfrm>
              <a:off x="1368439" y="3873776"/>
              <a:ext cx="126535" cy="1264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9" name="AutoShape 287"/>
            <p:cNvCxnSpPr>
              <a:cxnSpLocks noChangeShapeType="1"/>
            </p:cNvCxnSpPr>
            <p:nvPr/>
          </p:nvCxnSpPr>
          <p:spPr bwMode="auto">
            <a:xfrm>
              <a:off x="1376627" y="3941487"/>
              <a:ext cx="65501" cy="654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0" name="AutoShape 288"/>
            <p:cNvCxnSpPr>
              <a:cxnSpLocks noChangeShapeType="1"/>
            </p:cNvCxnSpPr>
            <p:nvPr/>
          </p:nvCxnSpPr>
          <p:spPr bwMode="auto">
            <a:xfrm>
              <a:off x="4776703" y="3689243"/>
              <a:ext cx="48381" cy="483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1" name="AutoShape 289"/>
            <p:cNvCxnSpPr>
              <a:cxnSpLocks noChangeShapeType="1"/>
            </p:cNvCxnSpPr>
            <p:nvPr/>
          </p:nvCxnSpPr>
          <p:spPr bwMode="auto">
            <a:xfrm>
              <a:off x="4724600" y="3691475"/>
              <a:ext cx="104205" cy="1041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2" name="AutoShape 290"/>
            <p:cNvCxnSpPr>
              <a:cxnSpLocks noChangeShapeType="1"/>
            </p:cNvCxnSpPr>
            <p:nvPr/>
          </p:nvCxnSpPr>
          <p:spPr bwMode="auto">
            <a:xfrm>
              <a:off x="4697805" y="3721238"/>
              <a:ext cx="129513" cy="12947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3" name="AutoShape 291"/>
            <p:cNvCxnSpPr>
              <a:cxnSpLocks noChangeShapeType="1"/>
            </p:cNvCxnSpPr>
            <p:nvPr/>
          </p:nvCxnSpPr>
          <p:spPr bwMode="auto">
            <a:xfrm>
              <a:off x="4682918" y="3762163"/>
              <a:ext cx="142166" cy="1421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4" name="AutoShape 292"/>
            <p:cNvCxnSpPr>
              <a:cxnSpLocks noChangeShapeType="1"/>
            </p:cNvCxnSpPr>
            <p:nvPr/>
          </p:nvCxnSpPr>
          <p:spPr bwMode="auto">
            <a:xfrm>
              <a:off x="4654634" y="3789694"/>
              <a:ext cx="168217" cy="1681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5" name="AutoShape 293"/>
            <p:cNvCxnSpPr>
              <a:cxnSpLocks noChangeShapeType="1"/>
            </p:cNvCxnSpPr>
            <p:nvPr/>
          </p:nvCxnSpPr>
          <p:spPr bwMode="auto">
            <a:xfrm>
              <a:off x="4617418" y="3808296"/>
              <a:ext cx="203201" cy="2031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6" name="AutoShape 294"/>
            <p:cNvCxnSpPr>
              <a:cxnSpLocks noChangeShapeType="1"/>
            </p:cNvCxnSpPr>
            <p:nvPr/>
          </p:nvCxnSpPr>
          <p:spPr bwMode="auto">
            <a:xfrm>
              <a:off x="4551173" y="3797879"/>
              <a:ext cx="207667" cy="2076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7" name="AutoShape 295"/>
            <p:cNvCxnSpPr>
              <a:cxnSpLocks noChangeShapeType="1"/>
            </p:cNvCxnSpPr>
            <p:nvPr/>
          </p:nvCxnSpPr>
          <p:spPr bwMode="auto">
            <a:xfrm>
              <a:off x="4493860" y="3800855"/>
              <a:ext cx="91552" cy="915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8" name="AutoShape 296"/>
            <p:cNvCxnSpPr>
              <a:cxnSpLocks noChangeShapeType="1"/>
            </p:cNvCxnSpPr>
            <p:nvPr/>
          </p:nvCxnSpPr>
          <p:spPr bwMode="auto">
            <a:xfrm>
              <a:off x="4436547" y="3803832"/>
              <a:ext cx="91552" cy="915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9" name="AutoShape 297"/>
            <p:cNvCxnSpPr>
              <a:cxnSpLocks noChangeShapeType="1"/>
            </p:cNvCxnSpPr>
            <p:nvPr/>
          </p:nvCxnSpPr>
          <p:spPr bwMode="auto">
            <a:xfrm>
              <a:off x="4379234" y="3806808"/>
              <a:ext cx="91552" cy="915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0" name="AutoShape 298"/>
            <p:cNvCxnSpPr>
              <a:cxnSpLocks noChangeShapeType="1"/>
            </p:cNvCxnSpPr>
            <p:nvPr/>
          </p:nvCxnSpPr>
          <p:spPr bwMode="auto">
            <a:xfrm>
              <a:off x="4317455" y="3805320"/>
              <a:ext cx="91552" cy="915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1" name="AutoShape 299"/>
            <p:cNvCxnSpPr>
              <a:cxnSpLocks noChangeShapeType="1"/>
            </p:cNvCxnSpPr>
            <p:nvPr/>
          </p:nvCxnSpPr>
          <p:spPr bwMode="auto">
            <a:xfrm>
              <a:off x="4255676" y="3803832"/>
              <a:ext cx="91552" cy="915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2" name="AutoShape 300"/>
            <p:cNvCxnSpPr>
              <a:cxnSpLocks noChangeShapeType="1"/>
            </p:cNvCxnSpPr>
            <p:nvPr/>
          </p:nvCxnSpPr>
          <p:spPr bwMode="auto">
            <a:xfrm>
              <a:off x="4193897" y="3802344"/>
              <a:ext cx="91552" cy="915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3" name="AutoShape 301"/>
            <p:cNvCxnSpPr>
              <a:cxnSpLocks noChangeShapeType="1"/>
            </p:cNvCxnSpPr>
            <p:nvPr/>
          </p:nvCxnSpPr>
          <p:spPr bwMode="auto">
            <a:xfrm>
              <a:off x="4132118" y="3800855"/>
              <a:ext cx="91552" cy="915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4" name="AutoShape 302"/>
            <p:cNvCxnSpPr>
              <a:cxnSpLocks noChangeShapeType="1"/>
            </p:cNvCxnSpPr>
            <p:nvPr/>
          </p:nvCxnSpPr>
          <p:spPr bwMode="auto">
            <a:xfrm>
              <a:off x="4070339" y="3799367"/>
              <a:ext cx="96018" cy="959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5" name="AutoShape 303"/>
            <p:cNvCxnSpPr>
              <a:cxnSpLocks noChangeShapeType="1"/>
            </p:cNvCxnSpPr>
            <p:nvPr/>
          </p:nvCxnSpPr>
          <p:spPr bwMode="auto">
            <a:xfrm>
              <a:off x="4008560" y="3797879"/>
              <a:ext cx="91552" cy="915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6" name="AutoShape 304"/>
            <p:cNvCxnSpPr>
              <a:cxnSpLocks noChangeShapeType="1"/>
            </p:cNvCxnSpPr>
            <p:nvPr/>
          </p:nvCxnSpPr>
          <p:spPr bwMode="auto">
            <a:xfrm>
              <a:off x="3946781" y="3796391"/>
              <a:ext cx="95274" cy="952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7" name="AutoShape 305"/>
            <p:cNvCxnSpPr>
              <a:cxnSpLocks noChangeShapeType="1"/>
            </p:cNvCxnSpPr>
            <p:nvPr/>
          </p:nvCxnSpPr>
          <p:spPr bwMode="auto">
            <a:xfrm>
              <a:off x="3777819" y="3687754"/>
              <a:ext cx="203201" cy="2031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8" name="AutoShape 306"/>
            <p:cNvCxnSpPr>
              <a:cxnSpLocks noChangeShapeType="1"/>
            </p:cNvCxnSpPr>
            <p:nvPr/>
          </p:nvCxnSpPr>
          <p:spPr bwMode="auto">
            <a:xfrm>
              <a:off x="3720506" y="3690731"/>
              <a:ext cx="203201" cy="2031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9" name="AutoShape 307"/>
            <p:cNvCxnSpPr>
              <a:cxnSpLocks noChangeShapeType="1"/>
            </p:cNvCxnSpPr>
            <p:nvPr/>
          </p:nvCxnSpPr>
          <p:spPr bwMode="auto">
            <a:xfrm>
              <a:off x="3701898" y="3732400"/>
              <a:ext cx="177149" cy="1770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0" name="AutoShape 308"/>
            <p:cNvCxnSpPr>
              <a:cxnSpLocks noChangeShapeType="1"/>
            </p:cNvCxnSpPr>
            <p:nvPr/>
          </p:nvCxnSpPr>
          <p:spPr bwMode="auto">
            <a:xfrm>
              <a:off x="3699665" y="3790438"/>
              <a:ext cx="146632" cy="1465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1" name="AutoShape 309"/>
            <p:cNvCxnSpPr>
              <a:cxnSpLocks noChangeShapeType="1"/>
            </p:cNvCxnSpPr>
            <p:nvPr/>
          </p:nvCxnSpPr>
          <p:spPr bwMode="auto">
            <a:xfrm>
              <a:off x="3693710" y="3844756"/>
              <a:ext cx="138444" cy="1384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2" name="AutoShape 310"/>
            <p:cNvCxnSpPr>
              <a:cxnSpLocks noChangeShapeType="1"/>
            </p:cNvCxnSpPr>
            <p:nvPr/>
          </p:nvCxnSpPr>
          <p:spPr bwMode="auto">
            <a:xfrm>
              <a:off x="3700409" y="3911724"/>
              <a:ext cx="92296" cy="922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3" name="AutoShape 311"/>
            <p:cNvCxnSpPr>
              <a:cxnSpLocks noChangeShapeType="1"/>
            </p:cNvCxnSpPr>
            <p:nvPr/>
          </p:nvCxnSpPr>
          <p:spPr bwMode="auto">
            <a:xfrm>
              <a:off x="3689244" y="3951905"/>
              <a:ext cx="53591" cy="535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4" name="AutoShape 312"/>
            <p:cNvCxnSpPr>
              <a:cxnSpLocks noChangeShapeType="1"/>
            </p:cNvCxnSpPr>
            <p:nvPr/>
          </p:nvCxnSpPr>
          <p:spPr bwMode="auto">
            <a:xfrm>
              <a:off x="5193525" y="3685522"/>
              <a:ext cx="125791" cy="125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5" name="AutoShape 313"/>
            <p:cNvCxnSpPr>
              <a:cxnSpLocks noChangeShapeType="1"/>
            </p:cNvCxnSpPr>
            <p:nvPr/>
          </p:nvCxnSpPr>
          <p:spPr bwMode="auto">
            <a:xfrm>
              <a:off x="5245628" y="3684034"/>
              <a:ext cx="48381" cy="483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6" name="AutoShape 314"/>
            <p:cNvCxnSpPr>
              <a:cxnSpLocks noChangeShapeType="1"/>
            </p:cNvCxnSpPr>
            <p:nvPr/>
          </p:nvCxnSpPr>
          <p:spPr bwMode="auto">
            <a:xfrm>
              <a:off x="5157797" y="3705612"/>
              <a:ext cx="164496" cy="1644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7" name="AutoShape 315"/>
            <p:cNvCxnSpPr>
              <a:cxnSpLocks noChangeShapeType="1"/>
            </p:cNvCxnSpPr>
            <p:nvPr/>
          </p:nvCxnSpPr>
          <p:spPr bwMode="auto">
            <a:xfrm>
              <a:off x="5160775" y="3768860"/>
              <a:ext cx="155564" cy="1555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8" name="AutoShape 316"/>
            <p:cNvCxnSpPr>
              <a:cxnSpLocks noChangeShapeType="1"/>
            </p:cNvCxnSpPr>
            <p:nvPr/>
          </p:nvCxnSpPr>
          <p:spPr bwMode="auto">
            <a:xfrm>
              <a:off x="5163752" y="3832107"/>
              <a:ext cx="133978" cy="1339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9" name="AutoShape 317"/>
            <p:cNvCxnSpPr>
              <a:cxnSpLocks noChangeShapeType="1"/>
            </p:cNvCxnSpPr>
            <p:nvPr/>
          </p:nvCxnSpPr>
          <p:spPr bwMode="auto">
            <a:xfrm>
              <a:off x="5161519" y="3890146"/>
              <a:ext cx="109416" cy="1093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0" name="AutoShape 318"/>
            <p:cNvCxnSpPr>
              <a:cxnSpLocks noChangeShapeType="1"/>
            </p:cNvCxnSpPr>
            <p:nvPr/>
          </p:nvCxnSpPr>
          <p:spPr bwMode="auto">
            <a:xfrm>
              <a:off x="5160030" y="3948928"/>
              <a:ext cx="58057" cy="580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1" name="AutoShape 319"/>
            <p:cNvCxnSpPr>
              <a:cxnSpLocks noChangeShapeType="1"/>
            </p:cNvCxnSpPr>
            <p:nvPr/>
          </p:nvCxnSpPr>
          <p:spPr bwMode="auto">
            <a:xfrm flipH="1">
              <a:off x="1122812" y="5492905"/>
              <a:ext cx="38705" cy="386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2" name="AutoShape 320"/>
            <p:cNvCxnSpPr>
              <a:cxnSpLocks noChangeShapeType="1"/>
            </p:cNvCxnSpPr>
            <p:nvPr/>
          </p:nvCxnSpPr>
          <p:spPr bwMode="auto">
            <a:xfrm flipH="1">
              <a:off x="1105693" y="5492905"/>
              <a:ext cx="133234" cy="1331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3" name="AutoShape 321"/>
            <p:cNvCxnSpPr>
              <a:cxnSpLocks noChangeShapeType="1"/>
            </p:cNvCxnSpPr>
            <p:nvPr/>
          </p:nvCxnSpPr>
          <p:spPr bwMode="auto">
            <a:xfrm flipH="1">
              <a:off x="1101971" y="5488441"/>
              <a:ext cx="214366" cy="21429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4" name="AutoShape 322"/>
            <p:cNvCxnSpPr>
              <a:cxnSpLocks noChangeShapeType="1"/>
            </p:cNvCxnSpPr>
            <p:nvPr/>
          </p:nvCxnSpPr>
          <p:spPr bwMode="auto">
            <a:xfrm flipH="1">
              <a:off x="1148863" y="5488441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5" name="AutoShape 323"/>
            <p:cNvCxnSpPr>
              <a:cxnSpLocks noChangeShapeType="1"/>
            </p:cNvCxnSpPr>
            <p:nvPr/>
          </p:nvCxnSpPr>
          <p:spPr bwMode="auto">
            <a:xfrm flipH="1">
              <a:off x="1224785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6" name="AutoShape 324"/>
            <p:cNvCxnSpPr>
              <a:cxnSpLocks noChangeShapeType="1"/>
            </p:cNvCxnSpPr>
            <p:nvPr/>
          </p:nvCxnSpPr>
          <p:spPr bwMode="auto">
            <a:xfrm flipH="1">
              <a:off x="1300706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7" name="AutoShape 325"/>
            <p:cNvCxnSpPr>
              <a:cxnSpLocks noChangeShapeType="1"/>
            </p:cNvCxnSpPr>
            <p:nvPr/>
          </p:nvCxnSpPr>
          <p:spPr bwMode="auto">
            <a:xfrm flipH="1">
              <a:off x="1381093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8" name="AutoShape 326"/>
            <p:cNvCxnSpPr>
              <a:cxnSpLocks noChangeShapeType="1"/>
            </p:cNvCxnSpPr>
            <p:nvPr/>
          </p:nvCxnSpPr>
          <p:spPr bwMode="auto">
            <a:xfrm flipH="1">
              <a:off x="1461480" y="5488441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9" name="AutoShape 327"/>
            <p:cNvCxnSpPr>
              <a:cxnSpLocks noChangeShapeType="1"/>
            </p:cNvCxnSpPr>
            <p:nvPr/>
          </p:nvCxnSpPr>
          <p:spPr bwMode="auto">
            <a:xfrm flipH="1">
              <a:off x="1537401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00" name="AutoShape 328"/>
            <p:cNvCxnSpPr>
              <a:cxnSpLocks noChangeShapeType="1"/>
            </p:cNvCxnSpPr>
            <p:nvPr/>
          </p:nvCxnSpPr>
          <p:spPr bwMode="auto">
            <a:xfrm flipH="1">
              <a:off x="1613322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01" name="AutoShape 329"/>
            <p:cNvCxnSpPr>
              <a:cxnSpLocks noChangeShapeType="1"/>
            </p:cNvCxnSpPr>
            <p:nvPr/>
          </p:nvCxnSpPr>
          <p:spPr bwMode="auto">
            <a:xfrm flipH="1">
              <a:off x="1693709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02" name="AutoShape 330"/>
            <p:cNvCxnSpPr>
              <a:cxnSpLocks noChangeShapeType="1"/>
            </p:cNvCxnSpPr>
            <p:nvPr/>
          </p:nvCxnSpPr>
          <p:spPr bwMode="auto">
            <a:xfrm flipH="1">
              <a:off x="1774096" y="5488441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03" name="AutoShape 331"/>
            <p:cNvCxnSpPr>
              <a:cxnSpLocks noChangeShapeType="1"/>
            </p:cNvCxnSpPr>
            <p:nvPr/>
          </p:nvCxnSpPr>
          <p:spPr bwMode="auto">
            <a:xfrm flipH="1">
              <a:off x="1850018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04" name="AutoShape 332"/>
            <p:cNvCxnSpPr>
              <a:cxnSpLocks noChangeShapeType="1"/>
            </p:cNvCxnSpPr>
            <p:nvPr/>
          </p:nvCxnSpPr>
          <p:spPr bwMode="auto">
            <a:xfrm flipH="1">
              <a:off x="1925939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05" name="AutoShape 333"/>
            <p:cNvCxnSpPr>
              <a:cxnSpLocks noChangeShapeType="1"/>
            </p:cNvCxnSpPr>
            <p:nvPr/>
          </p:nvCxnSpPr>
          <p:spPr bwMode="auto">
            <a:xfrm flipH="1">
              <a:off x="2006326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06" name="AutoShape 334"/>
            <p:cNvCxnSpPr>
              <a:cxnSpLocks noChangeShapeType="1"/>
            </p:cNvCxnSpPr>
            <p:nvPr/>
          </p:nvCxnSpPr>
          <p:spPr bwMode="auto">
            <a:xfrm flipH="1">
              <a:off x="2086713" y="5488441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07" name="AutoShape 335"/>
            <p:cNvCxnSpPr>
              <a:cxnSpLocks noChangeShapeType="1"/>
            </p:cNvCxnSpPr>
            <p:nvPr/>
          </p:nvCxnSpPr>
          <p:spPr bwMode="auto">
            <a:xfrm flipH="1">
              <a:off x="2162634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08" name="AutoShape 336"/>
            <p:cNvCxnSpPr>
              <a:cxnSpLocks noChangeShapeType="1"/>
            </p:cNvCxnSpPr>
            <p:nvPr/>
          </p:nvCxnSpPr>
          <p:spPr bwMode="auto">
            <a:xfrm flipH="1">
              <a:off x="2238555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09" name="AutoShape 337"/>
            <p:cNvCxnSpPr>
              <a:cxnSpLocks noChangeShapeType="1"/>
            </p:cNvCxnSpPr>
            <p:nvPr/>
          </p:nvCxnSpPr>
          <p:spPr bwMode="auto">
            <a:xfrm flipH="1">
              <a:off x="2318942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0" name="AutoShape 338"/>
            <p:cNvCxnSpPr>
              <a:cxnSpLocks noChangeShapeType="1"/>
            </p:cNvCxnSpPr>
            <p:nvPr/>
          </p:nvCxnSpPr>
          <p:spPr bwMode="auto">
            <a:xfrm flipH="1">
              <a:off x="2399329" y="5488441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1" name="AutoShape 339"/>
            <p:cNvCxnSpPr>
              <a:cxnSpLocks noChangeShapeType="1"/>
            </p:cNvCxnSpPr>
            <p:nvPr/>
          </p:nvCxnSpPr>
          <p:spPr bwMode="auto">
            <a:xfrm flipH="1">
              <a:off x="2475250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2" name="AutoShape 340"/>
            <p:cNvCxnSpPr>
              <a:cxnSpLocks noChangeShapeType="1"/>
            </p:cNvCxnSpPr>
            <p:nvPr/>
          </p:nvCxnSpPr>
          <p:spPr bwMode="auto">
            <a:xfrm flipH="1">
              <a:off x="2551172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3" name="AutoShape 341"/>
            <p:cNvCxnSpPr>
              <a:cxnSpLocks noChangeShapeType="1"/>
            </p:cNvCxnSpPr>
            <p:nvPr/>
          </p:nvCxnSpPr>
          <p:spPr bwMode="auto">
            <a:xfrm flipH="1">
              <a:off x="2631559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4" name="AutoShape 342"/>
            <p:cNvCxnSpPr>
              <a:cxnSpLocks noChangeShapeType="1"/>
            </p:cNvCxnSpPr>
            <p:nvPr/>
          </p:nvCxnSpPr>
          <p:spPr bwMode="auto">
            <a:xfrm flipH="1">
              <a:off x="2711946" y="5488441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5" name="AutoShape 343"/>
            <p:cNvCxnSpPr>
              <a:cxnSpLocks noChangeShapeType="1"/>
            </p:cNvCxnSpPr>
            <p:nvPr/>
          </p:nvCxnSpPr>
          <p:spPr bwMode="auto">
            <a:xfrm flipH="1">
              <a:off x="2787867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6" name="AutoShape 344"/>
            <p:cNvCxnSpPr>
              <a:cxnSpLocks noChangeShapeType="1"/>
            </p:cNvCxnSpPr>
            <p:nvPr/>
          </p:nvCxnSpPr>
          <p:spPr bwMode="auto">
            <a:xfrm flipH="1">
              <a:off x="2863788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7" name="AutoShape 345"/>
            <p:cNvCxnSpPr>
              <a:cxnSpLocks noChangeShapeType="1"/>
            </p:cNvCxnSpPr>
            <p:nvPr/>
          </p:nvCxnSpPr>
          <p:spPr bwMode="auto">
            <a:xfrm flipH="1">
              <a:off x="2944175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8" name="AutoShape 346"/>
            <p:cNvCxnSpPr>
              <a:cxnSpLocks noChangeShapeType="1"/>
            </p:cNvCxnSpPr>
            <p:nvPr/>
          </p:nvCxnSpPr>
          <p:spPr bwMode="auto">
            <a:xfrm flipH="1">
              <a:off x="3024562" y="5488441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9" name="AutoShape 347"/>
            <p:cNvCxnSpPr>
              <a:cxnSpLocks noChangeShapeType="1"/>
            </p:cNvCxnSpPr>
            <p:nvPr/>
          </p:nvCxnSpPr>
          <p:spPr bwMode="auto">
            <a:xfrm flipH="1">
              <a:off x="3100483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0" name="AutoShape 348"/>
            <p:cNvCxnSpPr>
              <a:cxnSpLocks noChangeShapeType="1"/>
            </p:cNvCxnSpPr>
            <p:nvPr/>
          </p:nvCxnSpPr>
          <p:spPr bwMode="auto">
            <a:xfrm flipH="1">
              <a:off x="3176405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1" name="AutoShape 349"/>
            <p:cNvCxnSpPr>
              <a:cxnSpLocks noChangeShapeType="1"/>
            </p:cNvCxnSpPr>
            <p:nvPr/>
          </p:nvCxnSpPr>
          <p:spPr bwMode="auto">
            <a:xfrm flipH="1">
              <a:off x="3256792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2" name="AutoShape 350"/>
            <p:cNvCxnSpPr>
              <a:cxnSpLocks noChangeShapeType="1"/>
            </p:cNvCxnSpPr>
            <p:nvPr/>
          </p:nvCxnSpPr>
          <p:spPr bwMode="auto">
            <a:xfrm flipH="1">
              <a:off x="3337179" y="5488441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3" name="AutoShape 351"/>
            <p:cNvCxnSpPr>
              <a:cxnSpLocks noChangeShapeType="1"/>
            </p:cNvCxnSpPr>
            <p:nvPr/>
          </p:nvCxnSpPr>
          <p:spPr bwMode="auto">
            <a:xfrm flipH="1">
              <a:off x="3413100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4" name="AutoShape 352"/>
            <p:cNvCxnSpPr>
              <a:cxnSpLocks noChangeShapeType="1"/>
            </p:cNvCxnSpPr>
            <p:nvPr/>
          </p:nvCxnSpPr>
          <p:spPr bwMode="auto">
            <a:xfrm flipH="1">
              <a:off x="3489021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5" name="AutoShape 353"/>
            <p:cNvCxnSpPr>
              <a:cxnSpLocks noChangeShapeType="1"/>
            </p:cNvCxnSpPr>
            <p:nvPr/>
          </p:nvCxnSpPr>
          <p:spPr bwMode="auto">
            <a:xfrm flipH="1">
              <a:off x="3569408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6" name="AutoShape 354"/>
            <p:cNvCxnSpPr>
              <a:cxnSpLocks noChangeShapeType="1"/>
            </p:cNvCxnSpPr>
            <p:nvPr/>
          </p:nvCxnSpPr>
          <p:spPr bwMode="auto">
            <a:xfrm flipH="1">
              <a:off x="3649795" y="5488441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7" name="AutoShape 355"/>
            <p:cNvCxnSpPr>
              <a:cxnSpLocks noChangeShapeType="1"/>
            </p:cNvCxnSpPr>
            <p:nvPr/>
          </p:nvCxnSpPr>
          <p:spPr bwMode="auto">
            <a:xfrm flipH="1">
              <a:off x="3725716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8" name="AutoShape 356"/>
            <p:cNvCxnSpPr>
              <a:cxnSpLocks noChangeShapeType="1"/>
            </p:cNvCxnSpPr>
            <p:nvPr/>
          </p:nvCxnSpPr>
          <p:spPr bwMode="auto">
            <a:xfrm flipH="1">
              <a:off x="3801637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9" name="AutoShape 357"/>
            <p:cNvCxnSpPr>
              <a:cxnSpLocks noChangeShapeType="1"/>
            </p:cNvCxnSpPr>
            <p:nvPr/>
          </p:nvCxnSpPr>
          <p:spPr bwMode="auto">
            <a:xfrm flipH="1">
              <a:off x="3882025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30" name="AutoShape 358"/>
            <p:cNvCxnSpPr>
              <a:cxnSpLocks noChangeShapeType="1"/>
            </p:cNvCxnSpPr>
            <p:nvPr/>
          </p:nvCxnSpPr>
          <p:spPr bwMode="auto">
            <a:xfrm flipH="1">
              <a:off x="3962412" y="5488441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31" name="AutoShape 359"/>
            <p:cNvCxnSpPr>
              <a:cxnSpLocks noChangeShapeType="1"/>
            </p:cNvCxnSpPr>
            <p:nvPr/>
          </p:nvCxnSpPr>
          <p:spPr bwMode="auto">
            <a:xfrm flipH="1">
              <a:off x="4038333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32" name="AutoShape 360"/>
            <p:cNvCxnSpPr>
              <a:cxnSpLocks noChangeShapeType="1"/>
            </p:cNvCxnSpPr>
            <p:nvPr/>
          </p:nvCxnSpPr>
          <p:spPr bwMode="auto">
            <a:xfrm flipH="1">
              <a:off x="4114254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33" name="AutoShape 361"/>
            <p:cNvCxnSpPr>
              <a:cxnSpLocks noChangeShapeType="1"/>
            </p:cNvCxnSpPr>
            <p:nvPr/>
          </p:nvCxnSpPr>
          <p:spPr bwMode="auto">
            <a:xfrm flipH="1">
              <a:off x="4194641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34" name="AutoShape 362"/>
            <p:cNvCxnSpPr>
              <a:cxnSpLocks noChangeShapeType="1"/>
            </p:cNvCxnSpPr>
            <p:nvPr/>
          </p:nvCxnSpPr>
          <p:spPr bwMode="auto">
            <a:xfrm flipH="1">
              <a:off x="4270562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35" name="AutoShape 363"/>
            <p:cNvCxnSpPr>
              <a:cxnSpLocks noChangeShapeType="1"/>
            </p:cNvCxnSpPr>
            <p:nvPr/>
          </p:nvCxnSpPr>
          <p:spPr bwMode="auto">
            <a:xfrm flipH="1">
              <a:off x="4350949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36" name="AutoShape 364"/>
            <p:cNvCxnSpPr>
              <a:cxnSpLocks noChangeShapeType="1"/>
            </p:cNvCxnSpPr>
            <p:nvPr/>
          </p:nvCxnSpPr>
          <p:spPr bwMode="auto">
            <a:xfrm flipH="1">
              <a:off x="4431336" y="5488441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37" name="AutoShape 365"/>
            <p:cNvCxnSpPr>
              <a:cxnSpLocks noChangeShapeType="1"/>
            </p:cNvCxnSpPr>
            <p:nvPr/>
          </p:nvCxnSpPr>
          <p:spPr bwMode="auto">
            <a:xfrm flipH="1">
              <a:off x="4507258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38" name="AutoShape 366"/>
            <p:cNvCxnSpPr>
              <a:cxnSpLocks noChangeShapeType="1"/>
            </p:cNvCxnSpPr>
            <p:nvPr/>
          </p:nvCxnSpPr>
          <p:spPr bwMode="auto">
            <a:xfrm flipH="1">
              <a:off x="4583179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39" name="AutoShape 367"/>
            <p:cNvCxnSpPr>
              <a:cxnSpLocks noChangeShapeType="1"/>
            </p:cNvCxnSpPr>
            <p:nvPr/>
          </p:nvCxnSpPr>
          <p:spPr bwMode="auto">
            <a:xfrm flipH="1">
              <a:off x="4663566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0" name="AutoShape 368"/>
            <p:cNvCxnSpPr>
              <a:cxnSpLocks noChangeShapeType="1"/>
            </p:cNvCxnSpPr>
            <p:nvPr/>
          </p:nvCxnSpPr>
          <p:spPr bwMode="auto">
            <a:xfrm flipH="1">
              <a:off x="4743953" y="5488441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1" name="AutoShape 369"/>
            <p:cNvCxnSpPr>
              <a:cxnSpLocks noChangeShapeType="1"/>
            </p:cNvCxnSpPr>
            <p:nvPr/>
          </p:nvCxnSpPr>
          <p:spPr bwMode="auto">
            <a:xfrm flipH="1">
              <a:off x="4819874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2" name="AutoShape 370"/>
            <p:cNvCxnSpPr>
              <a:cxnSpLocks noChangeShapeType="1"/>
            </p:cNvCxnSpPr>
            <p:nvPr/>
          </p:nvCxnSpPr>
          <p:spPr bwMode="auto">
            <a:xfrm flipH="1">
              <a:off x="4895795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3" name="AutoShape 371"/>
            <p:cNvCxnSpPr>
              <a:cxnSpLocks noChangeShapeType="1"/>
            </p:cNvCxnSpPr>
            <p:nvPr/>
          </p:nvCxnSpPr>
          <p:spPr bwMode="auto">
            <a:xfrm flipH="1">
              <a:off x="4976182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4" name="AutoShape 372"/>
            <p:cNvCxnSpPr>
              <a:cxnSpLocks noChangeShapeType="1"/>
            </p:cNvCxnSpPr>
            <p:nvPr/>
          </p:nvCxnSpPr>
          <p:spPr bwMode="auto">
            <a:xfrm flipH="1">
              <a:off x="5056569" y="5488441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5" name="AutoShape 373"/>
            <p:cNvCxnSpPr>
              <a:cxnSpLocks noChangeShapeType="1"/>
            </p:cNvCxnSpPr>
            <p:nvPr/>
          </p:nvCxnSpPr>
          <p:spPr bwMode="auto">
            <a:xfrm flipH="1">
              <a:off x="5132490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6" name="AutoShape 374"/>
            <p:cNvCxnSpPr>
              <a:cxnSpLocks noChangeShapeType="1"/>
            </p:cNvCxnSpPr>
            <p:nvPr/>
          </p:nvCxnSpPr>
          <p:spPr bwMode="auto">
            <a:xfrm flipH="1">
              <a:off x="5208412" y="5492905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7" name="AutoShape 375"/>
            <p:cNvCxnSpPr>
              <a:cxnSpLocks noChangeShapeType="1"/>
            </p:cNvCxnSpPr>
            <p:nvPr/>
          </p:nvCxnSpPr>
          <p:spPr bwMode="auto">
            <a:xfrm flipH="1">
              <a:off x="5288799" y="5490673"/>
              <a:ext cx="244139" cy="2440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8" name="AutoShape 376"/>
            <p:cNvCxnSpPr>
              <a:cxnSpLocks noChangeShapeType="1"/>
            </p:cNvCxnSpPr>
            <p:nvPr/>
          </p:nvCxnSpPr>
          <p:spPr bwMode="auto">
            <a:xfrm flipH="1">
              <a:off x="5369186" y="5535318"/>
              <a:ext cx="197246" cy="1971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9" name="AutoShape 377"/>
            <p:cNvCxnSpPr>
              <a:cxnSpLocks noChangeShapeType="1"/>
            </p:cNvCxnSpPr>
            <p:nvPr/>
          </p:nvCxnSpPr>
          <p:spPr bwMode="auto">
            <a:xfrm flipH="1">
              <a:off x="5449573" y="5610471"/>
              <a:ext cx="119836" cy="1197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50" name="AutoShape 378"/>
            <p:cNvCxnSpPr>
              <a:cxnSpLocks noChangeShapeType="1"/>
            </p:cNvCxnSpPr>
            <p:nvPr/>
          </p:nvCxnSpPr>
          <p:spPr bwMode="auto">
            <a:xfrm flipH="1">
              <a:off x="5521028" y="5681159"/>
              <a:ext cx="51358" cy="513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9053" name="Group 381"/>
            <p:cNvGrpSpPr>
              <a:grpSpLocks/>
            </p:cNvGrpSpPr>
            <p:nvPr/>
          </p:nvGrpSpPr>
          <p:grpSpPr bwMode="auto">
            <a:xfrm rot="16200000" flipH="1">
              <a:off x="1516669" y="995551"/>
              <a:ext cx="342279" cy="506186"/>
              <a:chOff x="4093" y="9717"/>
              <a:chExt cx="586" cy="866"/>
            </a:xfrm>
          </p:grpSpPr>
          <p:sp>
            <p:nvSpPr>
              <p:cNvPr id="29054" name="Arc 382"/>
              <p:cNvSpPr>
                <a:spLocks/>
              </p:cNvSpPr>
              <p:nvPr/>
            </p:nvSpPr>
            <p:spPr bwMode="auto">
              <a:xfrm rot="2730090">
                <a:off x="4098" y="9888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9055" name="Arc 383"/>
              <p:cNvSpPr>
                <a:spLocks/>
              </p:cNvSpPr>
              <p:nvPr/>
            </p:nvSpPr>
            <p:spPr bwMode="auto">
              <a:xfrm rot="2700000">
                <a:off x="4452" y="9741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9056" name="Arc 384"/>
              <p:cNvSpPr>
                <a:spLocks/>
              </p:cNvSpPr>
              <p:nvPr/>
            </p:nvSpPr>
            <p:spPr bwMode="auto">
              <a:xfrm rot="2700000">
                <a:off x="4457" y="10408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cxnSp>
            <p:nvCxnSpPr>
              <p:cNvPr id="29057" name="AutoShape 385"/>
              <p:cNvCxnSpPr>
                <a:cxnSpLocks noChangeShapeType="1"/>
              </p:cNvCxnSpPr>
              <p:nvPr/>
            </p:nvCxnSpPr>
            <p:spPr bwMode="auto">
              <a:xfrm>
                <a:off x="4591" y="9809"/>
                <a:ext cx="0" cy="69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58" name="AutoShape 386"/>
              <p:cNvCxnSpPr>
                <a:cxnSpLocks noChangeShapeType="1"/>
              </p:cNvCxnSpPr>
              <p:nvPr/>
            </p:nvCxnSpPr>
            <p:spPr bwMode="auto">
              <a:xfrm>
                <a:off x="4242" y="9717"/>
                <a:ext cx="2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59" name="AutoShape 387"/>
              <p:cNvCxnSpPr>
                <a:cxnSpLocks noChangeShapeType="1"/>
              </p:cNvCxnSpPr>
              <p:nvPr/>
            </p:nvCxnSpPr>
            <p:spPr bwMode="auto">
              <a:xfrm>
                <a:off x="4238" y="9927"/>
                <a:ext cx="2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60" name="AutoShape 388"/>
              <p:cNvCxnSpPr>
                <a:cxnSpLocks noChangeShapeType="1"/>
              </p:cNvCxnSpPr>
              <p:nvPr/>
            </p:nvCxnSpPr>
            <p:spPr bwMode="auto">
              <a:xfrm>
                <a:off x="4242" y="10387"/>
                <a:ext cx="2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61" name="AutoShape 389"/>
              <p:cNvCxnSpPr>
                <a:cxnSpLocks noChangeShapeType="1"/>
              </p:cNvCxnSpPr>
              <p:nvPr/>
            </p:nvCxnSpPr>
            <p:spPr bwMode="auto">
              <a:xfrm>
                <a:off x="4237" y="10583"/>
                <a:ext cx="2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62" name="AutoShape 390"/>
              <p:cNvCxnSpPr>
                <a:cxnSpLocks noChangeShapeType="1"/>
              </p:cNvCxnSpPr>
              <p:nvPr/>
            </p:nvCxnSpPr>
            <p:spPr bwMode="auto">
              <a:xfrm>
                <a:off x="4186" y="9821"/>
                <a:ext cx="0" cy="69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063" name="Arc 391"/>
              <p:cNvSpPr>
                <a:spLocks/>
              </p:cNvSpPr>
              <p:nvPr/>
            </p:nvSpPr>
            <p:spPr bwMode="auto">
              <a:xfrm rot="18869910" flipH="1">
                <a:off x="4120" y="9883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9064" name="Arc 392"/>
              <p:cNvSpPr>
                <a:spLocks/>
              </p:cNvSpPr>
              <p:nvPr/>
            </p:nvSpPr>
            <p:spPr bwMode="auto">
              <a:xfrm rot="18900000" flipH="1">
                <a:off x="4165" y="10412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9065" name="Arc 393"/>
              <p:cNvSpPr>
                <a:spLocks/>
              </p:cNvSpPr>
              <p:nvPr/>
            </p:nvSpPr>
            <p:spPr bwMode="auto">
              <a:xfrm rot="18900000" flipH="1">
                <a:off x="4169" y="9746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grpSp>
          <p:nvGrpSpPr>
            <p:cNvPr id="29066" name="Group 394"/>
            <p:cNvGrpSpPr>
              <a:grpSpLocks/>
            </p:cNvGrpSpPr>
            <p:nvPr/>
          </p:nvGrpSpPr>
          <p:grpSpPr bwMode="auto">
            <a:xfrm rot="16200000" flipH="1">
              <a:off x="1664447" y="1095402"/>
              <a:ext cx="52568" cy="588017"/>
              <a:chOff x="5472" y="2563"/>
              <a:chExt cx="67" cy="1006"/>
            </a:xfrm>
          </p:grpSpPr>
          <p:cxnSp>
            <p:nvCxnSpPr>
              <p:cNvPr id="29067" name="AutoShape 395"/>
              <p:cNvCxnSpPr>
                <a:cxnSpLocks noChangeShapeType="1"/>
              </p:cNvCxnSpPr>
              <p:nvPr/>
            </p:nvCxnSpPr>
            <p:spPr bwMode="auto">
              <a:xfrm>
                <a:off x="5481" y="2566"/>
                <a:ext cx="0" cy="100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68" name="AutoShape 396"/>
              <p:cNvCxnSpPr>
                <a:cxnSpLocks noChangeShapeType="1"/>
              </p:cNvCxnSpPr>
              <p:nvPr/>
            </p:nvCxnSpPr>
            <p:spPr bwMode="auto">
              <a:xfrm>
                <a:off x="5532" y="2563"/>
                <a:ext cx="0" cy="100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69" name="AutoShape 397"/>
              <p:cNvCxnSpPr>
                <a:cxnSpLocks noChangeShapeType="1"/>
              </p:cNvCxnSpPr>
              <p:nvPr/>
            </p:nvCxnSpPr>
            <p:spPr bwMode="auto">
              <a:xfrm>
                <a:off x="5472" y="2573"/>
                <a:ext cx="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70" name="AutoShape 398"/>
              <p:cNvCxnSpPr>
                <a:cxnSpLocks noChangeShapeType="1"/>
              </p:cNvCxnSpPr>
              <p:nvPr/>
            </p:nvCxnSpPr>
            <p:spPr bwMode="auto">
              <a:xfrm>
                <a:off x="5478" y="3560"/>
                <a:ext cx="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9071" name="Arc 399"/>
            <p:cNvSpPr>
              <a:spLocks/>
            </p:cNvSpPr>
            <p:nvPr/>
          </p:nvSpPr>
          <p:spPr bwMode="auto">
            <a:xfrm flipH="1">
              <a:off x="4082341" y="1818612"/>
              <a:ext cx="350577" cy="450172"/>
            </a:xfrm>
            <a:custGeom>
              <a:avLst/>
              <a:gdLst>
                <a:gd name="G0" fmla="+- 0 0 0"/>
                <a:gd name="G1" fmla="+- 13773 0 0"/>
                <a:gd name="G2" fmla="+- 21600 0 0"/>
                <a:gd name="T0" fmla="*/ 16639 w 21600"/>
                <a:gd name="T1" fmla="*/ 0 h 27711"/>
                <a:gd name="T2" fmla="*/ 16501 w 21600"/>
                <a:gd name="T3" fmla="*/ 27711 h 27711"/>
                <a:gd name="T4" fmla="*/ 0 w 21600"/>
                <a:gd name="T5" fmla="*/ 13773 h 27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711" fill="none" extrusionOk="0">
                  <a:moveTo>
                    <a:pt x="16639" y="-1"/>
                  </a:moveTo>
                  <a:cubicBezTo>
                    <a:pt x="19845" y="3873"/>
                    <a:pt x="21600" y="8744"/>
                    <a:pt x="21600" y="13773"/>
                  </a:cubicBezTo>
                  <a:cubicBezTo>
                    <a:pt x="21600" y="18875"/>
                    <a:pt x="19793" y="23813"/>
                    <a:pt x="16501" y="27711"/>
                  </a:cubicBezTo>
                </a:path>
                <a:path w="21600" h="27711" stroke="0" extrusionOk="0">
                  <a:moveTo>
                    <a:pt x="16639" y="-1"/>
                  </a:moveTo>
                  <a:cubicBezTo>
                    <a:pt x="19845" y="3873"/>
                    <a:pt x="21600" y="8744"/>
                    <a:pt x="21600" y="13773"/>
                  </a:cubicBezTo>
                  <a:cubicBezTo>
                    <a:pt x="21600" y="18875"/>
                    <a:pt x="19793" y="23813"/>
                    <a:pt x="16501" y="27711"/>
                  </a:cubicBezTo>
                  <a:lnTo>
                    <a:pt x="0" y="1377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072" name="Arc 400"/>
            <p:cNvSpPr>
              <a:spLocks/>
            </p:cNvSpPr>
            <p:nvPr/>
          </p:nvSpPr>
          <p:spPr bwMode="auto">
            <a:xfrm flipH="1">
              <a:off x="4103089" y="1832006"/>
              <a:ext cx="329736" cy="423385"/>
            </a:xfrm>
            <a:custGeom>
              <a:avLst/>
              <a:gdLst>
                <a:gd name="G0" fmla="+- 0 0 0"/>
                <a:gd name="G1" fmla="+- 13773 0 0"/>
                <a:gd name="G2" fmla="+- 21600 0 0"/>
                <a:gd name="T0" fmla="*/ 16639 w 21600"/>
                <a:gd name="T1" fmla="*/ 0 h 27711"/>
                <a:gd name="T2" fmla="*/ 16501 w 21600"/>
                <a:gd name="T3" fmla="*/ 27711 h 27711"/>
                <a:gd name="T4" fmla="*/ 0 w 21600"/>
                <a:gd name="T5" fmla="*/ 13773 h 27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711" fill="none" extrusionOk="0">
                  <a:moveTo>
                    <a:pt x="16639" y="-1"/>
                  </a:moveTo>
                  <a:cubicBezTo>
                    <a:pt x="19845" y="3873"/>
                    <a:pt x="21600" y="8744"/>
                    <a:pt x="21600" y="13773"/>
                  </a:cubicBezTo>
                  <a:cubicBezTo>
                    <a:pt x="21600" y="18875"/>
                    <a:pt x="19793" y="23813"/>
                    <a:pt x="16501" y="27711"/>
                  </a:cubicBezTo>
                </a:path>
                <a:path w="21600" h="27711" stroke="0" extrusionOk="0">
                  <a:moveTo>
                    <a:pt x="16639" y="-1"/>
                  </a:moveTo>
                  <a:cubicBezTo>
                    <a:pt x="19845" y="3873"/>
                    <a:pt x="21600" y="8744"/>
                    <a:pt x="21600" y="13773"/>
                  </a:cubicBezTo>
                  <a:cubicBezTo>
                    <a:pt x="21600" y="18875"/>
                    <a:pt x="19793" y="23813"/>
                    <a:pt x="16501" y="27711"/>
                  </a:cubicBezTo>
                  <a:lnTo>
                    <a:pt x="0" y="1377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9073" name="AutoShape 401"/>
            <p:cNvCxnSpPr>
              <a:cxnSpLocks noChangeShapeType="1"/>
            </p:cNvCxnSpPr>
            <p:nvPr/>
          </p:nvCxnSpPr>
          <p:spPr bwMode="auto">
            <a:xfrm>
              <a:off x="3332713" y="872136"/>
              <a:ext cx="0" cy="40292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9074" name="AutoShape 402"/>
            <p:cNvCxnSpPr>
              <a:cxnSpLocks noChangeShapeType="1"/>
            </p:cNvCxnSpPr>
            <p:nvPr/>
          </p:nvCxnSpPr>
          <p:spPr bwMode="auto">
            <a:xfrm>
              <a:off x="1406400" y="1412342"/>
              <a:ext cx="56419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75" name="AutoShape 403"/>
            <p:cNvCxnSpPr>
              <a:cxnSpLocks noChangeShapeType="1"/>
            </p:cNvCxnSpPr>
            <p:nvPr/>
          </p:nvCxnSpPr>
          <p:spPr bwMode="auto">
            <a:xfrm flipV="1">
              <a:off x="1399888" y="1731548"/>
              <a:ext cx="577686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76" name="AutoShape 404"/>
            <p:cNvCxnSpPr>
              <a:cxnSpLocks noChangeShapeType="1"/>
            </p:cNvCxnSpPr>
            <p:nvPr/>
          </p:nvCxnSpPr>
          <p:spPr bwMode="auto">
            <a:xfrm>
              <a:off x="4715668" y="1730810"/>
              <a:ext cx="56419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077" name="Arc 405"/>
            <p:cNvSpPr>
              <a:spLocks/>
            </p:cNvSpPr>
            <p:nvPr/>
          </p:nvSpPr>
          <p:spPr bwMode="auto">
            <a:xfrm flipH="1">
              <a:off x="1358019" y="1409365"/>
              <a:ext cx="280610" cy="319957"/>
            </a:xfrm>
            <a:custGeom>
              <a:avLst/>
              <a:gdLst>
                <a:gd name="G0" fmla="+- 0 0 0"/>
                <a:gd name="G1" fmla="+- 12451 0 0"/>
                <a:gd name="G2" fmla="+- 21600 0 0"/>
                <a:gd name="T0" fmla="*/ 17650 w 21600"/>
                <a:gd name="T1" fmla="*/ 0 h 24608"/>
                <a:gd name="T2" fmla="*/ 17854 w 21600"/>
                <a:gd name="T3" fmla="*/ 24608 h 24608"/>
                <a:gd name="T4" fmla="*/ 0 w 21600"/>
                <a:gd name="T5" fmla="*/ 12451 h 24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608" fill="none" extrusionOk="0">
                  <a:moveTo>
                    <a:pt x="17650" y="-1"/>
                  </a:moveTo>
                  <a:cubicBezTo>
                    <a:pt x="20220" y="3643"/>
                    <a:pt x="21600" y="7992"/>
                    <a:pt x="21600" y="12451"/>
                  </a:cubicBezTo>
                  <a:cubicBezTo>
                    <a:pt x="21600" y="16787"/>
                    <a:pt x="20294" y="21023"/>
                    <a:pt x="17854" y="24608"/>
                  </a:cubicBezTo>
                </a:path>
                <a:path w="21600" h="24608" stroke="0" extrusionOk="0">
                  <a:moveTo>
                    <a:pt x="17650" y="-1"/>
                  </a:moveTo>
                  <a:cubicBezTo>
                    <a:pt x="20220" y="3643"/>
                    <a:pt x="21600" y="7992"/>
                    <a:pt x="21600" y="12451"/>
                  </a:cubicBezTo>
                  <a:cubicBezTo>
                    <a:pt x="21600" y="16787"/>
                    <a:pt x="20294" y="21023"/>
                    <a:pt x="17854" y="24608"/>
                  </a:cubicBezTo>
                  <a:lnTo>
                    <a:pt x="0" y="1245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078" name="Arc 406"/>
            <p:cNvSpPr>
              <a:spLocks/>
            </p:cNvSpPr>
            <p:nvPr/>
          </p:nvSpPr>
          <p:spPr bwMode="auto">
            <a:xfrm>
              <a:off x="5042427" y="1402669"/>
              <a:ext cx="280610" cy="330374"/>
            </a:xfrm>
            <a:custGeom>
              <a:avLst/>
              <a:gdLst>
                <a:gd name="G0" fmla="+- 0 0 0"/>
                <a:gd name="G1" fmla="+- 13264 0 0"/>
                <a:gd name="G2" fmla="+- 21600 0 0"/>
                <a:gd name="T0" fmla="*/ 17048 w 21600"/>
                <a:gd name="T1" fmla="*/ 0 h 25421"/>
                <a:gd name="T2" fmla="*/ 17854 w 21600"/>
                <a:gd name="T3" fmla="*/ 25421 h 25421"/>
                <a:gd name="T4" fmla="*/ 0 w 21600"/>
                <a:gd name="T5" fmla="*/ 13264 h 25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421" fill="none" extrusionOk="0">
                  <a:moveTo>
                    <a:pt x="17047" y="0"/>
                  </a:moveTo>
                  <a:cubicBezTo>
                    <a:pt x="19998" y="3792"/>
                    <a:pt x="21600" y="8459"/>
                    <a:pt x="21600" y="13264"/>
                  </a:cubicBezTo>
                  <a:cubicBezTo>
                    <a:pt x="21600" y="17600"/>
                    <a:pt x="20294" y="21836"/>
                    <a:pt x="17854" y="25421"/>
                  </a:cubicBezTo>
                </a:path>
                <a:path w="21600" h="25421" stroke="0" extrusionOk="0">
                  <a:moveTo>
                    <a:pt x="17047" y="0"/>
                  </a:moveTo>
                  <a:cubicBezTo>
                    <a:pt x="19998" y="3792"/>
                    <a:pt x="21600" y="8459"/>
                    <a:pt x="21600" y="13264"/>
                  </a:cubicBezTo>
                  <a:cubicBezTo>
                    <a:pt x="21600" y="17600"/>
                    <a:pt x="20294" y="21836"/>
                    <a:pt x="17854" y="25421"/>
                  </a:cubicBezTo>
                  <a:lnTo>
                    <a:pt x="0" y="1326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079" name="Arc 407"/>
            <p:cNvSpPr>
              <a:spLocks/>
            </p:cNvSpPr>
            <p:nvPr/>
          </p:nvSpPr>
          <p:spPr bwMode="auto">
            <a:xfrm>
              <a:off x="1737624" y="1411598"/>
              <a:ext cx="271679" cy="162211"/>
            </a:xfrm>
            <a:custGeom>
              <a:avLst/>
              <a:gdLst>
                <a:gd name="G0" fmla="+- 0 0 0"/>
                <a:gd name="G1" fmla="+- 12451 0 0"/>
                <a:gd name="G2" fmla="+- 21600 0 0"/>
                <a:gd name="T0" fmla="*/ 17650 w 20840"/>
                <a:gd name="T1" fmla="*/ 0 h 12451"/>
                <a:gd name="T2" fmla="*/ 20840 w 20840"/>
                <a:gd name="T3" fmla="*/ 6771 h 12451"/>
                <a:gd name="T4" fmla="*/ 0 w 20840"/>
                <a:gd name="T5" fmla="*/ 12451 h 12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40" h="12451" fill="none" extrusionOk="0">
                  <a:moveTo>
                    <a:pt x="17650" y="-1"/>
                  </a:moveTo>
                  <a:cubicBezTo>
                    <a:pt x="19099" y="2054"/>
                    <a:pt x="20178" y="4345"/>
                    <a:pt x="20839" y="6771"/>
                  </a:cubicBezTo>
                </a:path>
                <a:path w="20840" h="12451" stroke="0" extrusionOk="0">
                  <a:moveTo>
                    <a:pt x="17650" y="-1"/>
                  </a:moveTo>
                  <a:cubicBezTo>
                    <a:pt x="19099" y="2054"/>
                    <a:pt x="20178" y="4345"/>
                    <a:pt x="20839" y="6771"/>
                  </a:cubicBezTo>
                  <a:lnTo>
                    <a:pt x="0" y="1245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080" name="Arc 408"/>
            <p:cNvSpPr>
              <a:spLocks/>
            </p:cNvSpPr>
            <p:nvPr/>
          </p:nvSpPr>
          <p:spPr bwMode="auto">
            <a:xfrm flipH="1">
              <a:off x="2006326" y="1462940"/>
              <a:ext cx="52847" cy="61759"/>
            </a:xfrm>
            <a:custGeom>
              <a:avLst/>
              <a:gdLst>
                <a:gd name="G0" fmla="+- 851 0 0"/>
                <a:gd name="G1" fmla="+- 0 0 0"/>
                <a:gd name="G2" fmla="+- 21600 0 0"/>
                <a:gd name="T0" fmla="*/ 18437 w 18437"/>
                <a:gd name="T1" fmla="*/ 12542 h 21600"/>
                <a:gd name="T2" fmla="*/ 0 w 18437"/>
                <a:gd name="T3" fmla="*/ 21583 h 21600"/>
                <a:gd name="T4" fmla="*/ 851 w 1843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37" h="21600" fill="none" extrusionOk="0">
                  <a:moveTo>
                    <a:pt x="18436" y="12541"/>
                  </a:moveTo>
                  <a:cubicBezTo>
                    <a:pt x="14383" y="18225"/>
                    <a:pt x="7832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</a:path>
                <a:path w="18437" h="21600" stroke="0" extrusionOk="0">
                  <a:moveTo>
                    <a:pt x="18436" y="12541"/>
                  </a:moveTo>
                  <a:cubicBezTo>
                    <a:pt x="14383" y="18225"/>
                    <a:pt x="7832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  <a:lnTo>
                    <a:pt x="85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081" name="Arc 409"/>
            <p:cNvSpPr>
              <a:spLocks/>
            </p:cNvSpPr>
            <p:nvPr/>
          </p:nvSpPr>
          <p:spPr bwMode="auto">
            <a:xfrm flipH="1" flipV="1">
              <a:off x="2007814" y="1622174"/>
              <a:ext cx="52847" cy="61759"/>
            </a:xfrm>
            <a:custGeom>
              <a:avLst/>
              <a:gdLst>
                <a:gd name="G0" fmla="+- 851 0 0"/>
                <a:gd name="G1" fmla="+- 0 0 0"/>
                <a:gd name="G2" fmla="+- 21600 0 0"/>
                <a:gd name="T0" fmla="*/ 18437 w 18437"/>
                <a:gd name="T1" fmla="*/ 12542 h 21600"/>
                <a:gd name="T2" fmla="*/ 0 w 18437"/>
                <a:gd name="T3" fmla="*/ 21583 h 21600"/>
                <a:gd name="T4" fmla="*/ 851 w 1843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37" h="21600" fill="none" extrusionOk="0">
                  <a:moveTo>
                    <a:pt x="18436" y="12541"/>
                  </a:moveTo>
                  <a:cubicBezTo>
                    <a:pt x="14383" y="18225"/>
                    <a:pt x="7832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</a:path>
                <a:path w="18437" h="21600" stroke="0" extrusionOk="0">
                  <a:moveTo>
                    <a:pt x="18436" y="12541"/>
                  </a:moveTo>
                  <a:cubicBezTo>
                    <a:pt x="14383" y="18225"/>
                    <a:pt x="7832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  <a:lnTo>
                    <a:pt x="85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082" name="Arc 410"/>
            <p:cNvSpPr>
              <a:spLocks/>
            </p:cNvSpPr>
            <p:nvPr/>
          </p:nvSpPr>
          <p:spPr bwMode="auto">
            <a:xfrm flipV="1">
              <a:off x="1739113" y="1568600"/>
              <a:ext cx="269446" cy="162211"/>
            </a:xfrm>
            <a:custGeom>
              <a:avLst/>
              <a:gdLst>
                <a:gd name="G0" fmla="+- 0 0 0"/>
                <a:gd name="G1" fmla="+- 12451 0 0"/>
                <a:gd name="G2" fmla="+- 21600 0 0"/>
                <a:gd name="T0" fmla="*/ 17650 w 20706"/>
                <a:gd name="T1" fmla="*/ 0 h 12451"/>
                <a:gd name="T2" fmla="*/ 20706 w 20706"/>
                <a:gd name="T3" fmla="*/ 6300 h 12451"/>
                <a:gd name="T4" fmla="*/ 0 w 20706"/>
                <a:gd name="T5" fmla="*/ 12451 h 12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6" h="12451" fill="none" extrusionOk="0">
                  <a:moveTo>
                    <a:pt x="17650" y="-1"/>
                  </a:moveTo>
                  <a:cubicBezTo>
                    <a:pt x="19004" y="1919"/>
                    <a:pt x="20036" y="4047"/>
                    <a:pt x="20705" y="6300"/>
                  </a:cubicBezTo>
                </a:path>
                <a:path w="20706" h="12451" stroke="0" extrusionOk="0">
                  <a:moveTo>
                    <a:pt x="17650" y="-1"/>
                  </a:moveTo>
                  <a:cubicBezTo>
                    <a:pt x="19004" y="1919"/>
                    <a:pt x="20036" y="4047"/>
                    <a:pt x="20705" y="6300"/>
                  </a:cubicBezTo>
                  <a:lnTo>
                    <a:pt x="0" y="1245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083" name="Arc 411"/>
            <p:cNvSpPr>
              <a:spLocks/>
            </p:cNvSpPr>
            <p:nvPr/>
          </p:nvSpPr>
          <p:spPr bwMode="auto">
            <a:xfrm flipH="1">
              <a:off x="1975064" y="1391507"/>
              <a:ext cx="66245" cy="52830"/>
            </a:xfrm>
            <a:custGeom>
              <a:avLst/>
              <a:gdLst>
                <a:gd name="G0" fmla="+- 9468 0 0"/>
                <a:gd name="G1" fmla="+- 0 0 0"/>
                <a:gd name="G2" fmla="+- 21600 0 0"/>
                <a:gd name="T0" fmla="*/ 27054 w 27054"/>
                <a:gd name="T1" fmla="*/ 12542 h 21600"/>
                <a:gd name="T2" fmla="*/ 0 w 27054"/>
                <a:gd name="T3" fmla="*/ 19415 h 21600"/>
                <a:gd name="T4" fmla="*/ 9468 w 270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54" h="21600" fill="none" extrusionOk="0">
                  <a:moveTo>
                    <a:pt x="27053" y="12541"/>
                  </a:moveTo>
                  <a:cubicBezTo>
                    <a:pt x="23000" y="18225"/>
                    <a:pt x="16449" y="21599"/>
                    <a:pt x="9468" y="21600"/>
                  </a:cubicBezTo>
                  <a:cubicBezTo>
                    <a:pt x="6187" y="21600"/>
                    <a:pt x="2949" y="20852"/>
                    <a:pt x="0" y="19414"/>
                  </a:cubicBezTo>
                </a:path>
                <a:path w="27054" h="21600" stroke="0" extrusionOk="0">
                  <a:moveTo>
                    <a:pt x="27053" y="12541"/>
                  </a:moveTo>
                  <a:cubicBezTo>
                    <a:pt x="23000" y="18225"/>
                    <a:pt x="16449" y="21599"/>
                    <a:pt x="9468" y="21600"/>
                  </a:cubicBezTo>
                  <a:cubicBezTo>
                    <a:pt x="6187" y="21600"/>
                    <a:pt x="2949" y="20852"/>
                    <a:pt x="0" y="19414"/>
                  </a:cubicBezTo>
                  <a:lnTo>
                    <a:pt x="9468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9084" name="AutoShape 412"/>
            <p:cNvCxnSpPr>
              <a:cxnSpLocks noChangeShapeType="1"/>
            </p:cNvCxnSpPr>
            <p:nvPr/>
          </p:nvCxnSpPr>
          <p:spPr bwMode="auto">
            <a:xfrm flipV="1">
              <a:off x="2036843" y="1059645"/>
              <a:ext cx="980276" cy="38320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85" name="AutoShape 413"/>
            <p:cNvCxnSpPr>
              <a:cxnSpLocks noChangeShapeType="1"/>
            </p:cNvCxnSpPr>
            <p:nvPr/>
          </p:nvCxnSpPr>
          <p:spPr bwMode="auto">
            <a:xfrm flipH="1" flipV="1">
              <a:off x="3652772" y="1050716"/>
              <a:ext cx="975810" cy="38097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086" name="Arc 414"/>
            <p:cNvSpPr>
              <a:spLocks/>
            </p:cNvSpPr>
            <p:nvPr/>
          </p:nvSpPr>
          <p:spPr bwMode="auto">
            <a:xfrm>
              <a:off x="4624117" y="1385555"/>
              <a:ext cx="75177" cy="52830"/>
            </a:xfrm>
            <a:custGeom>
              <a:avLst/>
              <a:gdLst>
                <a:gd name="G0" fmla="+- 13147 0 0"/>
                <a:gd name="G1" fmla="+- 0 0 0"/>
                <a:gd name="G2" fmla="+- 21600 0 0"/>
                <a:gd name="T0" fmla="*/ 30733 w 30733"/>
                <a:gd name="T1" fmla="*/ 12542 h 21600"/>
                <a:gd name="T2" fmla="*/ 0 w 30733"/>
                <a:gd name="T3" fmla="*/ 17138 h 21600"/>
                <a:gd name="T4" fmla="*/ 13147 w 307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33" h="21600" fill="none" extrusionOk="0">
                  <a:moveTo>
                    <a:pt x="30732" y="12541"/>
                  </a:moveTo>
                  <a:cubicBezTo>
                    <a:pt x="26679" y="18225"/>
                    <a:pt x="20128" y="21599"/>
                    <a:pt x="13147" y="21600"/>
                  </a:cubicBezTo>
                  <a:cubicBezTo>
                    <a:pt x="8393" y="21600"/>
                    <a:pt x="3771" y="20031"/>
                    <a:pt x="-1" y="17138"/>
                  </a:cubicBezTo>
                </a:path>
                <a:path w="30733" h="21600" stroke="0" extrusionOk="0">
                  <a:moveTo>
                    <a:pt x="30732" y="12541"/>
                  </a:moveTo>
                  <a:cubicBezTo>
                    <a:pt x="26679" y="18225"/>
                    <a:pt x="20128" y="21599"/>
                    <a:pt x="13147" y="21600"/>
                  </a:cubicBezTo>
                  <a:cubicBezTo>
                    <a:pt x="8393" y="21600"/>
                    <a:pt x="3771" y="20031"/>
                    <a:pt x="-1" y="17138"/>
                  </a:cubicBezTo>
                  <a:lnTo>
                    <a:pt x="13147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087" name="Arc 415"/>
            <p:cNvSpPr>
              <a:spLocks/>
            </p:cNvSpPr>
            <p:nvPr/>
          </p:nvSpPr>
          <p:spPr bwMode="auto">
            <a:xfrm flipH="1">
              <a:off x="4671753" y="1412084"/>
              <a:ext cx="267213" cy="162211"/>
            </a:xfrm>
            <a:custGeom>
              <a:avLst/>
              <a:gdLst>
                <a:gd name="G0" fmla="+- 0 0 0"/>
                <a:gd name="G1" fmla="+- 12451 0 0"/>
                <a:gd name="G2" fmla="+- 21600 0 0"/>
                <a:gd name="T0" fmla="*/ 17650 w 20593"/>
                <a:gd name="T1" fmla="*/ 0 h 12451"/>
                <a:gd name="T2" fmla="*/ 20593 w 20593"/>
                <a:gd name="T3" fmla="*/ 5934 h 12451"/>
                <a:gd name="T4" fmla="*/ 0 w 20593"/>
                <a:gd name="T5" fmla="*/ 12451 h 12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93" h="12451" fill="none" extrusionOk="0">
                  <a:moveTo>
                    <a:pt x="17650" y="-1"/>
                  </a:moveTo>
                  <a:cubicBezTo>
                    <a:pt x="18930" y="1814"/>
                    <a:pt x="19923" y="3816"/>
                    <a:pt x="20593" y="5933"/>
                  </a:cubicBezTo>
                </a:path>
                <a:path w="20593" h="12451" stroke="0" extrusionOk="0">
                  <a:moveTo>
                    <a:pt x="17650" y="-1"/>
                  </a:moveTo>
                  <a:cubicBezTo>
                    <a:pt x="18930" y="1814"/>
                    <a:pt x="19923" y="3816"/>
                    <a:pt x="20593" y="5933"/>
                  </a:cubicBezTo>
                  <a:lnTo>
                    <a:pt x="0" y="1245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088" name="Arc 416"/>
            <p:cNvSpPr>
              <a:spLocks/>
            </p:cNvSpPr>
            <p:nvPr/>
          </p:nvSpPr>
          <p:spPr bwMode="auto">
            <a:xfrm>
              <a:off x="4613603" y="1460707"/>
              <a:ext cx="61779" cy="61759"/>
            </a:xfrm>
            <a:custGeom>
              <a:avLst/>
              <a:gdLst>
                <a:gd name="G0" fmla="+- 851 0 0"/>
                <a:gd name="G1" fmla="+- 0 0 0"/>
                <a:gd name="G2" fmla="+- 21600 0 0"/>
                <a:gd name="T0" fmla="*/ 21697 w 21697"/>
                <a:gd name="T1" fmla="*/ 5657 h 21600"/>
                <a:gd name="T2" fmla="*/ 0 w 21697"/>
                <a:gd name="T3" fmla="*/ 21583 h 21600"/>
                <a:gd name="T4" fmla="*/ 851 w 216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7" h="21600" fill="none" extrusionOk="0">
                  <a:moveTo>
                    <a:pt x="21697" y="5657"/>
                  </a:moveTo>
                  <a:cubicBezTo>
                    <a:pt x="19143" y="15067"/>
                    <a:pt x="10601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</a:path>
                <a:path w="21697" h="21600" stroke="0" extrusionOk="0">
                  <a:moveTo>
                    <a:pt x="21697" y="5657"/>
                  </a:moveTo>
                  <a:cubicBezTo>
                    <a:pt x="19143" y="15067"/>
                    <a:pt x="10601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  <a:lnTo>
                    <a:pt x="85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089" name="Arc 417"/>
            <p:cNvSpPr>
              <a:spLocks/>
            </p:cNvSpPr>
            <p:nvPr/>
          </p:nvSpPr>
          <p:spPr bwMode="auto">
            <a:xfrm flipH="1" flipV="1">
              <a:off x="4678360" y="1569344"/>
              <a:ext cx="267213" cy="165187"/>
            </a:xfrm>
            <a:custGeom>
              <a:avLst/>
              <a:gdLst>
                <a:gd name="G0" fmla="+- 0 0 0"/>
                <a:gd name="G1" fmla="+- 12682 0 0"/>
                <a:gd name="G2" fmla="+- 21600 0 0"/>
                <a:gd name="T0" fmla="*/ 17485 w 20559"/>
                <a:gd name="T1" fmla="*/ 0 h 12682"/>
                <a:gd name="T2" fmla="*/ 20559 w 20559"/>
                <a:gd name="T3" fmla="*/ 6058 h 12682"/>
                <a:gd name="T4" fmla="*/ 0 w 20559"/>
                <a:gd name="T5" fmla="*/ 12682 h 1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59" h="12682" fill="none" extrusionOk="0">
                  <a:moveTo>
                    <a:pt x="17485" y="-1"/>
                  </a:moveTo>
                  <a:cubicBezTo>
                    <a:pt x="18822" y="1844"/>
                    <a:pt x="19860" y="3889"/>
                    <a:pt x="20559" y="6057"/>
                  </a:cubicBezTo>
                </a:path>
                <a:path w="20559" h="12682" stroke="0" extrusionOk="0">
                  <a:moveTo>
                    <a:pt x="17485" y="-1"/>
                  </a:moveTo>
                  <a:cubicBezTo>
                    <a:pt x="18822" y="1844"/>
                    <a:pt x="19860" y="3889"/>
                    <a:pt x="20559" y="6057"/>
                  </a:cubicBezTo>
                  <a:lnTo>
                    <a:pt x="0" y="1268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9090" name="AutoShape 418"/>
            <p:cNvCxnSpPr>
              <a:cxnSpLocks noChangeShapeType="1"/>
            </p:cNvCxnSpPr>
            <p:nvPr/>
          </p:nvCxnSpPr>
          <p:spPr bwMode="auto">
            <a:xfrm flipH="1">
              <a:off x="4703108" y="1409365"/>
              <a:ext cx="28061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092" name="Arc 420"/>
            <p:cNvSpPr>
              <a:spLocks/>
            </p:cNvSpPr>
            <p:nvPr/>
          </p:nvSpPr>
          <p:spPr bwMode="auto">
            <a:xfrm flipH="1">
              <a:off x="3701154" y="1442849"/>
              <a:ext cx="80387" cy="8110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597"/>
                <a:gd name="T2" fmla="*/ 354 w 21367"/>
                <a:gd name="T3" fmla="*/ 21597 h 21597"/>
                <a:gd name="T4" fmla="*/ 0 w 21367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597" fill="none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</a:path>
                <a:path w="21367" h="21597" stroke="0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093" name="Arc 421"/>
            <p:cNvSpPr>
              <a:spLocks/>
            </p:cNvSpPr>
            <p:nvPr/>
          </p:nvSpPr>
          <p:spPr bwMode="auto">
            <a:xfrm flipH="1" flipV="1">
              <a:off x="3719762" y="1621430"/>
              <a:ext cx="80387" cy="8110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597"/>
                <a:gd name="T2" fmla="*/ 354 w 21367"/>
                <a:gd name="T3" fmla="*/ 21597 h 21597"/>
                <a:gd name="T4" fmla="*/ 0 w 21367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597" fill="none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</a:path>
                <a:path w="21367" h="21597" stroke="0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094" name="Arc 422"/>
            <p:cNvSpPr>
              <a:spLocks/>
            </p:cNvSpPr>
            <p:nvPr/>
          </p:nvSpPr>
          <p:spPr bwMode="auto">
            <a:xfrm flipV="1">
              <a:off x="2877186" y="1622918"/>
              <a:ext cx="80387" cy="8110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597"/>
                <a:gd name="T2" fmla="*/ 354 w 21367"/>
                <a:gd name="T3" fmla="*/ 21597 h 21597"/>
                <a:gd name="T4" fmla="*/ 0 w 21367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597" fill="none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</a:path>
                <a:path w="21367" h="21597" stroke="0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095" name="Arc 423"/>
            <p:cNvSpPr>
              <a:spLocks/>
            </p:cNvSpPr>
            <p:nvPr/>
          </p:nvSpPr>
          <p:spPr bwMode="auto">
            <a:xfrm>
              <a:off x="2886118" y="1442849"/>
              <a:ext cx="80387" cy="8110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597"/>
                <a:gd name="T2" fmla="*/ 354 w 21367"/>
                <a:gd name="T3" fmla="*/ 21597 h 21597"/>
                <a:gd name="T4" fmla="*/ 0 w 21367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597" fill="none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</a:path>
                <a:path w="21367" h="21597" stroke="0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9096" name="AutoShape 424"/>
            <p:cNvCxnSpPr>
              <a:cxnSpLocks noChangeShapeType="1"/>
            </p:cNvCxnSpPr>
            <p:nvPr/>
          </p:nvCxnSpPr>
          <p:spPr bwMode="auto">
            <a:xfrm>
              <a:off x="1815034" y="1522466"/>
              <a:ext cx="10755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97" name="AutoShape 425"/>
            <p:cNvCxnSpPr>
              <a:cxnSpLocks noChangeShapeType="1"/>
            </p:cNvCxnSpPr>
            <p:nvPr/>
          </p:nvCxnSpPr>
          <p:spPr bwMode="auto">
            <a:xfrm>
              <a:off x="1806847" y="1622918"/>
              <a:ext cx="10755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98" name="AutoShape 426"/>
            <p:cNvCxnSpPr>
              <a:cxnSpLocks noChangeShapeType="1"/>
            </p:cNvCxnSpPr>
            <p:nvPr/>
          </p:nvCxnSpPr>
          <p:spPr bwMode="auto">
            <a:xfrm flipV="1">
              <a:off x="2967994" y="1015744"/>
              <a:ext cx="56569" cy="43975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99" name="AutoShape 427"/>
            <p:cNvCxnSpPr>
              <a:cxnSpLocks noChangeShapeType="1"/>
            </p:cNvCxnSpPr>
            <p:nvPr/>
          </p:nvCxnSpPr>
          <p:spPr bwMode="auto">
            <a:xfrm>
              <a:off x="2953851" y="1686165"/>
              <a:ext cx="21585" cy="5357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0" name="AutoShape 428"/>
            <p:cNvCxnSpPr>
              <a:cxnSpLocks noChangeShapeType="1"/>
            </p:cNvCxnSpPr>
            <p:nvPr/>
          </p:nvCxnSpPr>
          <p:spPr bwMode="auto">
            <a:xfrm>
              <a:off x="2974692" y="1736019"/>
              <a:ext cx="19873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1" name="AutoShape 429"/>
            <p:cNvCxnSpPr>
              <a:cxnSpLocks noChangeShapeType="1"/>
            </p:cNvCxnSpPr>
            <p:nvPr/>
          </p:nvCxnSpPr>
          <p:spPr bwMode="auto">
            <a:xfrm>
              <a:off x="3500186" y="1736019"/>
              <a:ext cx="20617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2" name="AutoShape 430"/>
            <p:cNvCxnSpPr>
              <a:cxnSpLocks noChangeShapeType="1"/>
            </p:cNvCxnSpPr>
            <p:nvPr/>
          </p:nvCxnSpPr>
          <p:spPr bwMode="auto">
            <a:xfrm flipH="1">
              <a:off x="3706364" y="1686165"/>
              <a:ext cx="14142" cy="4985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3" name="AutoShape 431"/>
            <p:cNvCxnSpPr>
              <a:cxnSpLocks noChangeShapeType="1"/>
            </p:cNvCxnSpPr>
            <p:nvPr/>
          </p:nvCxnSpPr>
          <p:spPr bwMode="auto">
            <a:xfrm>
              <a:off x="3016375" y="1019465"/>
              <a:ext cx="15630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4" name="AutoShape 432"/>
            <p:cNvCxnSpPr>
              <a:cxnSpLocks noChangeShapeType="1"/>
            </p:cNvCxnSpPr>
            <p:nvPr/>
          </p:nvCxnSpPr>
          <p:spPr bwMode="auto">
            <a:xfrm>
              <a:off x="3500186" y="1017977"/>
              <a:ext cx="14886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5" name="AutoShape 433"/>
            <p:cNvCxnSpPr>
              <a:cxnSpLocks noChangeShapeType="1"/>
            </p:cNvCxnSpPr>
            <p:nvPr/>
          </p:nvCxnSpPr>
          <p:spPr bwMode="auto">
            <a:xfrm>
              <a:off x="3244882" y="919757"/>
              <a:ext cx="17714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6" name="AutoShape 434"/>
            <p:cNvCxnSpPr>
              <a:cxnSpLocks noChangeShapeType="1"/>
            </p:cNvCxnSpPr>
            <p:nvPr/>
          </p:nvCxnSpPr>
          <p:spPr bwMode="auto">
            <a:xfrm>
              <a:off x="3170450" y="991189"/>
              <a:ext cx="32601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7" name="AutoShape 435"/>
            <p:cNvCxnSpPr>
              <a:cxnSpLocks noChangeShapeType="1"/>
            </p:cNvCxnSpPr>
            <p:nvPr/>
          </p:nvCxnSpPr>
          <p:spPr bwMode="auto">
            <a:xfrm>
              <a:off x="3642352" y="1015744"/>
              <a:ext cx="60290" cy="4434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8" name="AutoShape 436"/>
            <p:cNvCxnSpPr>
              <a:cxnSpLocks noChangeShapeType="1"/>
            </p:cNvCxnSpPr>
            <p:nvPr/>
          </p:nvCxnSpPr>
          <p:spPr bwMode="auto">
            <a:xfrm>
              <a:off x="3769632" y="1523210"/>
              <a:ext cx="110755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9" name="AutoShape 437"/>
            <p:cNvCxnSpPr>
              <a:cxnSpLocks noChangeShapeType="1"/>
            </p:cNvCxnSpPr>
            <p:nvPr/>
          </p:nvCxnSpPr>
          <p:spPr bwMode="auto">
            <a:xfrm>
              <a:off x="3788984" y="1623662"/>
              <a:ext cx="110755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10" name="AutoShape 438"/>
            <p:cNvCxnSpPr>
              <a:cxnSpLocks noChangeShapeType="1"/>
            </p:cNvCxnSpPr>
            <p:nvPr/>
          </p:nvCxnSpPr>
          <p:spPr bwMode="auto">
            <a:xfrm>
              <a:off x="3521771" y="1019465"/>
              <a:ext cx="0" cy="7128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11" name="AutoShape 439"/>
            <p:cNvCxnSpPr>
              <a:cxnSpLocks noChangeShapeType="1"/>
            </p:cNvCxnSpPr>
            <p:nvPr/>
          </p:nvCxnSpPr>
          <p:spPr bwMode="auto">
            <a:xfrm>
              <a:off x="3137792" y="1019465"/>
              <a:ext cx="0" cy="7128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12" name="AutoShape 440"/>
            <p:cNvCxnSpPr>
              <a:cxnSpLocks noChangeShapeType="1"/>
            </p:cNvCxnSpPr>
            <p:nvPr/>
          </p:nvCxnSpPr>
          <p:spPr bwMode="auto">
            <a:xfrm flipH="1">
              <a:off x="3166728" y="916037"/>
              <a:ext cx="78154" cy="7515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13" name="AutoShape 441"/>
            <p:cNvCxnSpPr>
              <a:cxnSpLocks noChangeShapeType="1"/>
            </p:cNvCxnSpPr>
            <p:nvPr/>
          </p:nvCxnSpPr>
          <p:spPr bwMode="auto">
            <a:xfrm>
              <a:off x="3414589" y="920501"/>
              <a:ext cx="78154" cy="7515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14" name="AutoShape 442"/>
            <p:cNvCxnSpPr>
              <a:cxnSpLocks noChangeShapeType="1"/>
            </p:cNvCxnSpPr>
            <p:nvPr/>
          </p:nvCxnSpPr>
          <p:spPr bwMode="auto">
            <a:xfrm>
              <a:off x="4991069" y="1469636"/>
              <a:ext cx="14142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115" name="Oval 443"/>
            <p:cNvSpPr>
              <a:spLocks noChangeArrowheads="1"/>
            </p:cNvSpPr>
            <p:nvPr/>
          </p:nvSpPr>
          <p:spPr bwMode="auto">
            <a:xfrm>
              <a:off x="4157425" y="1764294"/>
              <a:ext cx="558244" cy="558064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9116" name="AutoShape 444"/>
            <p:cNvCxnSpPr>
              <a:cxnSpLocks noChangeShapeType="1"/>
            </p:cNvCxnSpPr>
            <p:nvPr/>
          </p:nvCxnSpPr>
          <p:spPr bwMode="auto">
            <a:xfrm>
              <a:off x="4441013" y="1682445"/>
              <a:ext cx="0" cy="7664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9117" name="AutoShape 445"/>
            <p:cNvCxnSpPr>
              <a:cxnSpLocks noChangeShapeType="1"/>
            </p:cNvCxnSpPr>
            <p:nvPr/>
          </p:nvCxnSpPr>
          <p:spPr bwMode="auto">
            <a:xfrm>
              <a:off x="2428358" y="2047791"/>
              <a:ext cx="31931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sp>
          <p:nvSpPr>
            <p:cNvPr id="29118" name="Arc 446"/>
            <p:cNvSpPr>
              <a:spLocks/>
            </p:cNvSpPr>
            <p:nvPr/>
          </p:nvSpPr>
          <p:spPr bwMode="auto">
            <a:xfrm>
              <a:off x="2241532" y="1822333"/>
              <a:ext cx="350577" cy="450172"/>
            </a:xfrm>
            <a:custGeom>
              <a:avLst/>
              <a:gdLst>
                <a:gd name="G0" fmla="+- 0 0 0"/>
                <a:gd name="G1" fmla="+- 13773 0 0"/>
                <a:gd name="G2" fmla="+- 21600 0 0"/>
                <a:gd name="T0" fmla="*/ 16639 w 21600"/>
                <a:gd name="T1" fmla="*/ 0 h 27711"/>
                <a:gd name="T2" fmla="*/ 16501 w 21600"/>
                <a:gd name="T3" fmla="*/ 27711 h 27711"/>
                <a:gd name="T4" fmla="*/ 0 w 21600"/>
                <a:gd name="T5" fmla="*/ 13773 h 27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711" fill="none" extrusionOk="0">
                  <a:moveTo>
                    <a:pt x="16639" y="-1"/>
                  </a:moveTo>
                  <a:cubicBezTo>
                    <a:pt x="19845" y="3873"/>
                    <a:pt x="21600" y="8744"/>
                    <a:pt x="21600" y="13773"/>
                  </a:cubicBezTo>
                  <a:cubicBezTo>
                    <a:pt x="21600" y="18875"/>
                    <a:pt x="19793" y="23813"/>
                    <a:pt x="16501" y="27711"/>
                  </a:cubicBezTo>
                </a:path>
                <a:path w="21600" h="27711" stroke="0" extrusionOk="0">
                  <a:moveTo>
                    <a:pt x="16639" y="-1"/>
                  </a:moveTo>
                  <a:cubicBezTo>
                    <a:pt x="19845" y="3873"/>
                    <a:pt x="21600" y="8744"/>
                    <a:pt x="21600" y="13773"/>
                  </a:cubicBezTo>
                  <a:cubicBezTo>
                    <a:pt x="21600" y="18875"/>
                    <a:pt x="19793" y="23813"/>
                    <a:pt x="16501" y="27711"/>
                  </a:cubicBezTo>
                  <a:lnTo>
                    <a:pt x="0" y="1377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19" name="Arc 447"/>
            <p:cNvSpPr>
              <a:spLocks/>
            </p:cNvSpPr>
            <p:nvPr/>
          </p:nvSpPr>
          <p:spPr bwMode="auto">
            <a:xfrm flipH="1">
              <a:off x="4220785" y="1898229"/>
              <a:ext cx="226275" cy="290193"/>
            </a:xfrm>
            <a:custGeom>
              <a:avLst/>
              <a:gdLst>
                <a:gd name="G0" fmla="+- 0 0 0"/>
                <a:gd name="G1" fmla="+- 13773 0 0"/>
                <a:gd name="G2" fmla="+- 21600 0 0"/>
                <a:gd name="T0" fmla="*/ 16639 w 21600"/>
                <a:gd name="T1" fmla="*/ 0 h 27711"/>
                <a:gd name="T2" fmla="*/ 16501 w 21600"/>
                <a:gd name="T3" fmla="*/ 27711 h 27711"/>
                <a:gd name="T4" fmla="*/ 0 w 21600"/>
                <a:gd name="T5" fmla="*/ 13773 h 27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711" fill="none" extrusionOk="0">
                  <a:moveTo>
                    <a:pt x="16639" y="-1"/>
                  </a:moveTo>
                  <a:cubicBezTo>
                    <a:pt x="19845" y="3873"/>
                    <a:pt x="21600" y="8744"/>
                    <a:pt x="21600" y="13773"/>
                  </a:cubicBezTo>
                  <a:cubicBezTo>
                    <a:pt x="21600" y="18875"/>
                    <a:pt x="19793" y="23813"/>
                    <a:pt x="16501" y="27711"/>
                  </a:cubicBezTo>
                </a:path>
                <a:path w="21600" h="27711" stroke="0" extrusionOk="0">
                  <a:moveTo>
                    <a:pt x="16639" y="-1"/>
                  </a:moveTo>
                  <a:cubicBezTo>
                    <a:pt x="19845" y="3873"/>
                    <a:pt x="21600" y="8744"/>
                    <a:pt x="21600" y="13773"/>
                  </a:cubicBezTo>
                  <a:cubicBezTo>
                    <a:pt x="21600" y="18875"/>
                    <a:pt x="19793" y="23813"/>
                    <a:pt x="16501" y="27711"/>
                  </a:cubicBezTo>
                  <a:lnTo>
                    <a:pt x="0" y="1377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20" name="Arc 448"/>
            <p:cNvSpPr>
              <a:spLocks/>
            </p:cNvSpPr>
            <p:nvPr/>
          </p:nvSpPr>
          <p:spPr bwMode="auto">
            <a:xfrm>
              <a:off x="2234834" y="1902694"/>
              <a:ext cx="226275" cy="290193"/>
            </a:xfrm>
            <a:custGeom>
              <a:avLst/>
              <a:gdLst>
                <a:gd name="G0" fmla="+- 0 0 0"/>
                <a:gd name="G1" fmla="+- 13773 0 0"/>
                <a:gd name="G2" fmla="+- 21600 0 0"/>
                <a:gd name="T0" fmla="*/ 16639 w 21600"/>
                <a:gd name="T1" fmla="*/ 0 h 27711"/>
                <a:gd name="T2" fmla="*/ 16501 w 21600"/>
                <a:gd name="T3" fmla="*/ 27711 h 27711"/>
                <a:gd name="T4" fmla="*/ 0 w 21600"/>
                <a:gd name="T5" fmla="*/ 13773 h 27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711" fill="none" extrusionOk="0">
                  <a:moveTo>
                    <a:pt x="16639" y="-1"/>
                  </a:moveTo>
                  <a:cubicBezTo>
                    <a:pt x="19845" y="3873"/>
                    <a:pt x="21600" y="8744"/>
                    <a:pt x="21600" y="13773"/>
                  </a:cubicBezTo>
                  <a:cubicBezTo>
                    <a:pt x="21600" y="18875"/>
                    <a:pt x="19793" y="23813"/>
                    <a:pt x="16501" y="27711"/>
                  </a:cubicBezTo>
                </a:path>
                <a:path w="21600" h="27711" stroke="0" extrusionOk="0">
                  <a:moveTo>
                    <a:pt x="16639" y="-1"/>
                  </a:moveTo>
                  <a:cubicBezTo>
                    <a:pt x="19845" y="3873"/>
                    <a:pt x="21600" y="8744"/>
                    <a:pt x="21600" y="13773"/>
                  </a:cubicBezTo>
                  <a:cubicBezTo>
                    <a:pt x="21600" y="18875"/>
                    <a:pt x="19793" y="23813"/>
                    <a:pt x="16501" y="27711"/>
                  </a:cubicBezTo>
                  <a:lnTo>
                    <a:pt x="0" y="1377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21" name="Arc 449"/>
            <p:cNvSpPr>
              <a:spLocks/>
            </p:cNvSpPr>
            <p:nvPr/>
          </p:nvSpPr>
          <p:spPr bwMode="auto">
            <a:xfrm>
              <a:off x="2239951" y="1869954"/>
              <a:ext cx="279122" cy="358649"/>
            </a:xfrm>
            <a:custGeom>
              <a:avLst/>
              <a:gdLst>
                <a:gd name="G0" fmla="+- 0 0 0"/>
                <a:gd name="G1" fmla="+- 13773 0 0"/>
                <a:gd name="G2" fmla="+- 21600 0 0"/>
                <a:gd name="T0" fmla="*/ 16639 w 21600"/>
                <a:gd name="T1" fmla="*/ 0 h 27711"/>
                <a:gd name="T2" fmla="*/ 16501 w 21600"/>
                <a:gd name="T3" fmla="*/ 27711 h 27711"/>
                <a:gd name="T4" fmla="*/ 0 w 21600"/>
                <a:gd name="T5" fmla="*/ 13773 h 27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711" fill="none" extrusionOk="0">
                  <a:moveTo>
                    <a:pt x="16639" y="-1"/>
                  </a:moveTo>
                  <a:cubicBezTo>
                    <a:pt x="19845" y="3873"/>
                    <a:pt x="21600" y="8744"/>
                    <a:pt x="21600" y="13773"/>
                  </a:cubicBezTo>
                  <a:cubicBezTo>
                    <a:pt x="21600" y="18875"/>
                    <a:pt x="19793" y="23813"/>
                    <a:pt x="16501" y="27711"/>
                  </a:cubicBezTo>
                </a:path>
                <a:path w="21600" h="27711" stroke="0" extrusionOk="0">
                  <a:moveTo>
                    <a:pt x="16639" y="-1"/>
                  </a:moveTo>
                  <a:cubicBezTo>
                    <a:pt x="19845" y="3873"/>
                    <a:pt x="21600" y="8744"/>
                    <a:pt x="21600" y="13773"/>
                  </a:cubicBezTo>
                  <a:cubicBezTo>
                    <a:pt x="21600" y="18875"/>
                    <a:pt x="19793" y="23813"/>
                    <a:pt x="16501" y="27711"/>
                  </a:cubicBezTo>
                  <a:lnTo>
                    <a:pt x="0" y="1377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9122" name="AutoShape 450"/>
            <p:cNvCxnSpPr>
              <a:cxnSpLocks noChangeShapeType="1"/>
            </p:cNvCxnSpPr>
            <p:nvPr/>
          </p:nvCxnSpPr>
          <p:spPr bwMode="auto">
            <a:xfrm flipV="1">
              <a:off x="2406773" y="1756853"/>
              <a:ext cx="192036" cy="15328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3" name="AutoShape 451"/>
            <p:cNvCxnSpPr>
              <a:cxnSpLocks noChangeShapeType="1"/>
            </p:cNvCxnSpPr>
            <p:nvPr/>
          </p:nvCxnSpPr>
          <p:spPr bwMode="auto">
            <a:xfrm>
              <a:off x="2407517" y="2191399"/>
              <a:ext cx="192036" cy="15328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4" name="AutoShape 452"/>
            <p:cNvCxnSpPr>
              <a:cxnSpLocks noChangeShapeType="1"/>
            </p:cNvCxnSpPr>
            <p:nvPr/>
          </p:nvCxnSpPr>
          <p:spPr bwMode="auto">
            <a:xfrm>
              <a:off x="4083737" y="1753133"/>
              <a:ext cx="192036" cy="15328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5" name="AutoShape 453"/>
            <p:cNvCxnSpPr>
              <a:cxnSpLocks noChangeShapeType="1"/>
            </p:cNvCxnSpPr>
            <p:nvPr/>
          </p:nvCxnSpPr>
          <p:spPr bwMode="auto">
            <a:xfrm flipV="1">
              <a:off x="4077130" y="2183305"/>
              <a:ext cx="192036" cy="15328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6" name="AutoShape 454"/>
            <p:cNvCxnSpPr>
              <a:cxnSpLocks noChangeShapeType="1"/>
            </p:cNvCxnSpPr>
            <p:nvPr/>
          </p:nvCxnSpPr>
          <p:spPr bwMode="auto">
            <a:xfrm>
              <a:off x="2598808" y="1758341"/>
              <a:ext cx="38332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7" name="AutoShape 455"/>
            <p:cNvCxnSpPr>
              <a:cxnSpLocks noChangeShapeType="1"/>
            </p:cNvCxnSpPr>
            <p:nvPr/>
          </p:nvCxnSpPr>
          <p:spPr bwMode="auto">
            <a:xfrm>
              <a:off x="3691477" y="1758341"/>
              <a:ext cx="39747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8" name="AutoShape 456"/>
            <p:cNvCxnSpPr>
              <a:cxnSpLocks noChangeShapeType="1"/>
            </p:cNvCxnSpPr>
            <p:nvPr/>
          </p:nvCxnSpPr>
          <p:spPr bwMode="auto">
            <a:xfrm>
              <a:off x="2595087" y="2337984"/>
              <a:ext cx="38704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9" name="AutoShape 457"/>
            <p:cNvCxnSpPr>
              <a:cxnSpLocks noChangeShapeType="1"/>
            </p:cNvCxnSpPr>
            <p:nvPr/>
          </p:nvCxnSpPr>
          <p:spPr bwMode="auto">
            <a:xfrm flipH="1">
              <a:off x="3695199" y="2337984"/>
              <a:ext cx="387793" cy="7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130" name="Arc 458"/>
            <p:cNvSpPr>
              <a:spLocks/>
            </p:cNvSpPr>
            <p:nvPr/>
          </p:nvSpPr>
          <p:spPr bwMode="auto">
            <a:xfrm>
              <a:off x="2895050" y="1927249"/>
              <a:ext cx="66245" cy="6696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597"/>
                <a:gd name="T2" fmla="*/ 354 w 21367"/>
                <a:gd name="T3" fmla="*/ 21597 h 21597"/>
                <a:gd name="T4" fmla="*/ 0 w 21367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597" fill="none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</a:path>
                <a:path w="21367" h="21597" stroke="0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31" name="Arc 459"/>
            <p:cNvSpPr>
              <a:spLocks/>
            </p:cNvSpPr>
            <p:nvPr/>
          </p:nvSpPr>
          <p:spPr bwMode="auto">
            <a:xfrm flipV="1">
              <a:off x="2893561" y="2098388"/>
              <a:ext cx="66245" cy="6696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597"/>
                <a:gd name="T2" fmla="*/ 354 w 21367"/>
                <a:gd name="T3" fmla="*/ 21597 h 21597"/>
                <a:gd name="T4" fmla="*/ 0 w 21367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597" fill="none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</a:path>
                <a:path w="21367" h="21597" stroke="0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32" name="Arc 460"/>
            <p:cNvSpPr>
              <a:spLocks/>
            </p:cNvSpPr>
            <p:nvPr/>
          </p:nvSpPr>
          <p:spPr bwMode="auto">
            <a:xfrm flipH="1" flipV="1">
              <a:off x="2688872" y="2099132"/>
              <a:ext cx="66245" cy="6696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597"/>
                <a:gd name="T2" fmla="*/ 354 w 21367"/>
                <a:gd name="T3" fmla="*/ 21597 h 21597"/>
                <a:gd name="T4" fmla="*/ 0 w 21367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597" fill="none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</a:path>
                <a:path w="21367" h="21597" stroke="0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33" name="Arc 461"/>
            <p:cNvSpPr>
              <a:spLocks/>
            </p:cNvSpPr>
            <p:nvPr/>
          </p:nvSpPr>
          <p:spPr bwMode="auto">
            <a:xfrm flipH="1">
              <a:off x="2685894" y="1929481"/>
              <a:ext cx="66245" cy="6696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597"/>
                <a:gd name="T2" fmla="*/ 354 w 21367"/>
                <a:gd name="T3" fmla="*/ 21597 h 21597"/>
                <a:gd name="T4" fmla="*/ 0 w 21367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597" fill="none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</a:path>
                <a:path w="21367" h="21597" stroke="0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34" name="Arc 462"/>
            <p:cNvSpPr>
              <a:spLocks/>
            </p:cNvSpPr>
            <p:nvPr/>
          </p:nvSpPr>
          <p:spPr bwMode="auto">
            <a:xfrm flipH="1">
              <a:off x="3712318" y="1927249"/>
              <a:ext cx="66245" cy="6696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597"/>
                <a:gd name="T2" fmla="*/ 354 w 21367"/>
                <a:gd name="T3" fmla="*/ 21597 h 21597"/>
                <a:gd name="T4" fmla="*/ 0 w 21367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597" fill="none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</a:path>
                <a:path w="21367" h="21597" stroke="0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35" name="Arc 463"/>
            <p:cNvSpPr>
              <a:spLocks/>
            </p:cNvSpPr>
            <p:nvPr/>
          </p:nvSpPr>
          <p:spPr bwMode="auto">
            <a:xfrm>
              <a:off x="3922311" y="1927993"/>
              <a:ext cx="66245" cy="6696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597"/>
                <a:gd name="T2" fmla="*/ 354 w 21367"/>
                <a:gd name="T3" fmla="*/ 21597 h 21597"/>
                <a:gd name="T4" fmla="*/ 0 w 21367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597" fill="none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</a:path>
                <a:path w="21367" h="21597" stroke="0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36" name="Arc 464"/>
            <p:cNvSpPr>
              <a:spLocks/>
            </p:cNvSpPr>
            <p:nvPr/>
          </p:nvSpPr>
          <p:spPr bwMode="auto">
            <a:xfrm flipV="1">
              <a:off x="3924451" y="2096156"/>
              <a:ext cx="66245" cy="6696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597"/>
                <a:gd name="T2" fmla="*/ 354 w 21367"/>
                <a:gd name="T3" fmla="*/ 21597 h 21597"/>
                <a:gd name="T4" fmla="*/ 0 w 21367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597" fill="none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</a:path>
                <a:path w="21367" h="21597" stroke="0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37" name="Arc 465"/>
            <p:cNvSpPr>
              <a:spLocks/>
            </p:cNvSpPr>
            <p:nvPr/>
          </p:nvSpPr>
          <p:spPr bwMode="auto">
            <a:xfrm flipH="1" flipV="1">
              <a:off x="3716040" y="2096900"/>
              <a:ext cx="66245" cy="6696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597"/>
                <a:gd name="T2" fmla="*/ 354 w 21367"/>
                <a:gd name="T3" fmla="*/ 21597 h 21597"/>
                <a:gd name="T4" fmla="*/ 0 w 21367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597" fill="none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</a:path>
                <a:path w="21367" h="21597" stroke="0" extrusionOk="0">
                  <a:moveTo>
                    <a:pt x="21367" y="3164"/>
                  </a:moveTo>
                  <a:cubicBezTo>
                    <a:pt x="19818" y="13623"/>
                    <a:pt x="10925" y="21423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38" name="Arc 466"/>
            <p:cNvSpPr>
              <a:spLocks/>
            </p:cNvSpPr>
            <p:nvPr/>
          </p:nvSpPr>
          <p:spPr bwMode="auto">
            <a:xfrm flipH="1" flipV="1">
              <a:off x="2633792" y="2244229"/>
              <a:ext cx="64012" cy="6696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584 w 20584"/>
                <a:gd name="T1" fmla="*/ 6547 h 21597"/>
                <a:gd name="T2" fmla="*/ 354 w 20584"/>
                <a:gd name="T3" fmla="*/ 21597 h 21597"/>
                <a:gd name="T4" fmla="*/ 0 w 20584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84" h="21597" fill="none" extrusionOk="0">
                  <a:moveTo>
                    <a:pt x="20583" y="6546"/>
                  </a:moveTo>
                  <a:cubicBezTo>
                    <a:pt x="17772" y="15387"/>
                    <a:pt x="9629" y="21445"/>
                    <a:pt x="354" y="21597"/>
                  </a:cubicBezTo>
                </a:path>
                <a:path w="20584" h="21597" stroke="0" extrusionOk="0">
                  <a:moveTo>
                    <a:pt x="20583" y="6546"/>
                  </a:moveTo>
                  <a:cubicBezTo>
                    <a:pt x="17772" y="15387"/>
                    <a:pt x="9629" y="21445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39" name="Arc 467"/>
            <p:cNvSpPr>
              <a:spLocks/>
            </p:cNvSpPr>
            <p:nvPr/>
          </p:nvSpPr>
          <p:spPr bwMode="auto">
            <a:xfrm flipH="1">
              <a:off x="2635280" y="1792569"/>
              <a:ext cx="52847" cy="5878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375 w 19375"/>
                <a:gd name="T1" fmla="*/ 9549 h 21597"/>
                <a:gd name="T2" fmla="*/ 354 w 19375"/>
                <a:gd name="T3" fmla="*/ 21597 h 21597"/>
                <a:gd name="T4" fmla="*/ 0 w 19375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75" h="21597" fill="none" extrusionOk="0">
                  <a:moveTo>
                    <a:pt x="19374" y="9548"/>
                  </a:moveTo>
                  <a:cubicBezTo>
                    <a:pt x="15794" y="16813"/>
                    <a:pt x="8451" y="21464"/>
                    <a:pt x="354" y="21597"/>
                  </a:cubicBezTo>
                </a:path>
                <a:path w="19375" h="21597" stroke="0" extrusionOk="0">
                  <a:moveTo>
                    <a:pt x="19374" y="9548"/>
                  </a:moveTo>
                  <a:cubicBezTo>
                    <a:pt x="15794" y="16813"/>
                    <a:pt x="8451" y="21464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40" name="Arc 468"/>
            <p:cNvSpPr>
              <a:spLocks/>
            </p:cNvSpPr>
            <p:nvPr/>
          </p:nvSpPr>
          <p:spPr bwMode="auto">
            <a:xfrm>
              <a:off x="3980368" y="1782152"/>
              <a:ext cx="64012" cy="6696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584 w 20584"/>
                <a:gd name="T1" fmla="*/ 6547 h 21597"/>
                <a:gd name="T2" fmla="*/ 354 w 20584"/>
                <a:gd name="T3" fmla="*/ 21597 h 21597"/>
                <a:gd name="T4" fmla="*/ 0 w 20584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84" h="21597" fill="none" extrusionOk="0">
                  <a:moveTo>
                    <a:pt x="20583" y="6546"/>
                  </a:moveTo>
                  <a:cubicBezTo>
                    <a:pt x="17772" y="15387"/>
                    <a:pt x="9629" y="21445"/>
                    <a:pt x="354" y="21597"/>
                  </a:cubicBezTo>
                </a:path>
                <a:path w="20584" h="21597" stroke="0" extrusionOk="0">
                  <a:moveTo>
                    <a:pt x="20583" y="6546"/>
                  </a:moveTo>
                  <a:cubicBezTo>
                    <a:pt x="17772" y="15387"/>
                    <a:pt x="9629" y="21445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41" name="Arc 469"/>
            <p:cNvSpPr>
              <a:spLocks/>
            </p:cNvSpPr>
            <p:nvPr/>
          </p:nvSpPr>
          <p:spPr bwMode="auto">
            <a:xfrm flipV="1">
              <a:off x="3986230" y="2244229"/>
              <a:ext cx="64012" cy="6696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584 w 20584"/>
                <a:gd name="T1" fmla="*/ 6547 h 21597"/>
                <a:gd name="T2" fmla="*/ 354 w 20584"/>
                <a:gd name="T3" fmla="*/ 21597 h 21597"/>
                <a:gd name="T4" fmla="*/ 0 w 20584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84" h="21597" fill="none" extrusionOk="0">
                  <a:moveTo>
                    <a:pt x="20583" y="6546"/>
                  </a:moveTo>
                  <a:cubicBezTo>
                    <a:pt x="17772" y="15387"/>
                    <a:pt x="9629" y="21445"/>
                    <a:pt x="354" y="21597"/>
                  </a:cubicBezTo>
                </a:path>
                <a:path w="20584" h="21597" stroke="0" extrusionOk="0">
                  <a:moveTo>
                    <a:pt x="20583" y="6546"/>
                  </a:moveTo>
                  <a:cubicBezTo>
                    <a:pt x="17772" y="15387"/>
                    <a:pt x="9629" y="21445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42" name="Arc 470"/>
            <p:cNvSpPr>
              <a:spLocks/>
            </p:cNvSpPr>
            <p:nvPr/>
          </p:nvSpPr>
          <p:spPr bwMode="auto">
            <a:xfrm>
              <a:off x="2260141" y="1756853"/>
              <a:ext cx="430964" cy="289449"/>
            </a:xfrm>
            <a:custGeom>
              <a:avLst/>
              <a:gdLst>
                <a:gd name="G0" fmla="+- 0 0 0"/>
                <a:gd name="G1" fmla="+- 14140 0 0"/>
                <a:gd name="G2" fmla="+- 21600 0 0"/>
                <a:gd name="T0" fmla="*/ 16328 w 21077"/>
                <a:gd name="T1" fmla="*/ 0 h 14140"/>
                <a:gd name="T2" fmla="*/ 21077 w 21077"/>
                <a:gd name="T3" fmla="*/ 9415 h 14140"/>
                <a:gd name="T4" fmla="*/ 0 w 21077"/>
                <a:gd name="T5" fmla="*/ 14140 h 14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77" h="14140" fill="none" extrusionOk="0">
                  <a:moveTo>
                    <a:pt x="16328" y="-1"/>
                  </a:moveTo>
                  <a:cubicBezTo>
                    <a:pt x="18664" y="2697"/>
                    <a:pt x="20296" y="5932"/>
                    <a:pt x="21076" y="9415"/>
                  </a:cubicBezTo>
                </a:path>
                <a:path w="21077" h="14140" stroke="0" extrusionOk="0">
                  <a:moveTo>
                    <a:pt x="16328" y="-1"/>
                  </a:moveTo>
                  <a:cubicBezTo>
                    <a:pt x="18664" y="2697"/>
                    <a:pt x="20296" y="5932"/>
                    <a:pt x="21076" y="9415"/>
                  </a:cubicBezTo>
                  <a:lnTo>
                    <a:pt x="0" y="1414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43" name="Arc 471"/>
            <p:cNvSpPr>
              <a:spLocks/>
            </p:cNvSpPr>
            <p:nvPr/>
          </p:nvSpPr>
          <p:spPr bwMode="auto">
            <a:xfrm flipV="1">
              <a:off x="2260141" y="2049279"/>
              <a:ext cx="430964" cy="289449"/>
            </a:xfrm>
            <a:custGeom>
              <a:avLst/>
              <a:gdLst>
                <a:gd name="G0" fmla="+- 0 0 0"/>
                <a:gd name="G1" fmla="+- 14140 0 0"/>
                <a:gd name="G2" fmla="+- 21600 0 0"/>
                <a:gd name="T0" fmla="*/ 16328 w 21077"/>
                <a:gd name="T1" fmla="*/ 0 h 14140"/>
                <a:gd name="T2" fmla="*/ 21077 w 21077"/>
                <a:gd name="T3" fmla="*/ 9415 h 14140"/>
                <a:gd name="T4" fmla="*/ 0 w 21077"/>
                <a:gd name="T5" fmla="*/ 14140 h 14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77" h="14140" fill="none" extrusionOk="0">
                  <a:moveTo>
                    <a:pt x="16328" y="-1"/>
                  </a:moveTo>
                  <a:cubicBezTo>
                    <a:pt x="18664" y="2697"/>
                    <a:pt x="20296" y="5932"/>
                    <a:pt x="21076" y="9415"/>
                  </a:cubicBezTo>
                </a:path>
                <a:path w="21077" h="14140" stroke="0" extrusionOk="0">
                  <a:moveTo>
                    <a:pt x="16328" y="-1"/>
                  </a:moveTo>
                  <a:cubicBezTo>
                    <a:pt x="18664" y="2697"/>
                    <a:pt x="20296" y="5932"/>
                    <a:pt x="21076" y="9415"/>
                  </a:cubicBezTo>
                  <a:lnTo>
                    <a:pt x="0" y="1414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44" name="Arc 472"/>
            <p:cNvSpPr>
              <a:spLocks/>
            </p:cNvSpPr>
            <p:nvPr/>
          </p:nvSpPr>
          <p:spPr bwMode="auto">
            <a:xfrm flipH="1" flipV="1">
              <a:off x="3986974" y="2047046"/>
              <a:ext cx="430964" cy="289449"/>
            </a:xfrm>
            <a:custGeom>
              <a:avLst/>
              <a:gdLst>
                <a:gd name="G0" fmla="+- 0 0 0"/>
                <a:gd name="G1" fmla="+- 14140 0 0"/>
                <a:gd name="G2" fmla="+- 21600 0 0"/>
                <a:gd name="T0" fmla="*/ 16328 w 21077"/>
                <a:gd name="T1" fmla="*/ 0 h 14140"/>
                <a:gd name="T2" fmla="*/ 21077 w 21077"/>
                <a:gd name="T3" fmla="*/ 9415 h 14140"/>
                <a:gd name="T4" fmla="*/ 0 w 21077"/>
                <a:gd name="T5" fmla="*/ 14140 h 14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77" h="14140" fill="none" extrusionOk="0">
                  <a:moveTo>
                    <a:pt x="16328" y="-1"/>
                  </a:moveTo>
                  <a:cubicBezTo>
                    <a:pt x="18664" y="2697"/>
                    <a:pt x="20296" y="5932"/>
                    <a:pt x="21076" y="9415"/>
                  </a:cubicBezTo>
                </a:path>
                <a:path w="21077" h="14140" stroke="0" extrusionOk="0">
                  <a:moveTo>
                    <a:pt x="16328" y="-1"/>
                  </a:moveTo>
                  <a:cubicBezTo>
                    <a:pt x="18664" y="2697"/>
                    <a:pt x="20296" y="5932"/>
                    <a:pt x="21076" y="9415"/>
                  </a:cubicBezTo>
                  <a:lnTo>
                    <a:pt x="0" y="1414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45" name="Arc 473"/>
            <p:cNvSpPr>
              <a:spLocks/>
            </p:cNvSpPr>
            <p:nvPr/>
          </p:nvSpPr>
          <p:spPr bwMode="auto">
            <a:xfrm flipH="1">
              <a:off x="3984090" y="1757597"/>
              <a:ext cx="430964" cy="289449"/>
            </a:xfrm>
            <a:custGeom>
              <a:avLst/>
              <a:gdLst>
                <a:gd name="G0" fmla="+- 0 0 0"/>
                <a:gd name="G1" fmla="+- 14140 0 0"/>
                <a:gd name="G2" fmla="+- 21600 0 0"/>
                <a:gd name="T0" fmla="*/ 16328 w 21077"/>
                <a:gd name="T1" fmla="*/ 0 h 14140"/>
                <a:gd name="T2" fmla="*/ 21077 w 21077"/>
                <a:gd name="T3" fmla="*/ 9415 h 14140"/>
                <a:gd name="T4" fmla="*/ 0 w 21077"/>
                <a:gd name="T5" fmla="*/ 14140 h 14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77" h="14140" fill="none" extrusionOk="0">
                  <a:moveTo>
                    <a:pt x="16328" y="-1"/>
                  </a:moveTo>
                  <a:cubicBezTo>
                    <a:pt x="18664" y="2697"/>
                    <a:pt x="20296" y="5932"/>
                    <a:pt x="21076" y="9415"/>
                  </a:cubicBezTo>
                </a:path>
                <a:path w="21077" h="14140" stroke="0" extrusionOk="0">
                  <a:moveTo>
                    <a:pt x="16328" y="-1"/>
                  </a:moveTo>
                  <a:cubicBezTo>
                    <a:pt x="18664" y="2697"/>
                    <a:pt x="20296" y="5932"/>
                    <a:pt x="21076" y="9415"/>
                  </a:cubicBezTo>
                  <a:lnTo>
                    <a:pt x="0" y="1414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9146" name="AutoShape 474"/>
            <p:cNvCxnSpPr>
              <a:cxnSpLocks noChangeShapeType="1"/>
            </p:cNvCxnSpPr>
            <p:nvPr/>
          </p:nvCxnSpPr>
          <p:spPr bwMode="auto">
            <a:xfrm>
              <a:off x="2685894" y="1849120"/>
              <a:ext cx="288798" cy="7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47" name="AutoShape 475"/>
            <p:cNvCxnSpPr>
              <a:cxnSpLocks noChangeShapeType="1"/>
            </p:cNvCxnSpPr>
            <p:nvPr/>
          </p:nvCxnSpPr>
          <p:spPr bwMode="auto">
            <a:xfrm flipH="1">
              <a:off x="2964272" y="1736019"/>
              <a:ext cx="17864" cy="2023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48" name="AutoShape 476"/>
            <p:cNvCxnSpPr>
              <a:cxnSpLocks noChangeShapeType="1"/>
            </p:cNvCxnSpPr>
            <p:nvPr/>
          </p:nvCxnSpPr>
          <p:spPr bwMode="auto">
            <a:xfrm flipH="1" flipV="1">
              <a:off x="3684778" y="1736019"/>
              <a:ext cx="28284" cy="20536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49" name="AutoShape 477"/>
            <p:cNvCxnSpPr>
              <a:cxnSpLocks noChangeShapeType="1"/>
            </p:cNvCxnSpPr>
            <p:nvPr/>
          </p:nvCxnSpPr>
          <p:spPr bwMode="auto">
            <a:xfrm flipH="1">
              <a:off x="3706364" y="1849120"/>
              <a:ext cx="278378" cy="7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50" name="AutoShape 478"/>
            <p:cNvCxnSpPr>
              <a:cxnSpLocks noChangeShapeType="1"/>
            </p:cNvCxnSpPr>
            <p:nvPr/>
          </p:nvCxnSpPr>
          <p:spPr bwMode="auto">
            <a:xfrm>
              <a:off x="2737253" y="1994960"/>
              <a:ext cx="16300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51" name="AutoShape 479"/>
            <p:cNvCxnSpPr>
              <a:cxnSpLocks noChangeShapeType="1"/>
            </p:cNvCxnSpPr>
            <p:nvPr/>
          </p:nvCxnSpPr>
          <p:spPr bwMode="auto">
            <a:xfrm>
              <a:off x="2747673" y="2097644"/>
              <a:ext cx="15630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52" name="AutoShape 480"/>
            <p:cNvCxnSpPr>
              <a:cxnSpLocks noChangeShapeType="1"/>
            </p:cNvCxnSpPr>
            <p:nvPr/>
          </p:nvCxnSpPr>
          <p:spPr bwMode="auto">
            <a:xfrm>
              <a:off x="3773353" y="1994960"/>
              <a:ext cx="16672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53" name="AutoShape 481"/>
            <p:cNvCxnSpPr>
              <a:cxnSpLocks noChangeShapeType="1"/>
            </p:cNvCxnSpPr>
            <p:nvPr/>
          </p:nvCxnSpPr>
          <p:spPr bwMode="auto">
            <a:xfrm>
              <a:off x="3777075" y="2098388"/>
              <a:ext cx="15630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54" name="AutoShape 482"/>
            <p:cNvCxnSpPr>
              <a:cxnSpLocks noChangeShapeType="1"/>
            </p:cNvCxnSpPr>
            <p:nvPr/>
          </p:nvCxnSpPr>
          <p:spPr bwMode="auto">
            <a:xfrm>
              <a:off x="2693338" y="2243485"/>
              <a:ext cx="278378" cy="7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55" name="AutoShape 483"/>
            <p:cNvCxnSpPr>
              <a:cxnSpLocks noChangeShapeType="1"/>
            </p:cNvCxnSpPr>
            <p:nvPr/>
          </p:nvCxnSpPr>
          <p:spPr bwMode="auto">
            <a:xfrm>
              <a:off x="2956829" y="2147498"/>
              <a:ext cx="29029" cy="21280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56" name="AutoShape 484"/>
            <p:cNvCxnSpPr>
              <a:cxnSpLocks noChangeShapeType="1"/>
            </p:cNvCxnSpPr>
            <p:nvPr/>
          </p:nvCxnSpPr>
          <p:spPr bwMode="auto">
            <a:xfrm flipH="1">
              <a:off x="3691477" y="2144522"/>
              <a:ext cx="30517" cy="21578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57" name="AutoShape 485"/>
            <p:cNvCxnSpPr>
              <a:cxnSpLocks noChangeShapeType="1"/>
            </p:cNvCxnSpPr>
            <p:nvPr/>
          </p:nvCxnSpPr>
          <p:spPr bwMode="auto">
            <a:xfrm flipH="1">
              <a:off x="3706364" y="2243485"/>
              <a:ext cx="285076" cy="7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58" name="AutoShape 486"/>
            <p:cNvCxnSpPr>
              <a:cxnSpLocks noChangeShapeType="1"/>
            </p:cNvCxnSpPr>
            <p:nvPr/>
          </p:nvCxnSpPr>
          <p:spPr bwMode="auto">
            <a:xfrm>
              <a:off x="1523259" y="1733787"/>
              <a:ext cx="0" cy="227094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59" name="AutoShape 487"/>
            <p:cNvCxnSpPr>
              <a:cxnSpLocks noChangeShapeType="1"/>
            </p:cNvCxnSpPr>
            <p:nvPr/>
          </p:nvCxnSpPr>
          <p:spPr bwMode="auto">
            <a:xfrm>
              <a:off x="1864160" y="1733042"/>
              <a:ext cx="0" cy="227094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60" name="AutoShape 488"/>
            <p:cNvCxnSpPr>
              <a:cxnSpLocks noChangeShapeType="1"/>
            </p:cNvCxnSpPr>
            <p:nvPr/>
          </p:nvCxnSpPr>
          <p:spPr bwMode="auto">
            <a:xfrm>
              <a:off x="5162263" y="1736019"/>
              <a:ext cx="0" cy="226722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61" name="AutoShape 489"/>
            <p:cNvCxnSpPr>
              <a:cxnSpLocks noChangeShapeType="1"/>
            </p:cNvCxnSpPr>
            <p:nvPr/>
          </p:nvCxnSpPr>
          <p:spPr bwMode="auto">
            <a:xfrm>
              <a:off x="4822851" y="1732298"/>
              <a:ext cx="0" cy="227764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162" name="Arc 490"/>
            <p:cNvSpPr>
              <a:spLocks/>
            </p:cNvSpPr>
            <p:nvPr/>
          </p:nvSpPr>
          <p:spPr bwMode="auto">
            <a:xfrm flipH="1" flipV="1">
              <a:off x="2883233" y="2411648"/>
              <a:ext cx="88575" cy="8780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581 w 21581"/>
                <a:gd name="T1" fmla="*/ 916 h 21426"/>
                <a:gd name="T2" fmla="*/ 2733 w 21581"/>
                <a:gd name="T3" fmla="*/ 21426 h 21426"/>
                <a:gd name="T4" fmla="*/ 0 w 21581"/>
                <a:gd name="T5" fmla="*/ 0 h 2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1" h="21426" fill="none" extrusionOk="0">
                  <a:moveTo>
                    <a:pt x="21580" y="915"/>
                  </a:moveTo>
                  <a:cubicBezTo>
                    <a:pt x="21134" y="11431"/>
                    <a:pt x="13173" y="20094"/>
                    <a:pt x="2733" y="21426"/>
                  </a:cubicBezTo>
                </a:path>
                <a:path w="21581" h="21426" stroke="0" extrusionOk="0">
                  <a:moveTo>
                    <a:pt x="21580" y="915"/>
                  </a:moveTo>
                  <a:cubicBezTo>
                    <a:pt x="21134" y="11431"/>
                    <a:pt x="13173" y="20094"/>
                    <a:pt x="2733" y="2142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63" name="Arc 491"/>
            <p:cNvSpPr>
              <a:spLocks/>
            </p:cNvSpPr>
            <p:nvPr/>
          </p:nvSpPr>
          <p:spPr bwMode="auto">
            <a:xfrm flipV="1">
              <a:off x="3707853" y="2413136"/>
              <a:ext cx="87830" cy="8705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321"/>
                <a:gd name="T2" fmla="*/ 3459 w 21367"/>
                <a:gd name="T3" fmla="*/ 21321 h 21321"/>
                <a:gd name="T4" fmla="*/ 0 w 21367"/>
                <a:gd name="T5" fmla="*/ 0 h 2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321" fill="none" extrusionOk="0">
                  <a:moveTo>
                    <a:pt x="21367" y="3164"/>
                  </a:moveTo>
                  <a:cubicBezTo>
                    <a:pt x="19988" y="12470"/>
                    <a:pt x="12745" y="19814"/>
                    <a:pt x="3459" y="21321"/>
                  </a:cubicBezTo>
                </a:path>
                <a:path w="21367" h="21321" stroke="0" extrusionOk="0">
                  <a:moveTo>
                    <a:pt x="21367" y="3164"/>
                  </a:moveTo>
                  <a:cubicBezTo>
                    <a:pt x="19988" y="12470"/>
                    <a:pt x="12745" y="19814"/>
                    <a:pt x="3459" y="2132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9164" name="AutoShape 492"/>
            <p:cNvCxnSpPr>
              <a:cxnSpLocks noChangeShapeType="1"/>
            </p:cNvCxnSpPr>
            <p:nvPr/>
          </p:nvCxnSpPr>
          <p:spPr bwMode="auto">
            <a:xfrm flipV="1">
              <a:off x="3723483" y="2360306"/>
              <a:ext cx="0" cy="5357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65" name="AutoShape 493"/>
            <p:cNvCxnSpPr>
              <a:cxnSpLocks noChangeShapeType="1"/>
            </p:cNvCxnSpPr>
            <p:nvPr/>
          </p:nvCxnSpPr>
          <p:spPr bwMode="auto">
            <a:xfrm flipV="1">
              <a:off x="2956829" y="2356586"/>
              <a:ext cx="0" cy="5357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66" name="AutoShape 494"/>
            <p:cNvCxnSpPr>
              <a:cxnSpLocks noChangeShapeType="1"/>
            </p:cNvCxnSpPr>
            <p:nvPr/>
          </p:nvCxnSpPr>
          <p:spPr bwMode="auto">
            <a:xfrm>
              <a:off x="2955340" y="2362539"/>
              <a:ext cx="217343" cy="7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67" name="AutoShape 495"/>
            <p:cNvCxnSpPr>
              <a:cxnSpLocks noChangeShapeType="1"/>
            </p:cNvCxnSpPr>
            <p:nvPr/>
          </p:nvCxnSpPr>
          <p:spPr bwMode="auto">
            <a:xfrm>
              <a:off x="3496464" y="2359562"/>
              <a:ext cx="23074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168" name="Arc 496"/>
            <p:cNvSpPr>
              <a:spLocks/>
            </p:cNvSpPr>
            <p:nvPr/>
          </p:nvSpPr>
          <p:spPr bwMode="auto">
            <a:xfrm flipV="1">
              <a:off x="3664030" y="2489777"/>
              <a:ext cx="53591" cy="5283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566 w 21566"/>
                <a:gd name="T1" fmla="*/ 1218 h 21426"/>
                <a:gd name="T2" fmla="*/ 2733 w 21566"/>
                <a:gd name="T3" fmla="*/ 21426 h 21426"/>
                <a:gd name="T4" fmla="*/ 0 w 21566"/>
                <a:gd name="T5" fmla="*/ 0 h 2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6" h="21426" fill="none" extrusionOk="0">
                  <a:moveTo>
                    <a:pt x="21565" y="1217"/>
                  </a:moveTo>
                  <a:cubicBezTo>
                    <a:pt x="20978" y="11612"/>
                    <a:pt x="13060" y="20109"/>
                    <a:pt x="2733" y="21426"/>
                  </a:cubicBezTo>
                </a:path>
                <a:path w="21566" h="21426" stroke="0" extrusionOk="0">
                  <a:moveTo>
                    <a:pt x="21565" y="1217"/>
                  </a:moveTo>
                  <a:cubicBezTo>
                    <a:pt x="20978" y="11612"/>
                    <a:pt x="13060" y="20109"/>
                    <a:pt x="2733" y="2142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169" name="Arc 497"/>
            <p:cNvSpPr>
              <a:spLocks/>
            </p:cNvSpPr>
            <p:nvPr/>
          </p:nvSpPr>
          <p:spPr bwMode="auto">
            <a:xfrm flipH="1" flipV="1">
              <a:off x="2961295" y="2488289"/>
              <a:ext cx="52847" cy="5283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426"/>
                <a:gd name="T2" fmla="*/ 2733 w 21367"/>
                <a:gd name="T3" fmla="*/ 21426 h 21426"/>
                <a:gd name="T4" fmla="*/ 0 w 21367"/>
                <a:gd name="T5" fmla="*/ 0 h 2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426" fill="none" extrusionOk="0">
                  <a:moveTo>
                    <a:pt x="21367" y="3164"/>
                  </a:moveTo>
                  <a:cubicBezTo>
                    <a:pt x="19949" y="12738"/>
                    <a:pt x="12334" y="20201"/>
                    <a:pt x="2733" y="21426"/>
                  </a:cubicBezTo>
                </a:path>
                <a:path w="21367" h="21426" stroke="0" extrusionOk="0">
                  <a:moveTo>
                    <a:pt x="21367" y="3164"/>
                  </a:moveTo>
                  <a:cubicBezTo>
                    <a:pt x="19949" y="12738"/>
                    <a:pt x="12334" y="20201"/>
                    <a:pt x="2733" y="2142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9170" name="AutoShape 498"/>
            <p:cNvCxnSpPr>
              <a:cxnSpLocks noChangeShapeType="1"/>
            </p:cNvCxnSpPr>
            <p:nvPr/>
          </p:nvCxnSpPr>
          <p:spPr bwMode="auto">
            <a:xfrm>
              <a:off x="2886118" y="2494986"/>
              <a:ext cx="0" cy="119574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1" name="AutoShape 499"/>
            <p:cNvCxnSpPr>
              <a:cxnSpLocks noChangeShapeType="1"/>
            </p:cNvCxnSpPr>
            <p:nvPr/>
          </p:nvCxnSpPr>
          <p:spPr bwMode="auto">
            <a:xfrm>
              <a:off x="2960550" y="2529958"/>
              <a:ext cx="0" cy="11600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2" name="AutoShape 500"/>
            <p:cNvCxnSpPr>
              <a:cxnSpLocks noChangeShapeType="1"/>
            </p:cNvCxnSpPr>
            <p:nvPr/>
          </p:nvCxnSpPr>
          <p:spPr bwMode="auto">
            <a:xfrm>
              <a:off x="3720506" y="2526981"/>
              <a:ext cx="0" cy="117119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3" name="AutoShape 501"/>
            <p:cNvCxnSpPr>
              <a:cxnSpLocks noChangeShapeType="1"/>
            </p:cNvCxnSpPr>
            <p:nvPr/>
          </p:nvCxnSpPr>
          <p:spPr bwMode="auto">
            <a:xfrm>
              <a:off x="3794194" y="2486801"/>
              <a:ext cx="0" cy="11994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4" name="AutoShape 502"/>
            <p:cNvCxnSpPr>
              <a:cxnSpLocks noChangeShapeType="1"/>
            </p:cNvCxnSpPr>
            <p:nvPr/>
          </p:nvCxnSpPr>
          <p:spPr bwMode="auto">
            <a:xfrm>
              <a:off x="3127279" y="2356586"/>
              <a:ext cx="0" cy="13170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5" name="AutoShape 503"/>
            <p:cNvCxnSpPr>
              <a:cxnSpLocks noChangeShapeType="1"/>
            </p:cNvCxnSpPr>
            <p:nvPr/>
          </p:nvCxnSpPr>
          <p:spPr bwMode="auto">
            <a:xfrm>
              <a:off x="3532192" y="2360306"/>
              <a:ext cx="0" cy="13095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6" name="AutoShape 504"/>
            <p:cNvCxnSpPr>
              <a:cxnSpLocks noChangeShapeType="1"/>
            </p:cNvCxnSpPr>
            <p:nvPr/>
          </p:nvCxnSpPr>
          <p:spPr bwMode="auto">
            <a:xfrm>
              <a:off x="3000000" y="2488289"/>
              <a:ext cx="17342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7" name="AutoShape 505"/>
            <p:cNvCxnSpPr>
              <a:cxnSpLocks noChangeShapeType="1"/>
            </p:cNvCxnSpPr>
            <p:nvPr/>
          </p:nvCxnSpPr>
          <p:spPr bwMode="auto">
            <a:xfrm flipH="1">
              <a:off x="3500186" y="2488289"/>
              <a:ext cx="179382" cy="7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8" name="AutoShape 506"/>
            <p:cNvCxnSpPr>
              <a:cxnSpLocks noChangeShapeType="1"/>
            </p:cNvCxnSpPr>
            <p:nvPr/>
          </p:nvCxnSpPr>
          <p:spPr bwMode="auto">
            <a:xfrm>
              <a:off x="3675102" y="3690731"/>
              <a:ext cx="14514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9" name="AutoShape 507"/>
            <p:cNvCxnSpPr>
              <a:cxnSpLocks noChangeShapeType="1"/>
            </p:cNvCxnSpPr>
            <p:nvPr/>
          </p:nvCxnSpPr>
          <p:spPr bwMode="auto">
            <a:xfrm>
              <a:off x="2854112" y="3690731"/>
              <a:ext cx="14588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0" name="AutoShape 508"/>
            <p:cNvCxnSpPr>
              <a:cxnSpLocks noChangeShapeType="1"/>
            </p:cNvCxnSpPr>
            <p:nvPr/>
          </p:nvCxnSpPr>
          <p:spPr bwMode="auto">
            <a:xfrm>
              <a:off x="3163751" y="3545634"/>
              <a:ext cx="32675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1" name="AutoShape 509"/>
            <p:cNvCxnSpPr>
              <a:cxnSpLocks noChangeShapeType="1"/>
            </p:cNvCxnSpPr>
            <p:nvPr/>
          </p:nvCxnSpPr>
          <p:spPr bwMode="auto">
            <a:xfrm>
              <a:off x="3009676" y="3562748"/>
              <a:ext cx="16300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2" name="AutoShape 510"/>
            <p:cNvCxnSpPr>
              <a:cxnSpLocks noChangeShapeType="1"/>
            </p:cNvCxnSpPr>
            <p:nvPr/>
          </p:nvCxnSpPr>
          <p:spPr bwMode="auto">
            <a:xfrm>
              <a:off x="3490510" y="3562748"/>
              <a:ext cx="16672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3" name="AutoShape 511"/>
            <p:cNvCxnSpPr>
              <a:cxnSpLocks noChangeShapeType="1"/>
            </p:cNvCxnSpPr>
            <p:nvPr/>
          </p:nvCxnSpPr>
          <p:spPr bwMode="auto">
            <a:xfrm>
              <a:off x="3017119" y="3562748"/>
              <a:ext cx="0" cy="9970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4" name="AutoShape 512"/>
            <p:cNvCxnSpPr>
              <a:cxnSpLocks noChangeShapeType="1"/>
            </p:cNvCxnSpPr>
            <p:nvPr/>
          </p:nvCxnSpPr>
          <p:spPr bwMode="auto">
            <a:xfrm>
              <a:off x="3130256" y="3563492"/>
              <a:ext cx="0" cy="9970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5" name="AutoShape 513"/>
            <p:cNvCxnSpPr>
              <a:cxnSpLocks noChangeShapeType="1"/>
            </p:cNvCxnSpPr>
            <p:nvPr/>
          </p:nvCxnSpPr>
          <p:spPr bwMode="auto">
            <a:xfrm>
              <a:off x="3530703" y="3564236"/>
              <a:ext cx="0" cy="9970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6" name="AutoShape 514"/>
            <p:cNvCxnSpPr>
              <a:cxnSpLocks noChangeShapeType="1"/>
            </p:cNvCxnSpPr>
            <p:nvPr/>
          </p:nvCxnSpPr>
          <p:spPr bwMode="auto">
            <a:xfrm>
              <a:off x="3652028" y="3561260"/>
              <a:ext cx="0" cy="9970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7" name="AutoShape 515"/>
            <p:cNvCxnSpPr>
              <a:cxnSpLocks noChangeShapeType="1"/>
            </p:cNvCxnSpPr>
            <p:nvPr/>
          </p:nvCxnSpPr>
          <p:spPr bwMode="auto">
            <a:xfrm>
              <a:off x="2854112" y="4009199"/>
              <a:ext cx="14588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8" name="AutoShape 516"/>
            <p:cNvCxnSpPr>
              <a:cxnSpLocks noChangeShapeType="1"/>
            </p:cNvCxnSpPr>
            <p:nvPr/>
          </p:nvCxnSpPr>
          <p:spPr bwMode="auto">
            <a:xfrm>
              <a:off x="3675102" y="4009943"/>
              <a:ext cx="14886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9" name="AutoShape 517"/>
            <p:cNvCxnSpPr>
              <a:cxnSpLocks noChangeShapeType="1"/>
            </p:cNvCxnSpPr>
            <p:nvPr/>
          </p:nvCxnSpPr>
          <p:spPr bwMode="auto">
            <a:xfrm>
              <a:off x="2968889" y="3690731"/>
              <a:ext cx="0" cy="31623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0" name="AutoShape 518"/>
            <p:cNvCxnSpPr>
              <a:cxnSpLocks noChangeShapeType="1"/>
            </p:cNvCxnSpPr>
            <p:nvPr/>
          </p:nvCxnSpPr>
          <p:spPr bwMode="auto">
            <a:xfrm>
              <a:off x="3003721" y="3662456"/>
              <a:ext cx="0" cy="107520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1" name="AutoShape 519"/>
            <p:cNvCxnSpPr>
              <a:cxnSpLocks noChangeShapeType="1"/>
            </p:cNvCxnSpPr>
            <p:nvPr/>
          </p:nvCxnSpPr>
          <p:spPr bwMode="auto">
            <a:xfrm>
              <a:off x="3066989" y="3662456"/>
              <a:ext cx="0" cy="11421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2" name="AutoShape 520"/>
            <p:cNvCxnSpPr>
              <a:cxnSpLocks noChangeShapeType="1"/>
            </p:cNvCxnSpPr>
            <p:nvPr/>
          </p:nvCxnSpPr>
          <p:spPr bwMode="auto">
            <a:xfrm>
              <a:off x="3043011" y="3690731"/>
              <a:ext cx="0" cy="3229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9193" name="AutoShape 521"/>
            <p:cNvCxnSpPr>
              <a:cxnSpLocks noChangeShapeType="1"/>
            </p:cNvCxnSpPr>
            <p:nvPr/>
          </p:nvCxnSpPr>
          <p:spPr bwMode="auto">
            <a:xfrm>
              <a:off x="3006698" y="3690731"/>
              <a:ext cx="5656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9194" name="AutoShape 522"/>
            <p:cNvCxnSpPr>
              <a:cxnSpLocks noChangeShapeType="1"/>
            </p:cNvCxnSpPr>
            <p:nvPr/>
          </p:nvCxnSpPr>
          <p:spPr bwMode="auto">
            <a:xfrm>
              <a:off x="3000000" y="4009943"/>
              <a:ext cx="6698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9195" name="AutoShape 523"/>
            <p:cNvCxnSpPr>
              <a:cxnSpLocks noChangeShapeType="1"/>
            </p:cNvCxnSpPr>
            <p:nvPr/>
          </p:nvCxnSpPr>
          <p:spPr bwMode="auto">
            <a:xfrm>
              <a:off x="3268049" y="3666176"/>
              <a:ext cx="0" cy="107520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6" name="AutoShape 524"/>
            <p:cNvCxnSpPr>
              <a:cxnSpLocks noChangeShapeType="1"/>
            </p:cNvCxnSpPr>
            <p:nvPr/>
          </p:nvCxnSpPr>
          <p:spPr bwMode="auto">
            <a:xfrm>
              <a:off x="3399050" y="3663944"/>
              <a:ext cx="0" cy="107520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7" name="AutoShape 525"/>
            <p:cNvCxnSpPr>
              <a:cxnSpLocks noChangeShapeType="1"/>
            </p:cNvCxnSpPr>
            <p:nvPr/>
          </p:nvCxnSpPr>
          <p:spPr bwMode="auto">
            <a:xfrm>
              <a:off x="3669892" y="3661711"/>
              <a:ext cx="0" cy="107520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8" name="AutoShape 526"/>
            <p:cNvCxnSpPr>
              <a:cxnSpLocks noChangeShapeType="1"/>
            </p:cNvCxnSpPr>
            <p:nvPr/>
          </p:nvCxnSpPr>
          <p:spPr bwMode="auto">
            <a:xfrm>
              <a:off x="3602903" y="3668408"/>
              <a:ext cx="0" cy="113175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9" name="AutoShape 527"/>
            <p:cNvCxnSpPr>
              <a:cxnSpLocks noChangeShapeType="1"/>
            </p:cNvCxnSpPr>
            <p:nvPr/>
          </p:nvCxnSpPr>
          <p:spPr bwMode="auto">
            <a:xfrm>
              <a:off x="3695943" y="3690731"/>
              <a:ext cx="0" cy="32665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00" name="AutoShape 528"/>
            <p:cNvCxnSpPr>
              <a:cxnSpLocks noChangeShapeType="1"/>
            </p:cNvCxnSpPr>
            <p:nvPr/>
          </p:nvCxnSpPr>
          <p:spPr bwMode="auto">
            <a:xfrm>
              <a:off x="3624488" y="3690731"/>
              <a:ext cx="0" cy="31921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9201" name="AutoShape 529"/>
            <p:cNvCxnSpPr>
              <a:cxnSpLocks noChangeShapeType="1"/>
            </p:cNvCxnSpPr>
            <p:nvPr/>
          </p:nvCxnSpPr>
          <p:spPr bwMode="auto">
            <a:xfrm>
              <a:off x="3600670" y="3690731"/>
              <a:ext cx="74432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9202" name="AutoShape 530"/>
            <p:cNvCxnSpPr>
              <a:cxnSpLocks noChangeShapeType="1"/>
            </p:cNvCxnSpPr>
            <p:nvPr/>
          </p:nvCxnSpPr>
          <p:spPr bwMode="auto">
            <a:xfrm>
              <a:off x="3602903" y="4013413"/>
              <a:ext cx="7071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9203" name="AutoShape 531"/>
            <p:cNvCxnSpPr>
              <a:cxnSpLocks noChangeShapeType="1"/>
            </p:cNvCxnSpPr>
            <p:nvPr/>
          </p:nvCxnSpPr>
          <p:spPr bwMode="auto">
            <a:xfrm>
              <a:off x="3000000" y="4734030"/>
              <a:ext cx="7443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04" name="AutoShape 532"/>
            <p:cNvCxnSpPr>
              <a:cxnSpLocks noChangeShapeType="1"/>
            </p:cNvCxnSpPr>
            <p:nvPr/>
          </p:nvCxnSpPr>
          <p:spPr bwMode="auto">
            <a:xfrm>
              <a:off x="3602903" y="4734030"/>
              <a:ext cx="7443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05" name="AutoShape 533"/>
            <p:cNvCxnSpPr>
              <a:cxnSpLocks noChangeShapeType="1"/>
            </p:cNvCxnSpPr>
            <p:nvPr/>
          </p:nvCxnSpPr>
          <p:spPr bwMode="auto">
            <a:xfrm>
              <a:off x="3273259" y="4730309"/>
              <a:ext cx="13100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06" name="AutoShape 534"/>
            <p:cNvCxnSpPr>
              <a:cxnSpLocks noChangeShapeType="1"/>
            </p:cNvCxnSpPr>
            <p:nvPr/>
          </p:nvCxnSpPr>
          <p:spPr bwMode="auto">
            <a:xfrm>
              <a:off x="2773725" y="4801650"/>
              <a:ext cx="11209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07" name="AutoShape 535"/>
            <p:cNvCxnSpPr>
              <a:cxnSpLocks noChangeShapeType="1"/>
            </p:cNvCxnSpPr>
            <p:nvPr/>
          </p:nvCxnSpPr>
          <p:spPr bwMode="auto">
            <a:xfrm>
              <a:off x="2777446" y="4931865"/>
              <a:ext cx="11209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08" name="AutoShape 536"/>
            <p:cNvCxnSpPr>
              <a:cxnSpLocks noChangeShapeType="1"/>
            </p:cNvCxnSpPr>
            <p:nvPr/>
          </p:nvCxnSpPr>
          <p:spPr bwMode="auto">
            <a:xfrm>
              <a:off x="2781168" y="4801650"/>
              <a:ext cx="0" cy="32963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09" name="AutoShape 537"/>
            <p:cNvCxnSpPr>
              <a:cxnSpLocks noChangeShapeType="1"/>
            </p:cNvCxnSpPr>
            <p:nvPr/>
          </p:nvCxnSpPr>
          <p:spPr bwMode="auto">
            <a:xfrm>
              <a:off x="3894678" y="4798021"/>
              <a:ext cx="0" cy="32590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210" name="Arc 538"/>
            <p:cNvSpPr>
              <a:spLocks/>
            </p:cNvSpPr>
            <p:nvPr/>
          </p:nvSpPr>
          <p:spPr bwMode="auto">
            <a:xfrm flipH="1">
              <a:off x="1363229" y="3684778"/>
              <a:ext cx="280610" cy="325165"/>
            </a:xfrm>
            <a:custGeom>
              <a:avLst/>
              <a:gdLst>
                <a:gd name="G0" fmla="+- 0 0 0"/>
                <a:gd name="G1" fmla="+- 12451 0 0"/>
                <a:gd name="G2" fmla="+- 21600 0 0"/>
                <a:gd name="T0" fmla="*/ 17650 w 21600"/>
                <a:gd name="T1" fmla="*/ 0 h 25018"/>
                <a:gd name="T2" fmla="*/ 17568 w 21600"/>
                <a:gd name="T3" fmla="*/ 25018 h 25018"/>
                <a:gd name="T4" fmla="*/ 0 w 21600"/>
                <a:gd name="T5" fmla="*/ 12451 h 25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018" fill="none" extrusionOk="0">
                  <a:moveTo>
                    <a:pt x="17650" y="-1"/>
                  </a:moveTo>
                  <a:cubicBezTo>
                    <a:pt x="20220" y="3643"/>
                    <a:pt x="21600" y="7992"/>
                    <a:pt x="21600" y="12451"/>
                  </a:cubicBezTo>
                  <a:cubicBezTo>
                    <a:pt x="21600" y="16958"/>
                    <a:pt x="20190" y="21352"/>
                    <a:pt x="17567" y="25017"/>
                  </a:cubicBezTo>
                </a:path>
                <a:path w="21600" h="25018" stroke="0" extrusionOk="0">
                  <a:moveTo>
                    <a:pt x="17650" y="-1"/>
                  </a:moveTo>
                  <a:cubicBezTo>
                    <a:pt x="20220" y="3643"/>
                    <a:pt x="21600" y="7992"/>
                    <a:pt x="21600" y="12451"/>
                  </a:cubicBezTo>
                  <a:cubicBezTo>
                    <a:pt x="21600" y="16958"/>
                    <a:pt x="20190" y="21352"/>
                    <a:pt x="17567" y="25017"/>
                  </a:cubicBezTo>
                  <a:lnTo>
                    <a:pt x="0" y="1245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11" name="Arc 539"/>
            <p:cNvSpPr>
              <a:spLocks/>
            </p:cNvSpPr>
            <p:nvPr/>
          </p:nvSpPr>
          <p:spPr bwMode="auto">
            <a:xfrm>
              <a:off x="5044660" y="3684034"/>
              <a:ext cx="280610" cy="319957"/>
            </a:xfrm>
            <a:custGeom>
              <a:avLst/>
              <a:gdLst>
                <a:gd name="G0" fmla="+- 0 0 0"/>
                <a:gd name="G1" fmla="+- 12451 0 0"/>
                <a:gd name="G2" fmla="+- 21600 0 0"/>
                <a:gd name="T0" fmla="*/ 17650 w 21600"/>
                <a:gd name="T1" fmla="*/ 0 h 24608"/>
                <a:gd name="T2" fmla="*/ 17854 w 21600"/>
                <a:gd name="T3" fmla="*/ 24608 h 24608"/>
                <a:gd name="T4" fmla="*/ 0 w 21600"/>
                <a:gd name="T5" fmla="*/ 12451 h 24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608" fill="none" extrusionOk="0">
                  <a:moveTo>
                    <a:pt x="17650" y="-1"/>
                  </a:moveTo>
                  <a:cubicBezTo>
                    <a:pt x="20220" y="3643"/>
                    <a:pt x="21600" y="7992"/>
                    <a:pt x="21600" y="12451"/>
                  </a:cubicBezTo>
                  <a:cubicBezTo>
                    <a:pt x="21600" y="16787"/>
                    <a:pt x="20294" y="21023"/>
                    <a:pt x="17854" y="24608"/>
                  </a:cubicBezTo>
                </a:path>
                <a:path w="21600" h="24608" stroke="0" extrusionOk="0">
                  <a:moveTo>
                    <a:pt x="17650" y="-1"/>
                  </a:moveTo>
                  <a:cubicBezTo>
                    <a:pt x="20220" y="3643"/>
                    <a:pt x="21600" y="7992"/>
                    <a:pt x="21600" y="12451"/>
                  </a:cubicBezTo>
                  <a:cubicBezTo>
                    <a:pt x="21600" y="16787"/>
                    <a:pt x="20294" y="21023"/>
                    <a:pt x="17854" y="24608"/>
                  </a:cubicBezTo>
                  <a:lnTo>
                    <a:pt x="0" y="1245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12" name="Arc 540"/>
            <p:cNvSpPr>
              <a:spLocks/>
            </p:cNvSpPr>
            <p:nvPr/>
          </p:nvSpPr>
          <p:spPr bwMode="auto">
            <a:xfrm>
              <a:off x="1754744" y="3686266"/>
              <a:ext cx="272423" cy="162211"/>
            </a:xfrm>
            <a:custGeom>
              <a:avLst/>
              <a:gdLst>
                <a:gd name="G0" fmla="+- 0 0 0"/>
                <a:gd name="G1" fmla="+- 12451 0 0"/>
                <a:gd name="G2" fmla="+- 21600 0 0"/>
                <a:gd name="T0" fmla="*/ 17650 w 20955"/>
                <a:gd name="T1" fmla="*/ 0 h 12451"/>
                <a:gd name="T2" fmla="*/ 20955 w 20955"/>
                <a:gd name="T3" fmla="*/ 7211 h 12451"/>
                <a:gd name="T4" fmla="*/ 0 w 20955"/>
                <a:gd name="T5" fmla="*/ 12451 h 12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55" h="12451" fill="none" extrusionOk="0">
                  <a:moveTo>
                    <a:pt x="17650" y="-1"/>
                  </a:moveTo>
                  <a:cubicBezTo>
                    <a:pt x="19187" y="2178"/>
                    <a:pt x="20307" y="4623"/>
                    <a:pt x="20954" y="7211"/>
                  </a:cubicBezTo>
                </a:path>
                <a:path w="20955" h="12451" stroke="0" extrusionOk="0">
                  <a:moveTo>
                    <a:pt x="17650" y="-1"/>
                  </a:moveTo>
                  <a:cubicBezTo>
                    <a:pt x="19187" y="2178"/>
                    <a:pt x="20307" y="4623"/>
                    <a:pt x="20954" y="7211"/>
                  </a:cubicBezTo>
                  <a:lnTo>
                    <a:pt x="0" y="1245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13" name="Arc 541"/>
            <p:cNvSpPr>
              <a:spLocks/>
            </p:cNvSpPr>
            <p:nvPr/>
          </p:nvSpPr>
          <p:spPr bwMode="auto">
            <a:xfrm flipV="1">
              <a:off x="1756233" y="3848477"/>
              <a:ext cx="270190" cy="162211"/>
            </a:xfrm>
            <a:custGeom>
              <a:avLst/>
              <a:gdLst>
                <a:gd name="G0" fmla="+- 0 0 0"/>
                <a:gd name="G1" fmla="+- 12451 0 0"/>
                <a:gd name="G2" fmla="+- 21600 0 0"/>
                <a:gd name="T0" fmla="*/ 17650 w 20811"/>
                <a:gd name="T1" fmla="*/ 0 h 12451"/>
                <a:gd name="T2" fmla="*/ 20811 w 20811"/>
                <a:gd name="T3" fmla="*/ 6667 h 12451"/>
                <a:gd name="T4" fmla="*/ 0 w 20811"/>
                <a:gd name="T5" fmla="*/ 12451 h 12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1" h="12451" fill="none" extrusionOk="0">
                  <a:moveTo>
                    <a:pt x="17650" y="-1"/>
                  </a:moveTo>
                  <a:cubicBezTo>
                    <a:pt x="19078" y="2024"/>
                    <a:pt x="20147" y="4279"/>
                    <a:pt x="20811" y="6666"/>
                  </a:cubicBezTo>
                </a:path>
                <a:path w="20811" h="12451" stroke="0" extrusionOk="0">
                  <a:moveTo>
                    <a:pt x="17650" y="-1"/>
                  </a:moveTo>
                  <a:cubicBezTo>
                    <a:pt x="19078" y="2024"/>
                    <a:pt x="20147" y="4279"/>
                    <a:pt x="20811" y="6666"/>
                  </a:cubicBezTo>
                  <a:lnTo>
                    <a:pt x="0" y="1245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14" name="Arc 542"/>
            <p:cNvSpPr>
              <a:spLocks/>
            </p:cNvSpPr>
            <p:nvPr/>
          </p:nvSpPr>
          <p:spPr bwMode="auto">
            <a:xfrm flipH="1" flipV="1">
              <a:off x="4673986" y="3846989"/>
              <a:ext cx="271679" cy="162211"/>
            </a:xfrm>
            <a:custGeom>
              <a:avLst/>
              <a:gdLst>
                <a:gd name="G0" fmla="+- 0 0 0"/>
                <a:gd name="G1" fmla="+- 12451 0 0"/>
                <a:gd name="G2" fmla="+- 21600 0 0"/>
                <a:gd name="T0" fmla="*/ 17650 w 20889"/>
                <a:gd name="T1" fmla="*/ 0 h 12451"/>
                <a:gd name="T2" fmla="*/ 20889 w 20889"/>
                <a:gd name="T3" fmla="*/ 6957 h 12451"/>
                <a:gd name="T4" fmla="*/ 0 w 20889"/>
                <a:gd name="T5" fmla="*/ 12451 h 12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89" h="12451" fill="none" extrusionOk="0">
                  <a:moveTo>
                    <a:pt x="17650" y="-1"/>
                  </a:moveTo>
                  <a:cubicBezTo>
                    <a:pt x="19136" y="2106"/>
                    <a:pt x="20233" y="4463"/>
                    <a:pt x="20889" y="6956"/>
                  </a:cubicBezTo>
                </a:path>
                <a:path w="20889" h="12451" stroke="0" extrusionOk="0">
                  <a:moveTo>
                    <a:pt x="17650" y="-1"/>
                  </a:moveTo>
                  <a:cubicBezTo>
                    <a:pt x="19136" y="2106"/>
                    <a:pt x="20233" y="4463"/>
                    <a:pt x="20889" y="6956"/>
                  </a:cubicBezTo>
                  <a:lnTo>
                    <a:pt x="0" y="1245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15" name="Arc 543"/>
            <p:cNvSpPr>
              <a:spLocks/>
            </p:cNvSpPr>
            <p:nvPr/>
          </p:nvSpPr>
          <p:spPr bwMode="auto">
            <a:xfrm flipH="1">
              <a:off x="4679197" y="3682546"/>
              <a:ext cx="267213" cy="168163"/>
            </a:xfrm>
            <a:custGeom>
              <a:avLst/>
              <a:gdLst>
                <a:gd name="G0" fmla="+- 0 0 0"/>
                <a:gd name="G1" fmla="+- 12919 0 0"/>
                <a:gd name="G2" fmla="+- 21600 0 0"/>
                <a:gd name="T0" fmla="*/ 17310 w 20559"/>
                <a:gd name="T1" fmla="*/ 0 h 12919"/>
                <a:gd name="T2" fmla="*/ 20559 w 20559"/>
                <a:gd name="T3" fmla="*/ 6295 h 12919"/>
                <a:gd name="T4" fmla="*/ 0 w 20559"/>
                <a:gd name="T5" fmla="*/ 12919 h 12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59" h="12919" fill="none" extrusionOk="0">
                  <a:moveTo>
                    <a:pt x="17310" y="-1"/>
                  </a:moveTo>
                  <a:cubicBezTo>
                    <a:pt x="18732" y="1905"/>
                    <a:pt x="19830" y="4032"/>
                    <a:pt x="20559" y="6294"/>
                  </a:cubicBezTo>
                </a:path>
                <a:path w="20559" h="12919" stroke="0" extrusionOk="0">
                  <a:moveTo>
                    <a:pt x="17310" y="-1"/>
                  </a:moveTo>
                  <a:cubicBezTo>
                    <a:pt x="18732" y="1905"/>
                    <a:pt x="19830" y="4032"/>
                    <a:pt x="20559" y="6294"/>
                  </a:cubicBezTo>
                  <a:lnTo>
                    <a:pt x="0" y="1291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16" name="Arc 544"/>
            <p:cNvSpPr>
              <a:spLocks/>
            </p:cNvSpPr>
            <p:nvPr/>
          </p:nvSpPr>
          <p:spPr bwMode="auto">
            <a:xfrm flipH="1">
              <a:off x="2024934" y="3742073"/>
              <a:ext cx="52847" cy="61759"/>
            </a:xfrm>
            <a:custGeom>
              <a:avLst/>
              <a:gdLst>
                <a:gd name="G0" fmla="+- 851 0 0"/>
                <a:gd name="G1" fmla="+- 0 0 0"/>
                <a:gd name="G2" fmla="+- 21600 0 0"/>
                <a:gd name="T0" fmla="*/ 18437 w 18437"/>
                <a:gd name="T1" fmla="*/ 12542 h 21600"/>
                <a:gd name="T2" fmla="*/ 0 w 18437"/>
                <a:gd name="T3" fmla="*/ 21583 h 21600"/>
                <a:gd name="T4" fmla="*/ 851 w 1843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37" h="21600" fill="none" extrusionOk="0">
                  <a:moveTo>
                    <a:pt x="18436" y="12541"/>
                  </a:moveTo>
                  <a:cubicBezTo>
                    <a:pt x="14383" y="18225"/>
                    <a:pt x="7832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</a:path>
                <a:path w="18437" h="21600" stroke="0" extrusionOk="0">
                  <a:moveTo>
                    <a:pt x="18436" y="12541"/>
                  </a:moveTo>
                  <a:cubicBezTo>
                    <a:pt x="14383" y="18225"/>
                    <a:pt x="7832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  <a:lnTo>
                    <a:pt x="85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17" name="Arc 545"/>
            <p:cNvSpPr>
              <a:spLocks/>
            </p:cNvSpPr>
            <p:nvPr/>
          </p:nvSpPr>
          <p:spPr bwMode="auto">
            <a:xfrm flipH="1" flipV="1">
              <a:off x="2026423" y="3901960"/>
              <a:ext cx="52847" cy="61759"/>
            </a:xfrm>
            <a:custGeom>
              <a:avLst/>
              <a:gdLst>
                <a:gd name="G0" fmla="+- 851 0 0"/>
                <a:gd name="G1" fmla="+- 0 0 0"/>
                <a:gd name="G2" fmla="+- 21600 0 0"/>
                <a:gd name="T0" fmla="*/ 18437 w 18437"/>
                <a:gd name="T1" fmla="*/ 12542 h 21600"/>
                <a:gd name="T2" fmla="*/ 0 w 18437"/>
                <a:gd name="T3" fmla="*/ 21583 h 21600"/>
                <a:gd name="T4" fmla="*/ 851 w 1843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37" h="21600" fill="none" extrusionOk="0">
                  <a:moveTo>
                    <a:pt x="18436" y="12541"/>
                  </a:moveTo>
                  <a:cubicBezTo>
                    <a:pt x="14383" y="18225"/>
                    <a:pt x="7832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</a:path>
                <a:path w="18437" h="21600" stroke="0" extrusionOk="0">
                  <a:moveTo>
                    <a:pt x="18436" y="12541"/>
                  </a:moveTo>
                  <a:cubicBezTo>
                    <a:pt x="14383" y="18225"/>
                    <a:pt x="7832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  <a:lnTo>
                    <a:pt x="85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18" name="Arc 546"/>
            <p:cNvSpPr>
              <a:spLocks/>
            </p:cNvSpPr>
            <p:nvPr/>
          </p:nvSpPr>
          <p:spPr bwMode="auto">
            <a:xfrm flipV="1">
              <a:off x="2761816" y="3901307"/>
              <a:ext cx="52847" cy="57295"/>
            </a:xfrm>
            <a:custGeom>
              <a:avLst/>
              <a:gdLst>
                <a:gd name="G0" fmla="+- 851 0 0"/>
                <a:gd name="G1" fmla="+- 0 0 0"/>
                <a:gd name="G2" fmla="+- 21600 0 0"/>
                <a:gd name="T0" fmla="*/ 19801 w 19801"/>
                <a:gd name="T1" fmla="*/ 10367 h 21600"/>
                <a:gd name="T2" fmla="*/ 0 w 19801"/>
                <a:gd name="T3" fmla="*/ 21583 h 21600"/>
                <a:gd name="T4" fmla="*/ 851 w 1980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1" h="21600" fill="none" extrusionOk="0">
                  <a:moveTo>
                    <a:pt x="19800" y="10366"/>
                  </a:moveTo>
                  <a:cubicBezTo>
                    <a:pt x="16011" y="17292"/>
                    <a:pt x="8745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</a:path>
                <a:path w="19801" h="21600" stroke="0" extrusionOk="0">
                  <a:moveTo>
                    <a:pt x="19800" y="10366"/>
                  </a:moveTo>
                  <a:cubicBezTo>
                    <a:pt x="16011" y="17292"/>
                    <a:pt x="8745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  <a:lnTo>
                    <a:pt x="85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19" name="Arc 547"/>
            <p:cNvSpPr>
              <a:spLocks/>
            </p:cNvSpPr>
            <p:nvPr/>
          </p:nvSpPr>
          <p:spPr bwMode="auto">
            <a:xfrm>
              <a:off x="2766933" y="3740023"/>
              <a:ext cx="52847" cy="57295"/>
            </a:xfrm>
            <a:custGeom>
              <a:avLst/>
              <a:gdLst>
                <a:gd name="G0" fmla="+- 851 0 0"/>
                <a:gd name="G1" fmla="+- 0 0 0"/>
                <a:gd name="G2" fmla="+- 21600 0 0"/>
                <a:gd name="T0" fmla="*/ 19801 w 19801"/>
                <a:gd name="T1" fmla="*/ 10367 h 21600"/>
                <a:gd name="T2" fmla="*/ 0 w 19801"/>
                <a:gd name="T3" fmla="*/ 21583 h 21600"/>
                <a:gd name="T4" fmla="*/ 851 w 1980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1" h="21600" fill="none" extrusionOk="0">
                  <a:moveTo>
                    <a:pt x="19800" y="10366"/>
                  </a:moveTo>
                  <a:cubicBezTo>
                    <a:pt x="16011" y="17292"/>
                    <a:pt x="8745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</a:path>
                <a:path w="19801" h="21600" stroke="0" extrusionOk="0">
                  <a:moveTo>
                    <a:pt x="19800" y="10366"/>
                  </a:moveTo>
                  <a:cubicBezTo>
                    <a:pt x="16011" y="17292"/>
                    <a:pt x="8745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  <a:lnTo>
                    <a:pt x="85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20" name="Arc 548"/>
            <p:cNvSpPr>
              <a:spLocks/>
            </p:cNvSpPr>
            <p:nvPr/>
          </p:nvSpPr>
          <p:spPr bwMode="auto">
            <a:xfrm>
              <a:off x="4618255" y="3740584"/>
              <a:ext cx="61779" cy="57295"/>
            </a:xfrm>
            <a:custGeom>
              <a:avLst/>
              <a:gdLst>
                <a:gd name="G0" fmla="+- 2713 0 0"/>
                <a:gd name="G1" fmla="+- 0 0 0"/>
                <a:gd name="G2" fmla="+- 21600 0 0"/>
                <a:gd name="T0" fmla="*/ 22970 w 22970"/>
                <a:gd name="T1" fmla="*/ 7497 h 21600"/>
                <a:gd name="T2" fmla="*/ 0 w 22970"/>
                <a:gd name="T3" fmla="*/ 21429 h 21600"/>
                <a:gd name="T4" fmla="*/ 2713 w 2297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70" h="21600" fill="none" extrusionOk="0">
                  <a:moveTo>
                    <a:pt x="22970" y="7497"/>
                  </a:moveTo>
                  <a:cubicBezTo>
                    <a:pt x="19833" y="15973"/>
                    <a:pt x="11750" y="21599"/>
                    <a:pt x="2713" y="21600"/>
                  </a:cubicBezTo>
                  <a:cubicBezTo>
                    <a:pt x="1805" y="21600"/>
                    <a:pt x="899" y="21542"/>
                    <a:pt x="0" y="21428"/>
                  </a:cubicBezTo>
                </a:path>
                <a:path w="22970" h="21600" stroke="0" extrusionOk="0">
                  <a:moveTo>
                    <a:pt x="22970" y="7497"/>
                  </a:moveTo>
                  <a:cubicBezTo>
                    <a:pt x="19833" y="15973"/>
                    <a:pt x="11750" y="21599"/>
                    <a:pt x="2713" y="21600"/>
                  </a:cubicBezTo>
                  <a:cubicBezTo>
                    <a:pt x="1805" y="21600"/>
                    <a:pt x="899" y="21542"/>
                    <a:pt x="0" y="21428"/>
                  </a:cubicBezTo>
                  <a:lnTo>
                    <a:pt x="2713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21" name="Arc 549"/>
            <p:cNvSpPr>
              <a:spLocks/>
            </p:cNvSpPr>
            <p:nvPr/>
          </p:nvSpPr>
          <p:spPr bwMode="auto">
            <a:xfrm flipV="1">
              <a:off x="4624861" y="3901215"/>
              <a:ext cx="52847" cy="57295"/>
            </a:xfrm>
            <a:custGeom>
              <a:avLst/>
              <a:gdLst>
                <a:gd name="G0" fmla="+- 851 0 0"/>
                <a:gd name="G1" fmla="+- 0 0 0"/>
                <a:gd name="G2" fmla="+- 21600 0 0"/>
                <a:gd name="T0" fmla="*/ 19801 w 19801"/>
                <a:gd name="T1" fmla="*/ 10367 h 21600"/>
                <a:gd name="T2" fmla="*/ 0 w 19801"/>
                <a:gd name="T3" fmla="*/ 21583 h 21600"/>
                <a:gd name="T4" fmla="*/ 851 w 1980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1" h="21600" fill="none" extrusionOk="0">
                  <a:moveTo>
                    <a:pt x="19800" y="10366"/>
                  </a:moveTo>
                  <a:cubicBezTo>
                    <a:pt x="16011" y="17292"/>
                    <a:pt x="8745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</a:path>
                <a:path w="19801" h="21600" stroke="0" extrusionOk="0">
                  <a:moveTo>
                    <a:pt x="19800" y="10366"/>
                  </a:moveTo>
                  <a:cubicBezTo>
                    <a:pt x="16011" y="17292"/>
                    <a:pt x="8745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  <a:lnTo>
                    <a:pt x="85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22" name="Arc 550"/>
            <p:cNvSpPr>
              <a:spLocks/>
            </p:cNvSpPr>
            <p:nvPr/>
          </p:nvSpPr>
          <p:spPr bwMode="auto">
            <a:xfrm flipH="1" flipV="1">
              <a:off x="3863416" y="3901960"/>
              <a:ext cx="52847" cy="57295"/>
            </a:xfrm>
            <a:custGeom>
              <a:avLst/>
              <a:gdLst>
                <a:gd name="G0" fmla="+- 851 0 0"/>
                <a:gd name="G1" fmla="+- 0 0 0"/>
                <a:gd name="G2" fmla="+- 21600 0 0"/>
                <a:gd name="T0" fmla="*/ 19801 w 19801"/>
                <a:gd name="T1" fmla="*/ 10367 h 21600"/>
                <a:gd name="T2" fmla="*/ 0 w 19801"/>
                <a:gd name="T3" fmla="*/ 21583 h 21600"/>
                <a:gd name="T4" fmla="*/ 851 w 1980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1" h="21600" fill="none" extrusionOk="0">
                  <a:moveTo>
                    <a:pt x="19800" y="10366"/>
                  </a:moveTo>
                  <a:cubicBezTo>
                    <a:pt x="16011" y="17292"/>
                    <a:pt x="8745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</a:path>
                <a:path w="19801" h="21600" stroke="0" extrusionOk="0">
                  <a:moveTo>
                    <a:pt x="19800" y="10366"/>
                  </a:moveTo>
                  <a:cubicBezTo>
                    <a:pt x="16011" y="17292"/>
                    <a:pt x="8745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  <a:lnTo>
                    <a:pt x="85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23" name="Arc 551"/>
            <p:cNvSpPr>
              <a:spLocks/>
            </p:cNvSpPr>
            <p:nvPr/>
          </p:nvSpPr>
          <p:spPr bwMode="auto">
            <a:xfrm flipH="1">
              <a:off x="3858206" y="3743561"/>
              <a:ext cx="52847" cy="57295"/>
            </a:xfrm>
            <a:custGeom>
              <a:avLst/>
              <a:gdLst>
                <a:gd name="G0" fmla="+- 851 0 0"/>
                <a:gd name="G1" fmla="+- 0 0 0"/>
                <a:gd name="G2" fmla="+- 21600 0 0"/>
                <a:gd name="T0" fmla="*/ 19801 w 19801"/>
                <a:gd name="T1" fmla="*/ 10367 h 21600"/>
                <a:gd name="T2" fmla="*/ 0 w 19801"/>
                <a:gd name="T3" fmla="*/ 21583 h 21600"/>
                <a:gd name="T4" fmla="*/ 851 w 1980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1" h="21600" fill="none" extrusionOk="0">
                  <a:moveTo>
                    <a:pt x="19800" y="10366"/>
                  </a:moveTo>
                  <a:cubicBezTo>
                    <a:pt x="16011" y="17292"/>
                    <a:pt x="8745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</a:path>
                <a:path w="19801" h="21600" stroke="0" extrusionOk="0">
                  <a:moveTo>
                    <a:pt x="19800" y="10366"/>
                  </a:moveTo>
                  <a:cubicBezTo>
                    <a:pt x="16011" y="17292"/>
                    <a:pt x="8745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  <a:lnTo>
                    <a:pt x="85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9224" name="AutoShape 552"/>
            <p:cNvCxnSpPr>
              <a:cxnSpLocks noChangeShapeType="1"/>
            </p:cNvCxnSpPr>
            <p:nvPr/>
          </p:nvCxnSpPr>
          <p:spPr bwMode="auto">
            <a:xfrm>
              <a:off x="1409377" y="3687754"/>
              <a:ext cx="11760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25" name="AutoShape 553"/>
            <p:cNvCxnSpPr>
              <a:cxnSpLocks noChangeShapeType="1"/>
            </p:cNvCxnSpPr>
            <p:nvPr/>
          </p:nvCxnSpPr>
          <p:spPr bwMode="auto">
            <a:xfrm>
              <a:off x="1860438" y="3688407"/>
              <a:ext cx="1280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26" name="AutoShape 554"/>
            <p:cNvCxnSpPr>
              <a:cxnSpLocks noChangeShapeType="1"/>
            </p:cNvCxnSpPr>
            <p:nvPr/>
          </p:nvCxnSpPr>
          <p:spPr bwMode="auto">
            <a:xfrm>
              <a:off x="1413099" y="4006967"/>
              <a:ext cx="57834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27" name="AutoShape 555"/>
            <p:cNvCxnSpPr>
              <a:cxnSpLocks noChangeShapeType="1"/>
            </p:cNvCxnSpPr>
            <p:nvPr/>
          </p:nvCxnSpPr>
          <p:spPr bwMode="auto">
            <a:xfrm flipV="1">
              <a:off x="2819036" y="3687010"/>
              <a:ext cx="38705" cy="8631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28" name="AutoShape 556"/>
            <p:cNvCxnSpPr>
              <a:cxnSpLocks noChangeShapeType="1"/>
            </p:cNvCxnSpPr>
            <p:nvPr/>
          </p:nvCxnSpPr>
          <p:spPr bwMode="auto">
            <a:xfrm>
              <a:off x="2810941" y="3925118"/>
              <a:ext cx="43171" cy="8780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29" name="AutoShape 557"/>
            <p:cNvCxnSpPr>
              <a:cxnSpLocks noChangeShapeType="1"/>
            </p:cNvCxnSpPr>
            <p:nvPr/>
          </p:nvCxnSpPr>
          <p:spPr bwMode="auto">
            <a:xfrm>
              <a:off x="1998883" y="3721982"/>
              <a:ext cx="84108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30" name="AutoShape 558"/>
            <p:cNvCxnSpPr>
              <a:cxnSpLocks noChangeShapeType="1"/>
            </p:cNvCxnSpPr>
            <p:nvPr/>
          </p:nvCxnSpPr>
          <p:spPr bwMode="auto">
            <a:xfrm>
              <a:off x="2076851" y="3803832"/>
              <a:ext cx="69594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31" name="AutoShape 559"/>
            <p:cNvCxnSpPr>
              <a:cxnSpLocks noChangeShapeType="1"/>
            </p:cNvCxnSpPr>
            <p:nvPr/>
          </p:nvCxnSpPr>
          <p:spPr bwMode="auto">
            <a:xfrm>
              <a:off x="2073315" y="3899075"/>
              <a:ext cx="69222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32" name="AutoShape 560"/>
            <p:cNvCxnSpPr>
              <a:cxnSpLocks noChangeShapeType="1"/>
            </p:cNvCxnSpPr>
            <p:nvPr/>
          </p:nvCxnSpPr>
          <p:spPr bwMode="auto">
            <a:xfrm>
              <a:off x="2005581" y="3977204"/>
              <a:ext cx="83438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33" name="AutoShape 561"/>
            <p:cNvCxnSpPr>
              <a:cxnSpLocks noChangeShapeType="1"/>
            </p:cNvCxnSpPr>
            <p:nvPr/>
          </p:nvCxnSpPr>
          <p:spPr bwMode="auto">
            <a:xfrm>
              <a:off x="3815780" y="3686266"/>
              <a:ext cx="46892" cy="9077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34" name="AutoShape 562"/>
            <p:cNvCxnSpPr>
              <a:cxnSpLocks noChangeShapeType="1"/>
            </p:cNvCxnSpPr>
            <p:nvPr/>
          </p:nvCxnSpPr>
          <p:spPr bwMode="auto">
            <a:xfrm flipH="1">
              <a:off x="3823967" y="3925862"/>
              <a:ext cx="40194" cy="8780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35" name="AutoShape 563"/>
            <p:cNvCxnSpPr>
              <a:cxnSpLocks noChangeShapeType="1"/>
            </p:cNvCxnSpPr>
            <p:nvPr/>
          </p:nvCxnSpPr>
          <p:spPr bwMode="auto">
            <a:xfrm>
              <a:off x="4717157" y="3684034"/>
              <a:ext cx="11388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36" name="AutoShape 564"/>
            <p:cNvCxnSpPr>
              <a:cxnSpLocks noChangeShapeType="1"/>
            </p:cNvCxnSpPr>
            <p:nvPr/>
          </p:nvCxnSpPr>
          <p:spPr bwMode="auto">
            <a:xfrm flipH="1">
              <a:off x="5161334" y="3684034"/>
              <a:ext cx="12430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37" name="AutoShape 565"/>
            <p:cNvCxnSpPr>
              <a:cxnSpLocks noChangeShapeType="1"/>
            </p:cNvCxnSpPr>
            <p:nvPr/>
          </p:nvCxnSpPr>
          <p:spPr bwMode="auto">
            <a:xfrm>
              <a:off x="4714180" y="4006223"/>
              <a:ext cx="57089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38" name="AutoShape 566"/>
            <p:cNvCxnSpPr>
              <a:cxnSpLocks noChangeShapeType="1"/>
            </p:cNvCxnSpPr>
            <p:nvPr/>
          </p:nvCxnSpPr>
          <p:spPr bwMode="auto">
            <a:xfrm>
              <a:off x="3838109" y="3722726"/>
              <a:ext cx="85895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39" name="AutoShape 567"/>
            <p:cNvCxnSpPr>
              <a:cxnSpLocks noChangeShapeType="1"/>
            </p:cNvCxnSpPr>
            <p:nvPr/>
          </p:nvCxnSpPr>
          <p:spPr bwMode="auto">
            <a:xfrm>
              <a:off x="3908820" y="3800855"/>
              <a:ext cx="714552" cy="7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40" name="AutoShape 568"/>
            <p:cNvCxnSpPr>
              <a:cxnSpLocks noChangeShapeType="1"/>
            </p:cNvCxnSpPr>
            <p:nvPr/>
          </p:nvCxnSpPr>
          <p:spPr bwMode="auto">
            <a:xfrm>
              <a:off x="3915519" y="3899819"/>
              <a:ext cx="72050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41" name="AutoShape 569"/>
            <p:cNvCxnSpPr>
              <a:cxnSpLocks noChangeShapeType="1"/>
            </p:cNvCxnSpPr>
            <p:nvPr/>
          </p:nvCxnSpPr>
          <p:spPr bwMode="auto">
            <a:xfrm>
              <a:off x="3850670" y="3974971"/>
              <a:ext cx="84108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42" name="AutoShape 570"/>
            <p:cNvCxnSpPr>
              <a:cxnSpLocks noChangeShapeType="1"/>
            </p:cNvCxnSpPr>
            <p:nvPr/>
          </p:nvCxnSpPr>
          <p:spPr bwMode="auto">
            <a:xfrm>
              <a:off x="1455525" y="4007711"/>
              <a:ext cx="0" cy="11176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43" name="AutoShape 571"/>
            <p:cNvCxnSpPr>
              <a:cxnSpLocks noChangeShapeType="1"/>
            </p:cNvCxnSpPr>
            <p:nvPr/>
          </p:nvCxnSpPr>
          <p:spPr bwMode="auto">
            <a:xfrm>
              <a:off x="1930405" y="4007711"/>
              <a:ext cx="0" cy="110645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44" name="AutoShape 572"/>
            <p:cNvCxnSpPr>
              <a:cxnSpLocks noChangeShapeType="1"/>
            </p:cNvCxnSpPr>
            <p:nvPr/>
          </p:nvCxnSpPr>
          <p:spPr bwMode="auto">
            <a:xfrm>
              <a:off x="5218832" y="4003247"/>
              <a:ext cx="0" cy="11176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45" name="AutoShape 573"/>
            <p:cNvCxnSpPr>
              <a:cxnSpLocks noChangeShapeType="1"/>
            </p:cNvCxnSpPr>
            <p:nvPr/>
          </p:nvCxnSpPr>
          <p:spPr bwMode="auto">
            <a:xfrm>
              <a:off x="4762561" y="4003247"/>
              <a:ext cx="0" cy="11176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46" name="AutoShape 574"/>
            <p:cNvCxnSpPr>
              <a:cxnSpLocks noChangeShapeType="1"/>
            </p:cNvCxnSpPr>
            <p:nvPr/>
          </p:nvCxnSpPr>
          <p:spPr bwMode="auto">
            <a:xfrm>
              <a:off x="1426497" y="5122351"/>
              <a:ext cx="384369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247" name="Arc 575"/>
            <p:cNvSpPr>
              <a:spLocks/>
            </p:cNvSpPr>
            <p:nvPr/>
          </p:nvSpPr>
          <p:spPr bwMode="auto">
            <a:xfrm>
              <a:off x="1380349" y="5118630"/>
              <a:ext cx="52847" cy="5283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426"/>
                <a:gd name="T2" fmla="*/ 2733 w 21367"/>
                <a:gd name="T3" fmla="*/ 21426 h 21426"/>
                <a:gd name="T4" fmla="*/ 0 w 21367"/>
                <a:gd name="T5" fmla="*/ 0 h 2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426" fill="none" extrusionOk="0">
                  <a:moveTo>
                    <a:pt x="21367" y="3164"/>
                  </a:moveTo>
                  <a:cubicBezTo>
                    <a:pt x="19949" y="12738"/>
                    <a:pt x="12334" y="20201"/>
                    <a:pt x="2733" y="21426"/>
                  </a:cubicBezTo>
                </a:path>
                <a:path w="21367" h="21426" stroke="0" extrusionOk="0">
                  <a:moveTo>
                    <a:pt x="21367" y="3164"/>
                  </a:moveTo>
                  <a:cubicBezTo>
                    <a:pt x="19949" y="12738"/>
                    <a:pt x="12334" y="20201"/>
                    <a:pt x="2733" y="2142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48" name="Arc 576"/>
            <p:cNvSpPr>
              <a:spLocks/>
            </p:cNvSpPr>
            <p:nvPr/>
          </p:nvSpPr>
          <p:spPr bwMode="auto">
            <a:xfrm flipH="1" flipV="1">
              <a:off x="1302194" y="5169972"/>
              <a:ext cx="82620" cy="8854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019 w 20019"/>
                <a:gd name="T1" fmla="*/ 8112 h 21538"/>
                <a:gd name="T2" fmla="*/ 1633 w 20019"/>
                <a:gd name="T3" fmla="*/ 21538 h 21538"/>
                <a:gd name="T4" fmla="*/ 0 w 20019"/>
                <a:gd name="T5" fmla="*/ 0 h 2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19" h="21538" fill="none" extrusionOk="0">
                  <a:moveTo>
                    <a:pt x="20018" y="8111"/>
                  </a:moveTo>
                  <a:cubicBezTo>
                    <a:pt x="16937" y="15716"/>
                    <a:pt x="9814" y="20917"/>
                    <a:pt x="1633" y="21538"/>
                  </a:cubicBezTo>
                </a:path>
                <a:path w="20019" h="21538" stroke="0" extrusionOk="0">
                  <a:moveTo>
                    <a:pt x="20018" y="8111"/>
                  </a:moveTo>
                  <a:cubicBezTo>
                    <a:pt x="16937" y="15716"/>
                    <a:pt x="9814" y="20917"/>
                    <a:pt x="1633" y="2153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9249" name="AutoShape 577"/>
            <p:cNvCxnSpPr>
              <a:cxnSpLocks noChangeShapeType="1"/>
            </p:cNvCxnSpPr>
            <p:nvPr/>
          </p:nvCxnSpPr>
          <p:spPr bwMode="auto">
            <a:xfrm flipH="1">
              <a:off x="1189801" y="5223546"/>
              <a:ext cx="113137" cy="2730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250" name="Arc 578"/>
            <p:cNvSpPr>
              <a:spLocks/>
            </p:cNvSpPr>
            <p:nvPr/>
          </p:nvSpPr>
          <p:spPr bwMode="auto">
            <a:xfrm flipV="1">
              <a:off x="5313361" y="5170716"/>
              <a:ext cx="82620" cy="8854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019 w 20019"/>
                <a:gd name="T1" fmla="*/ 8112 h 21593"/>
                <a:gd name="T2" fmla="*/ 545 w 20019"/>
                <a:gd name="T3" fmla="*/ 21593 h 21593"/>
                <a:gd name="T4" fmla="*/ 0 w 20019"/>
                <a:gd name="T5" fmla="*/ 0 h 2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19" h="21593" fill="none" extrusionOk="0">
                  <a:moveTo>
                    <a:pt x="20018" y="8111"/>
                  </a:moveTo>
                  <a:cubicBezTo>
                    <a:pt x="16789" y="16081"/>
                    <a:pt x="9141" y="21376"/>
                    <a:pt x="545" y="21593"/>
                  </a:cubicBezTo>
                </a:path>
                <a:path w="20019" h="21593" stroke="0" extrusionOk="0">
                  <a:moveTo>
                    <a:pt x="20018" y="8111"/>
                  </a:moveTo>
                  <a:cubicBezTo>
                    <a:pt x="16789" y="16081"/>
                    <a:pt x="9141" y="21376"/>
                    <a:pt x="545" y="2159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51" name="Arc 579"/>
            <p:cNvSpPr>
              <a:spLocks/>
            </p:cNvSpPr>
            <p:nvPr/>
          </p:nvSpPr>
          <p:spPr bwMode="auto">
            <a:xfrm flipH="1">
              <a:off x="5265725" y="5118630"/>
              <a:ext cx="52847" cy="5283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7 w 21367"/>
                <a:gd name="T1" fmla="*/ 3164 h 21426"/>
                <a:gd name="T2" fmla="*/ 2733 w 21367"/>
                <a:gd name="T3" fmla="*/ 21426 h 21426"/>
                <a:gd name="T4" fmla="*/ 0 w 21367"/>
                <a:gd name="T5" fmla="*/ 0 h 2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7" h="21426" fill="none" extrusionOk="0">
                  <a:moveTo>
                    <a:pt x="21367" y="3164"/>
                  </a:moveTo>
                  <a:cubicBezTo>
                    <a:pt x="19949" y="12738"/>
                    <a:pt x="12334" y="20201"/>
                    <a:pt x="2733" y="21426"/>
                  </a:cubicBezTo>
                </a:path>
                <a:path w="21367" h="21426" stroke="0" extrusionOk="0">
                  <a:moveTo>
                    <a:pt x="21367" y="3164"/>
                  </a:moveTo>
                  <a:cubicBezTo>
                    <a:pt x="19949" y="12738"/>
                    <a:pt x="12334" y="20201"/>
                    <a:pt x="2733" y="2142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9252" name="AutoShape 580"/>
            <p:cNvCxnSpPr>
              <a:cxnSpLocks noChangeShapeType="1"/>
            </p:cNvCxnSpPr>
            <p:nvPr/>
          </p:nvCxnSpPr>
          <p:spPr bwMode="auto">
            <a:xfrm>
              <a:off x="5395237" y="5223546"/>
              <a:ext cx="104205" cy="2619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3" name="AutoShape 581"/>
            <p:cNvCxnSpPr>
              <a:cxnSpLocks noChangeShapeType="1"/>
            </p:cNvCxnSpPr>
            <p:nvPr/>
          </p:nvCxnSpPr>
          <p:spPr bwMode="auto">
            <a:xfrm>
              <a:off x="1376627" y="5169972"/>
              <a:ext cx="394343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4" name="AutoShape 582"/>
            <p:cNvCxnSpPr>
              <a:cxnSpLocks noChangeShapeType="1"/>
            </p:cNvCxnSpPr>
            <p:nvPr/>
          </p:nvCxnSpPr>
          <p:spPr bwMode="auto">
            <a:xfrm>
              <a:off x="1115369" y="5490673"/>
              <a:ext cx="445404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5" name="AutoShape 583"/>
            <p:cNvCxnSpPr>
              <a:cxnSpLocks noChangeShapeType="1"/>
            </p:cNvCxnSpPr>
            <p:nvPr/>
          </p:nvCxnSpPr>
          <p:spPr bwMode="auto">
            <a:xfrm>
              <a:off x="3492743" y="996398"/>
              <a:ext cx="0" cy="26601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6" name="AutoShape 584"/>
            <p:cNvCxnSpPr>
              <a:cxnSpLocks noChangeShapeType="1"/>
            </p:cNvCxnSpPr>
            <p:nvPr/>
          </p:nvCxnSpPr>
          <p:spPr bwMode="auto">
            <a:xfrm>
              <a:off x="3165984" y="989701"/>
              <a:ext cx="0" cy="266680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7" name="AutoShape 585"/>
            <p:cNvCxnSpPr>
              <a:cxnSpLocks noChangeShapeType="1"/>
            </p:cNvCxnSpPr>
            <p:nvPr/>
          </p:nvCxnSpPr>
          <p:spPr bwMode="auto">
            <a:xfrm>
              <a:off x="3196501" y="977796"/>
              <a:ext cx="0" cy="25611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8" name="AutoShape 586"/>
            <p:cNvCxnSpPr>
              <a:cxnSpLocks noChangeShapeType="1"/>
            </p:cNvCxnSpPr>
            <p:nvPr/>
          </p:nvCxnSpPr>
          <p:spPr bwMode="auto">
            <a:xfrm>
              <a:off x="3461481" y="965146"/>
              <a:ext cx="0" cy="25804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259" name="Arc 587"/>
            <p:cNvSpPr>
              <a:spLocks/>
            </p:cNvSpPr>
            <p:nvPr/>
          </p:nvSpPr>
          <p:spPr bwMode="auto">
            <a:xfrm flipV="1">
              <a:off x="4620302" y="1620686"/>
              <a:ext cx="61779" cy="61759"/>
            </a:xfrm>
            <a:custGeom>
              <a:avLst/>
              <a:gdLst>
                <a:gd name="G0" fmla="+- 851 0 0"/>
                <a:gd name="G1" fmla="+- 0 0 0"/>
                <a:gd name="G2" fmla="+- 21600 0 0"/>
                <a:gd name="T0" fmla="*/ 21697 w 21697"/>
                <a:gd name="T1" fmla="*/ 5657 h 21600"/>
                <a:gd name="T2" fmla="*/ 0 w 21697"/>
                <a:gd name="T3" fmla="*/ 21583 h 21600"/>
                <a:gd name="T4" fmla="*/ 851 w 216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7" h="21600" fill="none" extrusionOk="0">
                  <a:moveTo>
                    <a:pt x="21697" y="5657"/>
                  </a:moveTo>
                  <a:cubicBezTo>
                    <a:pt x="19143" y="15067"/>
                    <a:pt x="10601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</a:path>
                <a:path w="21697" h="21600" stroke="0" extrusionOk="0">
                  <a:moveTo>
                    <a:pt x="21697" y="5657"/>
                  </a:moveTo>
                  <a:cubicBezTo>
                    <a:pt x="19143" y="15067"/>
                    <a:pt x="10601" y="21599"/>
                    <a:pt x="851" y="21600"/>
                  </a:cubicBezTo>
                  <a:cubicBezTo>
                    <a:pt x="567" y="21600"/>
                    <a:pt x="283" y="21594"/>
                    <a:pt x="-1" y="21583"/>
                  </a:cubicBezTo>
                  <a:lnTo>
                    <a:pt x="85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260" name="Arc 588"/>
            <p:cNvSpPr>
              <a:spLocks/>
            </p:cNvSpPr>
            <p:nvPr/>
          </p:nvSpPr>
          <p:spPr bwMode="auto">
            <a:xfrm>
              <a:off x="4177522" y="1708488"/>
              <a:ext cx="599182" cy="674885"/>
            </a:xfrm>
            <a:custGeom>
              <a:avLst/>
              <a:gdLst>
                <a:gd name="G0" fmla="+- 16713 0 0"/>
                <a:gd name="G1" fmla="+- 21600 0 0"/>
                <a:gd name="G2" fmla="+- 21600 0 0"/>
                <a:gd name="T0" fmla="*/ 232 w 38313"/>
                <a:gd name="T1" fmla="*/ 7638 h 43200"/>
                <a:gd name="T2" fmla="*/ 0 w 38313"/>
                <a:gd name="T3" fmla="*/ 35283 h 43200"/>
                <a:gd name="T4" fmla="*/ 16713 w 3831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313" h="43200" fill="none" extrusionOk="0">
                  <a:moveTo>
                    <a:pt x="232" y="7638"/>
                  </a:moveTo>
                  <a:cubicBezTo>
                    <a:pt x="4336" y="2793"/>
                    <a:pt x="10363" y="-1"/>
                    <a:pt x="16713" y="0"/>
                  </a:cubicBezTo>
                  <a:cubicBezTo>
                    <a:pt x="28642" y="0"/>
                    <a:pt x="38313" y="9670"/>
                    <a:pt x="38313" y="21600"/>
                  </a:cubicBezTo>
                  <a:cubicBezTo>
                    <a:pt x="38313" y="33529"/>
                    <a:pt x="28642" y="43200"/>
                    <a:pt x="16713" y="43200"/>
                  </a:cubicBezTo>
                  <a:cubicBezTo>
                    <a:pt x="10236" y="43200"/>
                    <a:pt x="4102" y="40294"/>
                    <a:pt x="-1" y="35283"/>
                  </a:cubicBezTo>
                </a:path>
                <a:path w="38313" h="43200" stroke="0" extrusionOk="0">
                  <a:moveTo>
                    <a:pt x="232" y="7638"/>
                  </a:moveTo>
                  <a:cubicBezTo>
                    <a:pt x="4336" y="2793"/>
                    <a:pt x="10363" y="-1"/>
                    <a:pt x="16713" y="0"/>
                  </a:cubicBezTo>
                  <a:cubicBezTo>
                    <a:pt x="28642" y="0"/>
                    <a:pt x="38313" y="9670"/>
                    <a:pt x="38313" y="21600"/>
                  </a:cubicBezTo>
                  <a:cubicBezTo>
                    <a:pt x="38313" y="33529"/>
                    <a:pt x="28642" y="43200"/>
                    <a:pt x="16713" y="43200"/>
                  </a:cubicBezTo>
                  <a:cubicBezTo>
                    <a:pt x="10236" y="43200"/>
                    <a:pt x="4102" y="40294"/>
                    <a:pt x="-1" y="35283"/>
                  </a:cubicBezTo>
                  <a:lnTo>
                    <a:pt x="16713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9261" name="AutoShape 589"/>
            <p:cNvCxnSpPr>
              <a:cxnSpLocks noChangeShapeType="1"/>
            </p:cNvCxnSpPr>
            <p:nvPr/>
          </p:nvCxnSpPr>
          <p:spPr bwMode="auto">
            <a:xfrm>
              <a:off x="2993393" y="3661711"/>
              <a:ext cx="68254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2" name="AutoShape 590"/>
            <p:cNvCxnSpPr>
              <a:cxnSpLocks noChangeShapeType="1"/>
            </p:cNvCxnSpPr>
            <p:nvPr/>
          </p:nvCxnSpPr>
          <p:spPr bwMode="auto">
            <a:xfrm>
              <a:off x="1619277" y="1027650"/>
              <a:ext cx="14886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3" name="AutoShape 591"/>
            <p:cNvCxnSpPr>
              <a:cxnSpLocks noChangeShapeType="1"/>
            </p:cNvCxnSpPr>
            <p:nvPr/>
          </p:nvCxnSpPr>
          <p:spPr bwMode="auto">
            <a:xfrm>
              <a:off x="1555265" y="1087921"/>
              <a:ext cx="2731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4" name="AutoShape 592"/>
            <p:cNvCxnSpPr>
              <a:cxnSpLocks noChangeShapeType="1"/>
            </p:cNvCxnSpPr>
            <p:nvPr/>
          </p:nvCxnSpPr>
          <p:spPr bwMode="auto">
            <a:xfrm>
              <a:off x="1824710" y="1091641"/>
              <a:ext cx="0" cy="3497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5" name="AutoShape 593"/>
            <p:cNvCxnSpPr>
              <a:cxnSpLocks noChangeShapeType="1"/>
            </p:cNvCxnSpPr>
            <p:nvPr/>
          </p:nvCxnSpPr>
          <p:spPr bwMode="auto">
            <a:xfrm>
              <a:off x="1559731" y="1092385"/>
              <a:ext cx="0" cy="3497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6" name="AutoShape 594"/>
            <p:cNvCxnSpPr>
              <a:cxnSpLocks noChangeShapeType="1"/>
            </p:cNvCxnSpPr>
            <p:nvPr/>
          </p:nvCxnSpPr>
          <p:spPr bwMode="auto">
            <a:xfrm>
              <a:off x="1583549" y="1059645"/>
              <a:ext cx="0" cy="669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7" name="AutoShape 595"/>
            <p:cNvCxnSpPr>
              <a:cxnSpLocks noChangeShapeType="1"/>
            </p:cNvCxnSpPr>
            <p:nvPr/>
          </p:nvCxnSpPr>
          <p:spPr bwMode="auto">
            <a:xfrm>
              <a:off x="1804614" y="1064110"/>
              <a:ext cx="0" cy="669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8" name="AutoShape 596"/>
            <p:cNvCxnSpPr>
              <a:cxnSpLocks noChangeShapeType="1"/>
            </p:cNvCxnSpPr>
            <p:nvPr/>
          </p:nvCxnSpPr>
          <p:spPr bwMode="auto">
            <a:xfrm flipH="1">
              <a:off x="1558986" y="1023929"/>
              <a:ext cx="64012" cy="639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9" name="AutoShape 597"/>
            <p:cNvCxnSpPr>
              <a:cxnSpLocks noChangeShapeType="1"/>
            </p:cNvCxnSpPr>
            <p:nvPr/>
          </p:nvCxnSpPr>
          <p:spPr bwMode="auto">
            <a:xfrm>
              <a:off x="1764420" y="1023929"/>
              <a:ext cx="56569" cy="639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1" name="AutoShape 599"/>
            <p:cNvCxnSpPr>
              <a:cxnSpLocks noChangeShapeType="1"/>
            </p:cNvCxnSpPr>
            <p:nvPr/>
          </p:nvCxnSpPr>
          <p:spPr bwMode="auto">
            <a:xfrm>
              <a:off x="4918125" y="1024673"/>
              <a:ext cx="14886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2" name="AutoShape 600"/>
            <p:cNvCxnSpPr>
              <a:cxnSpLocks noChangeShapeType="1"/>
            </p:cNvCxnSpPr>
            <p:nvPr/>
          </p:nvCxnSpPr>
          <p:spPr bwMode="auto">
            <a:xfrm>
              <a:off x="4854113" y="1084944"/>
              <a:ext cx="2731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3" name="AutoShape 601"/>
            <p:cNvCxnSpPr>
              <a:cxnSpLocks noChangeShapeType="1"/>
            </p:cNvCxnSpPr>
            <p:nvPr/>
          </p:nvCxnSpPr>
          <p:spPr bwMode="auto">
            <a:xfrm>
              <a:off x="5123558" y="1088665"/>
              <a:ext cx="0" cy="3497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4" name="AutoShape 602"/>
            <p:cNvCxnSpPr>
              <a:cxnSpLocks noChangeShapeType="1"/>
            </p:cNvCxnSpPr>
            <p:nvPr/>
          </p:nvCxnSpPr>
          <p:spPr bwMode="auto">
            <a:xfrm>
              <a:off x="4858579" y="1089409"/>
              <a:ext cx="0" cy="3497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5" name="AutoShape 603"/>
            <p:cNvCxnSpPr>
              <a:cxnSpLocks noChangeShapeType="1"/>
            </p:cNvCxnSpPr>
            <p:nvPr/>
          </p:nvCxnSpPr>
          <p:spPr bwMode="auto">
            <a:xfrm>
              <a:off x="4882397" y="1056669"/>
              <a:ext cx="0" cy="669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6" name="AutoShape 604"/>
            <p:cNvCxnSpPr>
              <a:cxnSpLocks noChangeShapeType="1"/>
            </p:cNvCxnSpPr>
            <p:nvPr/>
          </p:nvCxnSpPr>
          <p:spPr bwMode="auto">
            <a:xfrm>
              <a:off x="5103462" y="1061134"/>
              <a:ext cx="0" cy="669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8" name="AutoShape 606"/>
            <p:cNvCxnSpPr>
              <a:cxnSpLocks noChangeShapeType="1"/>
            </p:cNvCxnSpPr>
            <p:nvPr/>
          </p:nvCxnSpPr>
          <p:spPr bwMode="auto">
            <a:xfrm>
              <a:off x="5063268" y="1020953"/>
              <a:ext cx="56569" cy="639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9280" name="Group 608"/>
            <p:cNvGrpSpPr>
              <a:grpSpLocks/>
            </p:cNvGrpSpPr>
            <p:nvPr/>
          </p:nvGrpSpPr>
          <p:grpSpPr bwMode="auto">
            <a:xfrm rot="16200000" flipH="1">
              <a:off x="4811742" y="989620"/>
              <a:ext cx="342279" cy="506141"/>
              <a:chOff x="4093" y="9717"/>
              <a:chExt cx="586" cy="866"/>
            </a:xfrm>
          </p:grpSpPr>
          <p:sp>
            <p:nvSpPr>
              <p:cNvPr id="29290" name="Arc 618"/>
              <p:cNvSpPr>
                <a:spLocks/>
              </p:cNvSpPr>
              <p:nvPr/>
            </p:nvSpPr>
            <p:spPr bwMode="auto">
              <a:xfrm rot="18869910" flipH="1">
                <a:off x="4120" y="9883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cxnSp>
            <p:nvCxnSpPr>
              <p:cNvPr id="29289" name="AutoShape 617"/>
              <p:cNvCxnSpPr>
                <a:cxnSpLocks noChangeShapeType="1"/>
              </p:cNvCxnSpPr>
              <p:nvPr/>
            </p:nvCxnSpPr>
            <p:spPr bwMode="auto">
              <a:xfrm>
                <a:off x="4186" y="9821"/>
                <a:ext cx="0" cy="69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281" name="Arc 609"/>
              <p:cNvSpPr>
                <a:spLocks/>
              </p:cNvSpPr>
              <p:nvPr/>
            </p:nvSpPr>
            <p:spPr bwMode="auto">
              <a:xfrm rot="2730090">
                <a:off x="4098" y="9888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9282" name="Arc 610"/>
              <p:cNvSpPr>
                <a:spLocks/>
              </p:cNvSpPr>
              <p:nvPr/>
            </p:nvSpPr>
            <p:spPr bwMode="auto">
              <a:xfrm rot="2700000">
                <a:off x="4452" y="9741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9283" name="Arc 611"/>
              <p:cNvSpPr>
                <a:spLocks/>
              </p:cNvSpPr>
              <p:nvPr/>
            </p:nvSpPr>
            <p:spPr bwMode="auto">
              <a:xfrm rot="2700000">
                <a:off x="4457" y="10408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cxnSp>
            <p:nvCxnSpPr>
              <p:cNvPr id="29284" name="AutoShape 612"/>
              <p:cNvCxnSpPr>
                <a:cxnSpLocks noChangeShapeType="1"/>
              </p:cNvCxnSpPr>
              <p:nvPr/>
            </p:nvCxnSpPr>
            <p:spPr bwMode="auto">
              <a:xfrm>
                <a:off x="4591" y="9809"/>
                <a:ext cx="0" cy="69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85" name="AutoShape 613"/>
              <p:cNvCxnSpPr>
                <a:cxnSpLocks noChangeShapeType="1"/>
              </p:cNvCxnSpPr>
              <p:nvPr/>
            </p:nvCxnSpPr>
            <p:spPr bwMode="auto">
              <a:xfrm>
                <a:off x="4242" y="9717"/>
                <a:ext cx="2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86" name="AutoShape 614"/>
              <p:cNvCxnSpPr>
                <a:cxnSpLocks noChangeShapeType="1"/>
              </p:cNvCxnSpPr>
              <p:nvPr/>
            </p:nvCxnSpPr>
            <p:spPr bwMode="auto">
              <a:xfrm>
                <a:off x="4238" y="9927"/>
                <a:ext cx="2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87" name="AutoShape 615"/>
              <p:cNvCxnSpPr>
                <a:cxnSpLocks noChangeShapeType="1"/>
              </p:cNvCxnSpPr>
              <p:nvPr/>
            </p:nvCxnSpPr>
            <p:spPr bwMode="auto">
              <a:xfrm>
                <a:off x="4242" y="10387"/>
                <a:ext cx="2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88" name="AutoShape 616"/>
              <p:cNvCxnSpPr>
                <a:cxnSpLocks noChangeShapeType="1"/>
              </p:cNvCxnSpPr>
              <p:nvPr/>
            </p:nvCxnSpPr>
            <p:spPr bwMode="auto">
              <a:xfrm>
                <a:off x="4237" y="10583"/>
                <a:ext cx="2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291" name="Arc 619"/>
              <p:cNvSpPr>
                <a:spLocks/>
              </p:cNvSpPr>
              <p:nvPr/>
            </p:nvSpPr>
            <p:spPr bwMode="auto">
              <a:xfrm rot="18900000" flipH="1">
                <a:off x="4165" y="10412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9292" name="Arc 620"/>
              <p:cNvSpPr>
                <a:spLocks/>
              </p:cNvSpPr>
              <p:nvPr/>
            </p:nvSpPr>
            <p:spPr bwMode="auto">
              <a:xfrm rot="18900000" flipH="1">
                <a:off x="4169" y="9746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cxnSp>
          <p:nvCxnSpPr>
            <p:cNvPr id="29293" name="AutoShape 621"/>
            <p:cNvCxnSpPr>
              <a:cxnSpLocks noChangeShapeType="1"/>
            </p:cNvCxnSpPr>
            <p:nvPr/>
          </p:nvCxnSpPr>
          <p:spPr bwMode="auto">
            <a:xfrm rot="16200000" flipH="1">
              <a:off x="4986603" y="1071456"/>
              <a:ext cx="0" cy="58652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94" name="AutoShape 622"/>
            <p:cNvCxnSpPr>
              <a:cxnSpLocks noChangeShapeType="1"/>
            </p:cNvCxnSpPr>
            <p:nvPr/>
          </p:nvCxnSpPr>
          <p:spPr bwMode="auto">
            <a:xfrm rot="16200000" flipH="1">
              <a:off x="4674087" y="1389184"/>
              <a:ext cx="4836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95" name="AutoShape 623"/>
            <p:cNvCxnSpPr>
              <a:cxnSpLocks noChangeShapeType="1"/>
            </p:cNvCxnSpPr>
            <p:nvPr/>
          </p:nvCxnSpPr>
          <p:spPr bwMode="auto">
            <a:xfrm rot="16200000" flipH="1">
              <a:off x="5250102" y="1385555"/>
              <a:ext cx="4836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96" name="AutoShape 624"/>
            <p:cNvCxnSpPr>
              <a:cxnSpLocks noChangeShapeType="1"/>
            </p:cNvCxnSpPr>
            <p:nvPr/>
          </p:nvCxnSpPr>
          <p:spPr bwMode="auto">
            <a:xfrm>
              <a:off x="5128769" y="1361000"/>
              <a:ext cx="0" cy="37725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97" name="AutoShape 625"/>
            <p:cNvCxnSpPr>
              <a:cxnSpLocks noChangeShapeType="1"/>
            </p:cNvCxnSpPr>
            <p:nvPr/>
          </p:nvCxnSpPr>
          <p:spPr bwMode="auto">
            <a:xfrm>
              <a:off x="5105695" y="1361000"/>
              <a:ext cx="0" cy="1071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98" name="AutoShape 626"/>
            <p:cNvCxnSpPr>
              <a:cxnSpLocks noChangeShapeType="1"/>
            </p:cNvCxnSpPr>
            <p:nvPr/>
          </p:nvCxnSpPr>
          <p:spPr bwMode="auto">
            <a:xfrm>
              <a:off x="5155305" y="1361000"/>
              <a:ext cx="0" cy="5134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00" name="AutoShape 628"/>
            <p:cNvCxnSpPr>
              <a:cxnSpLocks noChangeShapeType="1"/>
            </p:cNvCxnSpPr>
            <p:nvPr/>
          </p:nvCxnSpPr>
          <p:spPr bwMode="auto">
            <a:xfrm>
              <a:off x="3330480" y="4680364"/>
              <a:ext cx="0" cy="634586"/>
            </a:xfrm>
            <a:prstGeom prst="straightConnector1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sp>
          <p:nvSpPr>
            <p:cNvPr id="29303" name="Text Box 631"/>
            <p:cNvSpPr txBox="1">
              <a:spLocks noChangeArrowheads="1"/>
            </p:cNvSpPr>
            <p:nvPr/>
          </p:nvSpPr>
          <p:spPr bwMode="auto">
            <a:xfrm>
              <a:off x="4419698" y="2284874"/>
              <a:ext cx="504268" cy="477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pl-PL" sz="18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1</a:t>
              </a:r>
              <a:endParaRPr kumimoji="0" lang="pl-PL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49" name="Łącznik prosty 648"/>
            <p:cNvCxnSpPr/>
            <p:nvPr/>
          </p:nvCxnSpPr>
          <p:spPr>
            <a:xfrm>
              <a:off x="4992913" y="899885"/>
              <a:ext cx="0" cy="4963886"/>
            </a:xfrm>
            <a:prstGeom prst="line">
              <a:avLst/>
            </a:prstGeom>
            <a:ln w="63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Łącznik prosty 649"/>
            <p:cNvCxnSpPr/>
            <p:nvPr/>
          </p:nvCxnSpPr>
          <p:spPr>
            <a:xfrm>
              <a:off x="1705422" y="979716"/>
              <a:ext cx="0" cy="4963886"/>
            </a:xfrm>
            <a:prstGeom prst="line">
              <a:avLst/>
            </a:prstGeom>
            <a:ln w="63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" name="Arc 60"/>
            <p:cNvSpPr>
              <a:spLocks/>
            </p:cNvSpPr>
            <p:nvPr/>
          </p:nvSpPr>
          <p:spPr bwMode="auto">
            <a:xfrm flipH="1" flipV="1">
              <a:off x="4361731" y="1725705"/>
              <a:ext cx="362084" cy="60512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576 w 36576"/>
                <a:gd name="T1" fmla="*/ 37165 h 43200"/>
                <a:gd name="T2" fmla="*/ 26073 w 36576"/>
                <a:gd name="T3" fmla="*/ 468 h 43200"/>
                <a:gd name="T4" fmla="*/ 21600 w 36576"/>
                <a:gd name="T5" fmla="*/ 21600 h 43200"/>
                <a:gd name="connsiteX0" fmla="*/ 36576 w 36576"/>
                <a:gd name="connsiteY0" fmla="*/ 37166 h 45530"/>
                <a:gd name="connsiteX1" fmla="*/ 21600 w 36576"/>
                <a:gd name="connsiteY1" fmla="*/ 43201 h 45530"/>
                <a:gd name="connsiteX2" fmla="*/ 0 w 36576"/>
                <a:gd name="connsiteY2" fmla="*/ 21601 h 45530"/>
                <a:gd name="connsiteX3" fmla="*/ 21600 w 36576"/>
                <a:gd name="connsiteY3" fmla="*/ 1 h 45530"/>
                <a:gd name="connsiteX4" fmla="*/ 26072 w 36576"/>
                <a:gd name="connsiteY4" fmla="*/ 469 h 45530"/>
                <a:gd name="connsiteX0" fmla="*/ 23818 w 36576"/>
                <a:gd name="connsiteY0" fmla="*/ 41658 h 45530"/>
                <a:gd name="connsiteX1" fmla="*/ 21600 w 36576"/>
                <a:gd name="connsiteY1" fmla="*/ 43201 h 45530"/>
                <a:gd name="connsiteX2" fmla="*/ 0 w 36576"/>
                <a:gd name="connsiteY2" fmla="*/ 21601 h 45530"/>
                <a:gd name="connsiteX3" fmla="*/ 21600 w 36576"/>
                <a:gd name="connsiteY3" fmla="*/ 1 h 45530"/>
                <a:gd name="connsiteX4" fmla="*/ 26072 w 36576"/>
                <a:gd name="connsiteY4" fmla="*/ 469 h 45530"/>
                <a:gd name="connsiteX5" fmla="*/ 21600 w 36576"/>
                <a:gd name="connsiteY5" fmla="*/ 21601 h 45530"/>
                <a:gd name="connsiteX6" fmla="*/ 23818 w 36576"/>
                <a:gd name="connsiteY6" fmla="*/ 41658 h 45530"/>
                <a:gd name="connsiteX0" fmla="*/ 25887 w 27184"/>
                <a:gd name="connsiteY0" fmla="*/ 41658 h 45530"/>
                <a:gd name="connsiteX1" fmla="*/ 21600 w 27184"/>
                <a:gd name="connsiteY1" fmla="*/ 43201 h 45530"/>
                <a:gd name="connsiteX2" fmla="*/ 0 w 27184"/>
                <a:gd name="connsiteY2" fmla="*/ 21601 h 45530"/>
                <a:gd name="connsiteX3" fmla="*/ 21600 w 27184"/>
                <a:gd name="connsiteY3" fmla="*/ 1 h 45530"/>
                <a:gd name="connsiteX4" fmla="*/ 26072 w 27184"/>
                <a:gd name="connsiteY4" fmla="*/ 469 h 45530"/>
                <a:gd name="connsiteX0" fmla="*/ 23818 w 27184"/>
                <a:gd name="connsiteY0" fmla="*/ 41658 h 45530"/>
                <a:gd name="connsiteX1" fmla="*/ 21600 w 27184"/>
                <a:gd name="connsiteY1" fmla="*/ 43201 h 45530"/>
                <a:gd name="connsiteX2" fmla="*/ 0 w 27184"/>
                <a:gd name="connsiteY2" fmla="*/ 21601 h 45530"/>
                <a:gd name="connsiteX3" fmla="*/ 21600 w 27184"/>
                <a:gd name="connsiteY3" fmla="*/ 1 h 45530"/>
                <a:gd name="connsiteX4" fmla="*/ 26072 w 27184"/>
                <a:gd name="connsiteY4" fmla="*/ 469 h 45530"/>
                <a:gd name="connsiteX5" fmla="*/ 21600 w 27184"/>
                <a:gd name="connsiteY5" fmla="*/ 21601 h 45530"/>
                <a:gd name="connsiteX6" fmla="*/ 23818 w 27184"/>
                <a:gd name="connsiteY6" fmla="*/ 41658 h 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84" h="45530" fill="none" extrusionOk="0">
                  <a:moveTo>
                    <a:pt x="25887" y="41658"/>
                  </a:moveTo>
                  <a:cubicBezTo>
                    <a:pt x="21862" y="45530"/>
                    <a:pt x="27184" y="43200"/>
                    <a:pt x="21600" y="43201"/>
                  </a:cubicBezTo>
                  <a:cubicBezTo>
                    <a:pt x="9670" y="43201"/>
                    <a:pt x="0" y="33530"/>
                    <a:pt x="0" y="21601"/>
                  </a:cubicBezTo>
                  <a:cubicBezTo>
                    <a:pt x="0" y="9671"/>
                    <a:pt x="9670" y="1"/>
                    <a:pt x="21600" y="1"/>
                  </a:cubicBezTo>
                  <a:cubicBezTo>
                    <a:pt x="23103" y="0"/>
                    <a:pt x="24602" y="157"/>
                    <a:pt x="26072" y="469"/>
                  </a:cubicBezTo>
                </a:path>
                <a:path w="27184" h="45530" stroke="0" extrusionOk="0">
                  <a:moveTo>
                    <a:pt x="23818" y="41658"/>
                  </a:moveTo>
                  <a:cubicBezTo>
                    <a:pt x="19793" y="45530"/>
                    <a:pt x="27184" y="43200"/>
                    <a:pt x="21600" y="43201"/>
                  </a:cubicBezTo>
                  <a:cubicBezTo>
                    <a:pt x="9670" y="43201"/>
                    <a:pt x="0" y="33530"/>
                    <a:pt x="0" y="21601"/>
                  </a:cubicBezTo>
                  <a:cubicBezTo>
                    <a:pt x="0" y="9671"/>
                    <a:pt x="9670" y="1"/>
                    <a:pt x="21600" y="1"/>
                  </a:cubicBezTo>
                  <a:cubicBezTo>
                    <a:pt x="23103" y="0"/>
                    <a:pt x="24602" y="157"/>
                    <a:pt x="26072" y="469"/>
                  </a:cubicBezTo>
                  <a:lnTo>
                    <a:pt x="21600" y="21601"/>
                  </a:lnTo>
                  <a:lnTo>
                    <a:pt x="23818" y="41658"/>
                  </a:lnTo>
                  <a:close/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 type="triangle" w="med" len="lg"/>
              <a:tailEnd type="non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51</a:t>
            </a:fld>
            <a:endParaRPr lang="pl-PL"/>
          </a:p>
        </p:txBody>
      </p:sp>
      <p:sp>
        <p:nvSpPr>
          <p:cNvPr id="182" name="Prostokąt 181"/>
          <p:cNvSpPr/>
          <p:nvPr/>
        </p:nvSpPr>
        <p:spPr>
          <a:xfrm>
            <a:off x="5377544" y="5060017"/>
            <a:ext cx="3142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Podnośnik wagonowy </a:t>
            </a:r>
          </a:p>
          <a:p>
            <a:r>
              <a:rPr lang="pl-PL" sz="2000" dirty="0" smtClean="0"/>
              <a:t>z mechanizmem śrubowym</a:t>
            </a:r>
          </a:p>
          <a:p>
            <a:r>
              <a:rPr lang="pl-PL" sz="2000" dirty="0" smtClean="0"/>
              <a:t>(schemat) </a:t>
            </a:r>
            <a:endParaRPr lang="pl-PL" sz="2000" dirty="0"/>
          </a:p>
        </p:txBody>
      </p:sp>
      <p:grpSp>
        <p:nvGrpSpPr>
          <p:cNvPr id="252" name="Grupa 251"/>
          <p:cNvGrpSpPr/>
          <p:nvPr/>
        </p:nvGrpSpPr>
        <p:grpSpPr>
          <a:xfrm>
            <a:off x="508012" y="403760"/>
            <a:ext cx="4470400" cy="5920989"/>
            <a:chOff x="508012" y="403760"/>
            <a:chExt cx="4470400" cy="5920989"/>
          </a:xfrm>
        </p:grpSpPr>
        <p:cxnSp>
          <p:nvCxnSpPr>
            <p:cNvPr id="29794" name="AutoShape 98"/>
            <p:cNvCxnSpPr>
              <a:cxnSpLocks noChangeShapeType="1"/>
            </p:cNvCxnSpPr>
            <p:nvPr/>
          </p:nvCxnSpPr>
          <p:spPr bwMode="auto">
            <a:xfrm flipH="1">
              <a:off x="2982781" y="4218623"/>
              <a:ext cx="69702" cy="1204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0" name="AutoShape 4"/>
            <p:cNvCxnSpPr>
              <a:cxnSpLocks noChangeShapeType="1"/>
            </p:cNvCxnSpPr>
            <p:nvPr/>
          </p:nvCxnSpPr>
          <p:spPr bwMode="auto">
            <a:xfrm>
              <a:off x="3371147" y="4974521"/>
              <a:ext cx="3897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3111312" y="2015404"/>
              <a:ext cx="317989" cy="287991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3184032" y="4895314"/>
              <a:ext cx="176935" cy="52845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9703" name="AutoShape 7"/>
            <p:cNvCxnSpPr>
              <a:cxnSpLocks noChangeShapeType="1"/>
            </p:cNvCxnSpPr>
            <p:nvPr/>
          </p:nvCxnSpPr>
          <p:spPr bwMode="auto">
            <a:xfrm>
              <a:off x="2216737" y="2015404"/>
              <a:ext cx="1739657" cy="12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2960360" y="1868409"/>
              <a:ext cx="619892" cy="1472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3111312" y="1082249"/>
              <a:ext cx="316751" cy="78464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9706" name="AutoShape 10"/>
            <p:cNvCxnSpPr>
              <a:cxnSpLocks noChangeShapeType="1"/>
            </p:cNvCxnSpPr>
            <p:nvPr/>
          </p:nvCxnSpPr>
          <p:spPr bwMode="auto">
            <a:xfrm>
              <a:off x="3268450" y="943637"/>
              <a:ext cx="1237" cy="4842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sp>
          <p:nvSpPr>
            <p:cNvPr id="29707" name="Arc 11"/>
            <p:cNvSpPr>
              <a:spLocks/>
            </p:cNvSpPr>
            <p:nvPr/>
          </p:nvSpPr>
          <p:spPr bwMode="auto">
            <a:xfrm flipV="1">
              <a:off x="3169184" y="1670112"/>
              <a:ext cx="194258" cy="9529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30 h 21630"/>
                <a:gd name="T2" fmla="*/ 43200 w 43200"/>
                <a:gd name="T3" fmla="*/ 21600 h 21630"/>
                <a:gd name="T4" fmla="*/ 21600 w 43200"/>
                <a:gd name="T5" fmla="*/ 21600 h 2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30" fill="none" extrusionOk="0">
                  <a:moveTo>
                    <a:pt x="0" y="21629"/>
                  </a:moveTo>
                  <a:cubicBezTo>
                    <a:pt x="0" y="21619"/>
                    <a:pt x="0" y="216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630" stroke="0" extrusionOk="0">
                  <a:moveTo>
                    <a:pt x="0" y="21629"/>
                  </a:moveTo>
                  <a:cubicBezTo>
                    <a:pt x="0" y="21619"/>
                    <a:pt x="0" y="216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9708" name="AutoShape 12"/>
            <p:cNvCxnSpPr>
              <a:cxnSpLocks noChangeShapeType="1"/>
            </p:cNvCxnSpPr>
            <p:nvPr/>
          </p:nvCxnSpPr>
          <p:spPr bwMode="auto">
            <a:xfrm flipV="1">
              <a:off x="3171940" y="1079774"/>
              <a:ext cx="0" cy="6039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9" name="AutoShape 13"/>
            <p:cNvCxnSpPr>
              <a:cxnSpLocks noChangeShapeType="1"/>
            </p:cNvCxnSpPr>
            <p:nvPr/>
          </p:nvCxnSpPr>
          <p:spPr bwMode="auto">
            <a:xfrm flipV="1">
              <a:off x="3363442" y="1079774"/>
              <a:ext cx="1237" cy="6039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0" name="AutoShape 14"/>
            <p:cNvCxnSpPr>
              <a:cxnSpLocks noChangeShapeType="1"/>
            </p:cNvCxnSpPr>
            <p:nvPr/>
          </p:nvCxnSpPr>
          <p:spPr bwMode="auto">
            <a:xfrm>
              <a:off x="3960387" y="2008486"/>
              <a:ext cx="0" cy="1984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711" name="Arc 15"/>
            <p:cNvSpPr>
              <a:spLocks/>
            </p:cNvSpPr>
            <p:nvPr/>
          </p:nvSpPr>
          <p:spPr bwMode="auto">
            <a:xfrm rot="5400000">
              <a:off x="3841591" y="2202017"/>
              <a:ext cx="120048" cy="1200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9712" name="AutoShape 16"/>
            <p:cNvCxnSpPr>
              <a:cxnSpLocks noChangeShapeType="1"/>
            </p:cNvCxnSpPr>
            <p:nvPr/>
          </p:nvCxnSpPr>
          <p:spPr bwMode="auto">
            <a:xfrm flipH="1">
              <a:off x="3430425" y="2323568"/>
              <a:ext cx="431821" cy="420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3" name="AutoShape 17"/>
            <p:cNvCxnSpPr>
              <a:cxnSpLocks noChangeShapeType="1"/>
            </p:cNvCxnSpPr>
            <p:nvPr/>
          </p:nvCxnSpPr>
          <p:spPr bwMode="auto">
            <a:xfrm flipH="1">
              <a:off x="2495633" y="2382973"/>
              <a:ext cx="617200" cy="550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4" name="AutoShape 18"/>
            <p:cNvCxnSpPr>
              <a:cxnSpLocks noChangeShapeType="1"/>
            </p:cNvCxnSpPr>
            <p:nvPr/>
          </p:nvCxnSpPr>
          <p:spPr bwMode="auto">
            <a:xfrm>
              <a:off x="3104844" y="2561188"/>
              <a:ext cx="33159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5" name="AutoShape 19"/>
            <p:cNvCxnSpPr>
              <a:cxnSpLocks noChangeShapeType="1"/>
            </p:cNvCxnSpPr>
            <p:nvPr/>
          </p:nvCxnSpPr>
          <p:spPr bwMode="auto">
            <a:xfrm>
              <a:off x="3151581" y="2552525"/>
              <a:ext cx="0" cy="23465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6" name="AutoShape 20"/>
            <p:cNvCxnSpPr>
              <a:cxnSpLocks noChangeShapeType="1"/>
            </p:cNvCxnSpPr>
            <p:nvPr/>
          </p:nvCxnSpPr>
          <p:spPr bwMode="auto">
            <a:xfrm>
              <a:off x="3387232" y="2555000"/>
              <a:ext cx="0" cy="23465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9717" name="Group 21"/>
            <p:cNvGrpSpPr>
              <a:grpSpLocks/>
            </p:cNvGrpSpPr>
            <p:nvPr/>
          </p:nvGrpSpPr>
          <p:grpSpPr bwMode="auto">
            <a:xfrm>
              <a:off x="3363722" y="4191114"/>
              <a:ext cx="635980" cy="430687"/>
              <a:chOff x="4841" y="3774"/>
              <a:chExt cx="515" cy="348"/>
            </a:xfrm>
          </p:grpSpPr>
          <p:sp>
            <p:nvSpPr>
              <p:cNvPr id="29718" name="Arc 22"/>
              <p:cNvSpPr>
                <a:spLocks/>
              </p:cNvSpPr>
              <p:nvPr/>
            </p:nvSpPr>
            <p:spPr bwMode="auto">
              <a:xfrm>
                <a:off x="4841" y="3858"/>
                <a:ext cx="271" cy="264"/>
              </a:xfrm>
              <a:custGeom>
                <a:avLst/>
                <a:gdLst>
                  <a:gd name="G0" fmla="+- 0 0 0"/>
                  <a:gd name="G1" fmla="+- 20374 0 0"/>
                  <a:gd name="G2" fmla="+- 21600 0 0"/>
                  <a:gd name="T0" fmla="*/ 7174 w 20937"/>
                  <a:gd name="T1" fmla="*/ 0 h 20374"/>
                  <a:gd name="T2" fmla="*/ 20937 w 20937"/>
                  <a:gd name="T3" fmla="*/ 15063 h 20374"/>
                  <a:gd name="T4" fmla="*/ 0 w 20937"/>
                  <a:gd name="T5" fmla="*/ 20374 h 20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37" h="20374" fill="none" extrusionOk="0">
                    <a:moveTo>
                      <a:pt x="7173" y="0"/>
                    </a:moveTo>
                    <a:cubicBezTo>
                      <a:pt x="13993" y="2401"/>
                      <a:pt x="19159" y="8055"/>
                      <a:pt x="20936" y="15063"/>
                    </a:cubicBezTo>
                  </a:path>
                  <a:path w="20937" h="20374" stroke="0" extrusionOk="0">
                    <a:moveTo>
                      <a:pt x="7173" y="0"/>
                    </a:moveTo>
                    <a:cubicBezTo>
                      <a:pt x="13993" y="2401"/>
                      <a:pt x="19159" y="8055"/>
                      <a:pt x="20936" y="15063"/>
                    </a:cubicBezTo>
                    <a:lnTo>
                      <a:pt x="0" y="20374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9719" name="AutoShape 23"/>
              <p:cNvCxnSpPr>
                <a:cxnSpLocks noChangeShapeType="1"/>
              </p:cNvCxnSpPr>
              <p:nvPr/>
            </p:nvCxnSpPr>
            <p:spPr bwMode="auto">
              <a:xfrm>
                <a:off x="4895" y="3782"/>
                <a:ext cx="45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20" name="AutoShape 24"/>
              <p:cNvCxnSpPr>
                <a:cxnSpLocks noChangeShapeType="1"/>
              </p:cNvCxnSpPr>
              <p:nvPr/>
            </p:nvCxnSpPr>
            <p:spPr bwMode="auto">
              <a:xfrm>
                <a:off x="5348" y="3774"/>
                <a:ext cx="0" cy="27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21" name="AutoShape 25"/>
              <p:cNvCxnSpPr>
                <a:cxnSpLocks noChangeShapeType="1"/>
              </p:cNvCxnSpPr>
              <p:nvPr/>
            </p:nvCxnSpPr>
            <p:spPr bwMode="auto">
              <a:xfrm flipH="1">
                <a:off x="4889" y="3861"/>
                <a:ext cx="5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22" name="AutoShape 26"/>
              <p:cNvCxnSpPr>
                <a:cxnSpLocks noChangeShapeType="1"/>
              </p:cNvCxnSpPr>
              <p:nvPr/>
            </p:nvCxnSpPr>
            <p:spPr bwMode="auto">
              <a:xfrm>
                <a:off x="4931" y="3778"/>
                <a:ext cx="0" cy="8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23" name="AutoShape 27"/>
              <p:cNvCxnSpPr>
                <a:cxnSpLocks noChangeShapeType="1"/>
              </p:cNvCxnSpPr>
              <p:nvPr/>
            </p:nvCxnSpPr>
            <p:spPr bwMode="auto">
              <a:xfrm>
                <a:off x="5074" y="4047"/>
                <a:ext cx="282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24" name="AutoShape 28"/>
              <p:cNvCxnSpPr>
                <a:cxnSpLocks noChangeShapeType="1"/>
              </p:cNvCxnSpPr>
              <p:nvPr/>
            </p:nvCxnSpPr>
            <p:spPr bwMode="auto">
              <a:xfrm>
                <a:off x="5075" y="3970"/>
                <a:ext cx="0" cy="13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25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4889" y="4101"/>
                <a:ext cx="18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9726" name="AutoShape 30"/>
            <p:cNvCxnSpPr>
              <a:cxnSpLocks noChangeShapeType="1"/>
            </p:cNvCxnSpPr>
            <p:nvPr/>
          </p:nvCxnSpPr>
          <p:spPr bwMode="auto">
            <a:xfrm>
              <a:off x="3360292" y="5169619"/>
              <a:ext cx="3897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27" name="AutoShape 31"/>
            <p:cNvCxnSpPr>
              <a:cxnSpLocks noChangeShapeType="1"/>
            </p:cNvCxnSpPr>
            <p:nvPr/>
          </p:nvCxnSpPr>
          <p:spPr bwMode="auto">
            <a:xfrm>
              <a:off x="3749763" y="4975294"/>
              <a:ext cx="0" cy="2036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28" name="AutoShape 32"/>
            <p:cNvCxnSpPr>
              <a:cxnSpLocks noChangeShapeType="1"/>
            </p:cNvCxnSpPr>
            <p:nvPr/>
          </p:nvCxnSpPr>
          <p:spPr bwMode="auto">
            <a:xfrm flipH="1">
              <a:off x="2102904" y="4974521"/>
              <a:ext cx="1083883" cy="12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29" name="AutoShape 33"/>
            <p:cNvCxnSpPr>
              <a:cxnSpLocks noChangeShapeType="1"/>
            </p:cNvCxnSpPr>
            <p:nvPr/>
          </p:nvCxnSpPr>
          <p:spPr bwMode="auto">
            <a:xfrm flipH="1">
              <a:off x="2248105" y="5164311"/>
              <a:ext cx="94283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30" name="AutoShape 34"/>
            <p:cNvCxnSpPr>
              <a:cxnSpLocks noChangeShapeType="1"/>
            </p:cNvCxnSpPr>
            <p:nvPr/>
          </p:nvCxnSpPr>
          <p:spPr bwMode="auto">
            <a:xfrm flipH="1">
              <a:off x="2035353" y="2525578"/>
              <a:ext cx="352132" cy="232947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731" name="Arc 35"/>
            <p:cNvSpPr>
              <a:spLocks/>
            </p:cNvSpPr>
            <p:nvPr/>
          </p:nvSpPr>
          <p:spPr bwMode="auto">
            <a:xfrm rot="5400000" flipH="1" flipV="1">
              <a:off x="2384321" y="2442952"/>
              <a:ext cx="120048" cy="115070"/>
            </a:xfrm>
            <a:custGeom>
              <a:avLst/>
              <a:gdLst>
                <a:gd name="G0" fmla="+- 0 0 0"/>
                <a:gd name="G1" fmla="+- 20734 0 0"/>
                <a:gd name="G2" fmla="+- 21600 0 0"/>
                <a:gd name="T0" fmla="*/ 6055 w 21600"/>
                <a:gd name="T1" fmla="*/ 0 h 20734"/>
                <a:gd name="T2" fmla="*/ 21600 w 21600"/>
                <a:gd name="T3" fmla="*/ 20734 h 20734"/>
                <a:gd name="T4" fmla="*/ 0 w 21600"/>
                <a:gd name="T5" fmla="*/ 20734 h 20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34" fill="none" extrusionOk="0">
                  <a:moveTo>
                    <a:pt x="6054" y="0"/>
                  </a:moveTo>
                  <a:cubicBezTo>
                    <a:pt x="15267" y="2690"/>
                    <a:pt x="21600" y="11136"/>
                    <a:pt x="21600" y="20734"/>
                  </a:cubicBezTo>
                </a:path>
                <a:path w="21600" h="20734" stroke="0" extrusionOk="0">
                  <a:moveTo>
                    <a:pt x="6054" y="0"/>
                  </a:moveTo>
                  <a:cubicBezTo>
                    <a:pt x="15267" y="2690"/>
                    <a:pt x="21600" y="11136"/>
                    <a:pt x="21600" y="20734"/>
                  </a:cubicBezTo>
                  <a:lnTo>
                    <a:pt x="0" y="2073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9732" name="AutoShape 36"/>
            <p:cNvCxnSpPr>
              <a:cxnSpLocks noChangeShapeType="1"/>
            </p:cNvCxnSpPr>
            <p:nvPr/>
          </p:nvCxnSpPr>
          <p:spPr bwMode="auto">
            <a:xfrm flipH="1">
              <a:off x="1562200" y="2010454"/>
              <a:ext cx="661961" cy="34516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9733" name="Group 37"/>
            <p:cNvGrpSpPr>
              <a:grpSpLocks/>
            </p:cNvGrpSpPr>
            <p:nvPr/>
          </p:nvGrpSpPr>
          <p:grpSpPr bwMode="auto">
            <a:xfrm flipH="1">
              <a:off x="2533488" y="4193589"/>
              <a:ext cx="635977" cy="430687"/>
              <a:chOff x="4841" y="3774"/>
              <a:chExt cx="516" cy="348"/>
            </a:xfrm>
          </p:grpSpPr>
          <p:sp>
            <p:nvSpPr>
              <p:cNvPr id="29734" name="Arc 38"/>
              <p:cNvSpPr>
                <a:spLocks/>
              </p:cNvSpPr>
              <p:nvPr/>
            </p:nvSpPr>
            <p:spPr bwMode="auto">
              <a:xfrm>
                <a:off x="4841" y="3858"/>
                <a:ext cx="271" cy="264"/>
              </a:xfrm>
              <a:custGeom>
                <a:avLst/>
                <a:gdLst>
                  <a:gd name="G0" fmla="+- 0 0 0"/>
                  <a:gd name="G1" fmla="+- 20374 0 0"/>
                  <a:gd name="G2" fmla="+- 21600 0 0"/>
                  <a:gd name="T0" fmla="*/ 7174 w 20937"/>
                  <a:gd name="T1" fmla="*/ 0 h 20374"/>
                  <a:gd name="T2" fmla="*/ 20937 w 20937"/>
                  <a:gd name="T3" fmla="*/ 15063 h 20374"/>
                  <a:gd name="T4" fmla="*/ 0 w 20937"/>
                  <a:gd name="T5" fmla="*/ 20374 h 20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37" h="20374" fill="none" extrusionOk="0">
                    <a:moveTo>
                      <a:pt x="7173" y="0"/>
                    </a:moveTo>
                    <a:cubicBezTo>
                      <a:pt x="13993" y="2401"/>
                      <a:pt x="19159" y="8055"/>
                      <a:pt x="20936" y="15063"/>
                    </a:cubicBezTo>
                  </a:path>
                  <a:path w="20937" h="20374" stroke="0" extrusionOk="0">
                    <a:moveTo>
                      <a:pt x="7173" y="0"/>
                    </a:moveTo>
                    <a:cubicBezTo>
                      <a:pt x="13993" y="2401"/>
                      <a:pt x="19159" y="8055"/>
                      <a:pt x="20936" y="15063"/>
                    </a:cubicBezTo>
                    <a:lnTo>
                      <a:pt x="0" y="20374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9735" name="AutoShape 39"/>
              <p:cNvCxnSpPr>
                <a:cxnSpLocks noChangeShapeType="1"/>
              </p:cNvCxnSpPr>
              <p:nvPr/>
            </p:nvCxnSpPr>
            <p:spPr bwMode="auto">
              <a:xfrm>
                <a:off x="4898" y="3779"/>
                <a:ext cx="45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36" name="AutoShape 40"/>
              <p:cNvCxnSpPr>
                <a:cxnSpLocks noChangeShapeType="1"/>
              </p:cNvCxnSpPr>
              <p:nvPr/>
            </p:nvCxnSpPr>
            <p:spPr bwMode="auto">
              <a:xfrm>
                <a:off x="5351" y="3774"/>
                <a:ext cx="0" cy="27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37" name="AutoShape 41"/>
              <p:cNvCxnSpPr>
                <a:cxnSpLocks noChangeShapeType="1"/>
              </p:cNvCxnSpPr>
              <p:nvPr/>
            </p:nvCxnSpPr>
            <p:spPr bwMode="auto">
              <a:xfrm flipH="1">
                <a:off x="4889" y="3861"/>
                <a:ext cx="5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38" name="AutoShape 42"/>
              <p:cNvCxnSpPr>
                <a:cxnSpLocks noChangeShapeType="1"/>
              </p:cNvCxnSpPr>
              <p:nvPr/>
            </p:nvCxnSpPr>
            <p:spPr bwMode="auto">
              <a:xfrm>
                <a:off x="4931" y="3778"/>
                <a:ext cx="0" cy="8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39" name="AutoShape 43"/>
              <p:cNvCxnSpPr>
                <a:cxnSpLocks noChangeShapeType="1"/>
              </p:cNvCxnSpPr>
              <p:nvPr/>
            </p:nvCxnSpPr>
            <p:spPr bwMode="auto">
              <a:xfrm>
                <a:off x="5074" y="4047"/>
                <a:ext cx="282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40" name="AutoShape 44"/>
              <p:cNvCxnSpPr>
                <a:cxnSpLocks noChangeShapeType="1"/>
              </p:cNvCxnSpPr>
              <p:nvPr/>
            </p:nvCxnSpPr>
            <p:spPr bwMode="auto">
              <a:xfrm>
                <a:off x="5075" y="3970"/>
                <a:ext cx="0" cy="13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41" name="AutoShape 45"/>
              <p:cNvCxnSpPr>
                <a:cxnSpLocks noChangeShapeType="1"/>
              </p:cNvCxnSpPr>
              <p:nvPr/>
            </p:nvCxnSpPr>
            <p:spPr bwMode="auto">
              <a:xfrm flipH="1">
                <a:off x="4889" y="4101"/>
                <a:ext cx="18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9742" name="Arc 46"/>
            <p:cNvSpPr>
              <a:spLocks/>
            </p:cNvSpPr>
            <p:nvPr/>
          </p:nvSpPr>
          <p:spPr bwMode="auto">
            <a:xfrm rot="5400000" flipV="1">
              <a:off x="1960563" y="5269097"/>
              <a:ext cx="424499" cy="2190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1 w 43200"/>
                <a:gd name="T1" fmla="*/ 22295 h 22295"/>
                <a:gd name="T2" fmla="*/ 43200 w 43200"/>
                <a:gd name="T3" fmla="*/ 21600 h 22295"/>
                <a:gd name="T4" fmla="*/ 21600 w 43200"/>
                <a:gd name="T5" fmla="*/ 21600 h 2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295" fill="none" extrusionOk="0">
                  <a:moveTo>
                    <a:pt x="11" y="22294"/>
                  </a:moveTo>
                  <a:cubicBezTo>
                    <a:pt x="3" y="22063"/>
                    <a:pt x="0" y="218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295" stroke="0" extrusionOk="0">
                  <a:moveTo>
                    <a:pt x="11" y="22294"/>
                  </a:moveTo>
                  <a:cubicBezTo>
                    <a:pt x="3" y="22063"/>
                    <a:pt x="0" y="218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9743" name="AutoShape 47"/>
            <p:cNvCxnSpPr>
              <a:cxnSpLocks noChangeShapeType="1"/>
            </p:cNvCxnSpPr>
            <p:nvPr/>
          </p:nvCxnSpPr>
          <p:spPr bwMode="auto">
            <a:xfrm>
              <a:off x="2253856" y="5587573"/>
              <a:ext cx="169140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744" name="Arc 48"/>
            <p:cNvSpPr>
              <a:spLocks/>
            </p:cNvSpPr>
            <p:nvPr/>
          </p:nvSpPr>
          <p:spPr bwMode="auto">
            <a:xfrm rot="16200000" flipV="1">
              <a:off x="3937145" y="5591820"/>
              <a:ext cx="120048" cy="1200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9745" name="AutoShape 49"/>
            <p:cNvCxnSpPr>
              <a:cxnSpLocks noChangeShapeType="1"/>
            </p:cNvCxnSpPr>
            <p:nvPr/>
          </p:nvCxnSpPr>
          <p:spPr bwMode="auto">
            <a:xfrm flipH="1">
              <a:off x="1053666" y="5592086"/>
              <a:ext cx="337786" cy="12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746" name="Arc 50"/>
            <p:cNvSpPr>
              <a:spLocks/>
            </p:cNvSpPr>
            <p:nvPr/>
          </p:nvSpPr>
          <p:spPr bwMode="auto">
            <a:xfrm rot="5400000" flipH="1" flipV="1">
              <a:off x="966758" y="5589625"/>
              <a:ext cx="120048" cy="1200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9747" name="AutoShape 51"/>
            <p:cNvCxnSpPr>
              <a:cxnSpLocks noChangeShapeType="1"/>
            </p:cNvCxnSpPr>
            <p:nvPr/>
          </p:nvCxnSpPr>
          <p:spPr bwMode="auto">
            <a:xfrm>
              <a:off x="519148" y="6006684"/>
              <a:ext cx="443575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48" name="AutoShape 52"/>
            <p:cNvCxnSpPr>
              <a:cxnSpLocks noChangeShapeType="1"/>
            </p:cNvCxnSpPr>
            <p:nvPr/>
          </p:nvCxnSpPr>
          <p:spPr bwMode="auto">
            <a:xfrm>
              <a:off x="4054142" y="5695088"/>
              <a:ext cx="0" cy="30321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49" name="AutoShape 53"/>
            <p:cNvCxnSpPr>
              <a:cxnSpLocks noChangeShapeType="1"/>
            </p:cNvCxnSpPr>
            <p:nvPr/>
          </p:nvCxnSpPr>
          <p:spPr bwMode="auto">
            <a:xfrm>
              <a:off x="967054" y="5704708"/>
              <a:ext cx="0" cy="30321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750" name="Arc 54"/>
            <p:cNvSpPr>
              <a:spLocks/>
            </p:cNvSpPr>
            <p:nvPr/>
          </p:nvSpPr>
          <p:spPr bwMode="auto">
            <a:xfrm rot="5400000">
              <a:off x="1381530" y="5407704"/>
              <a:ext cx="185641" cy="178173"/>
            </a:xfrm>
            <a:custGeom>
              <a:avLst/>
              <a:gdLst>
                <a:gd name="G0" fmla="+- 0 0 0"/>
                <a:gd name="G1" fmla="+- 20764 0 0"/>
                <a:gd name="G2" fmla="+- 21600 0 0"/>
                <a:gd name="T0" fmla="*/ 5952 w 21600"/>
                <a:gd name="T1" fmla="*/ 0 h 20764"/>
                <a:gd name="T2" fmla="*/ 21600 w 21600"/>
                <a:gd name="T3" fmla="*/ 20764 h 20764"/>
                <a:gd name="T4" fmla="*/ 0 w 21600"/>
                <a:gd name="T5" fmla="*/ 20764 h 20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64" fill="none" extrusionOk="0">
                  <a:moveTo>
                    <a:pt x="5951" y="0"/>
                  </a:moveTo>
                  <a:cubicBezTo>
                    <a:pt x="15215" y="2655"/>
                    <a:pt x="21600" y="11126"/>
                    <a:pt x="21600" y="20764"/>
                  </a:cubicBezTo>
                </a:path>
                <a:path w="21600" h="20764" stroke="0" extrusionOk="0">
                  <a:moveTo>
                    <a:pt x="5951" y="0"/>
                  </a:moveTo>
                  <a:cubicBezTo>
                    <a:pt x="15215" y="2655"/>
                    <a:pt x="21600" y="11126"/>
                    <a:pt x="21600" y="20764"/>
                  </a:cubicBezTo>
                  <a:lnTo>
                    <a:pt x="0" y="2076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751" name="Freeform 55"/>
            <p:cNvSpPr>
              <a:spLocks/>
            </p:cNvSpPr>
            <p:nvPr/>
          </p:nvSpPr>
          <p:spPr bwMode="auto">
            <a:xfrm>
              <a:off x="2709186" y="2011691"/>
              <a:ext cx="115070" cy="39108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6" y="123"/>
                </a:cxn>
                <a:cxn ang="0">
                  <a:pos x="71" y="254"/>
                </a:cxn>
                <a:cxn ang="0">
                  <a:pos x="89" y="316"/>
                </a:cxn>
              </a:cxnLst>
              <a:rect l="0" t="0" r="r" b="b"/>
              <a:pathLst>
                <a:path w="95" h="316">
                  <a:moveTo>
                    <a:pt x="28" y="0"/>
                  </a:moveTo>
                  <a:cubicBezTo>
                    <a:pt x="13" y="58"/>
                    <a:pt x="1" y="68"/>
                    <a:pt x="36" y="123"/>
                  </a:cubicBezTo>
                  <a:cubicBezTo>
                    <a:pt x="30" y="199"/>
                    <a:pt x="0" y="238"/>
                    <a:pt x="71" y="254"/>
                  </a:cubicBezTo>
                  <a:cubicBezTo>
                    <a:pt x="95" y="291"/>
                    <a:pt x="89" y="270"/>
                    <a:pt x="89" y="316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9753" name="AutoShape 57"/>
            <p:cNvCxnSpPr>
              <a:cxnSpLocks noChangeShapeType="1"/>
            </p:cNvCxnSpPr>
            <p:nvPr/>
          </p:nvCxnSpPr>
          <p:spPr bwMode="auto">
            <a:xfrm flipH="1">
              <a:off x="2721559" y="2022830"/>
              <a:ext cx="73001" cy="754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54" name="AutoShape 58"/>
            <p:cNvCxnSpPr>
              <a:cxnSpLocks noChangeShapeType="1"/>
            </p:cNvCxnSpPr>
            <p:nvPr/>
          </p:nvCxnSpPr>
          <p:spPr bwMode="auto">
            <a:xfrm flipH="1">
              <a:off x="2743831" y="2022830"/>
              <a:ext cx="127443" cy="1299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55" name="AutoShape 59"/>
            <p:cNvCxnSpPr>
              <a:cxnSpLocks noChangeShapeType="1"/>
            </p:cNvCxnSpPr>
            <p:nvPr/>
          </p:nvCxnSpPr>
          <p:spPr bwMode="auto">
            <a:xfrm flipH="1">
              <a:off x="2743879" y="2011691"/>
              <a:ext cx="214006" cy="2164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56" name="AutoShape 60"/>
            <p:cNvCxnSpPr>
              <a:cxnSpLocks noChangeShapeType="1"/>
            </p:cNvCxnSpPr>
            <p:nvPr/>
          </p:nvCxnSpPr>
          <p:spPr bwMode="auto">
            <a:xfrm flipH="1">
              <a:off x="2742593" y="2022830"/>
              <a:ext cx="279632" cy="2821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57" name="AutoShape 61"/>
            <p:cNvCxnSpPr>
              <a:cxnSpLocks noChangeShapeType="1"/>
            </p:cNvCxnSpPr>
            <p:nvPr/>
          </p:nvCxnSpPr>
          <p:spPr bwMode="auto">
            <a:xfrm flipH="1">
              <a:off x="2795798" y="2022830"/>
              <a:ext cx="303141" cy="3032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58" name="AutoShape 62"/>
            <p:cNvCxnSpPr>
              <a:cxnSpLocks noChangeShapeType="1"/>
            </p:cNvCxnSpPr>
            <p:nvPr/>
          </p:nvCxnSpPr>
          <p:spPr bwMode="auto">
            <a:xfrm flipH="1">
              <a:off x="2823060" y="2087185"/>
              <a:ext cx="287014" cy="2870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59" name="AutoShape 63"/>
            <p:cNvCxnSpPr>
              <a:cxnSpLocks noChangeShapeType="1"/>
            </p:cNvCxnSpPr>
            <p:nvPr/>
          </p:nvCxnSpPr>
          <p:spPr bwMode="auto">
            <a:xfrm flipH="1">
              <a:off x="2871274" y="2163917"/>
              <a:ext cx="238801" cy="2388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60" name="AutoShape 64"/>
            <p:cNvCxnSpPr>
              <a:cxnSpLocks noChangeShapeType="1"/>
            </p:cNvCxnSpPr>
            <p:nvPr/>
          </p:nvCxnSpPr>
          <p:spPr bwMode="auto">
            <a:xfrm flipH="1">
              <a:off x="2957885" y="2239411"/>
              <a:ext cx="152189" cy="15222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61" name="AutoShape 65"/>
            <p:cNvCxnSpPr>
              <a:cxnSpLocks noChangeShapeType="1"/>
            </p:cNvCxnSpPr>
            <p:nvPr/>
          </p:nvCxnSpPr>
          <p:spPr bwMode="auto">
            <a:xfrm flipH="1">
              <a:off x="3023463" y="2305004"/>
              <a:ext cx="86612" cy="866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62" name="AutoShape 66"/>
            <p:cNvCxnSpPr>
              <a:cxnSpLocks noChangeShapeType="1"/>
            </p:cNvCxnSpPr>
            <p:nvPr/>
          </p:nvCxnSpPr>
          <p:spPr bwMode="auto">
            <a:xfrm flipH="1">
              <a:off x="3425588" y="2011691"/>
              <a:ext cx="64340" cy="643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63" name="AutoShape 67"/>
            <p:cNvCxnSpPr>
              <a:cxnSpLocks noChangeShapeType="1"/>
            </p:cNvCxnSpPr>
            <p:nvPr/>
          </p:nvCxnSpPr>
          <p:spPr bwMode="auto">
            <a:xfrm flipH="1">
              <a:off x="3425588" y="2011691"/>
              <a:ext cx="118782" cy="1188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64" name="AutoShape 68"/>
            <p:cNvCxnSpPr>
              <a:cxnSpLocks noChangeShapeType="1"/>
            </p:cNvCxnSpPr>
            <p:nvPr/>
          </p:nvCxnSpPr>
          <p:spPr bwMode="auto">
            <a:xfrm flipH="1">
              <a:off x="3433991" y="2011691"/>
              <a:ext cx="175958" cy="1760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65" name="AutoShape 69"/>
            <p:cNvCxnSpPr>
              <a:cxnSpLocks noChangeShapeType="1"/>
            </p:cNvCxnSpPr>
            <p:nvPr/>
          </p:nvCxnSpPr>
          <p:spPr bwMode="auto">
            <a:xfrm flipH="1">
              <a:off x="3425588" y="2022830"/>
              <a:ext cx="237563" cy="2388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66" name="AutoShape 70"/>
            <p:cNvCxnSpPr>
              <a:cxnSpLocks noChangeShapeType="1"/>
            </p:cNvCxnSpPr>
            <p:nvPr/>
          </p:nvCxnSpPr>
          <p:spPr bwMode="auto">
            <a:xfrm flipH="1">
              <a:off x="3425588" y="2011691"/>
              <a:ext cx="324175" cy="3254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67" name="AutoShape 71"/>
            <p:cNvCxnSpPr>
              <a:cxnSpLocks noChangeShapeType="1"/>
            </p:cNvCxnSpPr>
            <p:nvPr/>
          </p:nvCxnSpPr>
          <p:spPr bwMode="auto">
            <a:xfrm flipH="1">
              <a:off x="3485900" y="2011691"/>
              <a:ext cx="340578" cy="3419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68" name="AutoShape 72"/>
            <p:cNvCxnSpPr>
              <a:cxnSpLocks noChangeShapeType="1"/>
            </p:cNvCxnSpPr>
            <p:nvPr/>
          </p:nvCxnSpPr>
          <p:spPr bwMode="auto">
            <a:xfrm flipH="1">
              <a:off x="3566642" y="2011691"/>
              <a:ext cx="335311" cy="33662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69" name="AutoShape 73"/>
            <p:cNvCxnSpPr>
              <a:cxnSpLocks noChangeShapeType="1"/>
            </p:cNvCxnSpPr>
            <p:nvPr/>
          </p:nvCxnSpPr>
          <p:spPr bwMode="auto">
            <a:xfrm flipH="1">
              <a:off x="3649541" y="2030255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70" name="AutoShape 74"/>
            <p:cNvCxnSpPr>
              <a:cxnSpLocks noChangeShapeType="1"/>
            </p:cNvCxnSpPr>
            <p:nvPr/>
          </p:nvCxnSpPr>
          <p:spPr bwMode="auto">
            <a:xfrm flipH="1">
              <a:off x="3717594" y="2100325"/>
              <a:ext cx="236799" cy="2368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71" name="AutoShape 75"/>
            <p:cNvCxnSpPr>
              <a:cxnSpLocks noChangeShapeType="1"/>
            </p:cNvCxnSpPr>
            <p:nvPr/>
          </p:nvCxnSpPr>
          <p:spPr bwMode="auto">
            <a:xfrm flipH="1">
              <a:off x="3813328" y="2175055"/>
              <a:ext cx="143067" cy="1431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72" name="AutoShape 76"/>
            <p:cNvCxnSpPr>
              <a:cxnSpLocks noChangeShapeType="1"/>
            </p:cNvCxnSpPr>
            <p:nvPr/>
          </p:nvCxnSpPr>
          <p:spPr bwMode="auto">
            <a:xfrm flipH="1">
              <a:off x="2934865" y="4983281"/>
              <a:ext cx="36126" cy="319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73" name="AutoShape 77"/>
            <p:cNvCxnSpPr>
              <a:cxnSpLocks noChangeShapeType="1"/>
            </p:cNvCxnSpPr>
            <p:nvPr/>
          </p:nvCxnSpPr>
          <p:spPr bwMode="auto">
            <a:xfrm flipH="1">
              <a:off x="2925715" y="4974521"/>
              <a:ext cx="118782" cy="1188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74" name="AutoShape 78"/>
            <p:cNvCxnSpPr>
              <a:cxnSpLocks noChangeShapeType="1"/>
            </p:cNvCxnSpPr>
            <p:nvPr/>
          </p:nvCxnSpPr>
          <p:spPr bwMode="auto">
            <a:xfrm flipH="1">
              <a:off x="2936851" y="4985659"/>
              <a:ext cx="162088" cy="16212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75" name="AutoShape 79"/>
            <p:cNvCxnSpPr>
              <a:cxnSpLocks noChangeShapeType="1"/>
            </p:cNvCxnSpPr>
            <p:nvPr/>
          </p:nvCxnSpPr>
          <p:spPr bwMode="auto">
            <a:xfrm flipH="1">
              <a:off x="2980157" y="4974521"/>
              <a:ext cx="195495" cy="1955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76" name="AutoShape 80"/>
            <p:cNvCxnSpPr>
              <a:cxnSpLocks noChangeShapeType="1"/>
            </p:cNvCxnSpPr>
            <p:nvPr/>
          </p:nvCxnSpPr>
          <p:spPr bwMode="auto">
            <a:xfrm flipH="1">
              <a:off x="3045734" y="5028975"/>
              <a:ext cx="141053" cy="1410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77" name="AutoShape 81"/>
            <p:cNvCxnSpPr>
              <a:cxnSpLocks noChangeShapeType="1"/>
            </p:cNvCxnSpPr>
            <p:nvPr/>
          </p:nvCxnSpPr>
          <p:spPr bwMode="auto">
            <a:xfrm flipH="1">
              <a:off x="3110074" y="5104469"/>
              <a:ext cx="65577" cy="655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78" name="AutoShape 82"/>
            <p:cNvCxnSpPr>
              <a:cxnSpLocks noChangeShapeType="1"/>
            </p:cNvCxnSpPr>
            <p:nvPr/>
          </p:nvCxnSpPr>
          <p:spPr bwMode="auto">
            <a:xfrm flipH="1">
              <a:off x="3370077" y="4982936"/>
              <a:ext cx="47942" cy="479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79" name="AutoShape 83"/>
            <p:cNvCxnSpPr>
              <a:cxnSpLocks noChangeShapeType="1"/>
            </p:cNvCxnSpPr>
            <p:nvPr/>
          </p:nvCxnSpPr>
          <p:spPr bwMode="auto">
            <a:xfrm flipH="1">
              <a:off x="3367998" y="4986305"/>
              <a:ext cx="113909" cy="1139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80" name="AutoShape 84"/>
            <p:cNvCxnSpPr>
              <a:cxnSpLocks noChangeShapeType="1"/>
            </p:cNvCxnSpPr>
            <p:nvPr/>
          </p:nvCxnSpPr>
          <p:spPr bwMode="auto">
            <a:xfrm flipH="1">
              <a:off x="3370079" y="4979287"/>
              <a:ext cx="184424" cy="1844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81" name="AutoShape 85"/>
            <p:cNvCxnSpPr>
              <a:cxnSpLocks noChangeShapeType="1"/>
            </p:cNvCxnSpPr>
            <p:nvPr/>
          </p:nvCxnSpPr>
          <p:spPr bwMode="auto">
            <a:xfrm flipH="1">
              <a:off x="3439205" y="4974521"/>
              <a:ext cx="184409" cy="1844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82" name="AutoShape 86"/>
            <p:cNvCxnSpPr>
              <a:cxnSpLocks noChangeShapeType="1"/>
            </p:cNvCxnSpPr>
            <p:nvPr/>
          </p:nvCxnSpPr>
          <p:spPr bwMode="auto">
            <a:xfrm flipH="1">
              <a:off x="3508618" y="4978514"/>
              <a:ext cx="179337" cy="1804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83" name="AutoShape 87"/>
            <p:cNvCxnSpPr>
              <a:cxnSpLocks noChangeShapeType="1"/>
            </p:cNvCxnSpPr>
            <p:nvPr/>
          </p:nvCxnSpPr>
          <p:spPr bwMode="auto">
            <a:xfrm flipH="1">
              <a:off x="3565761" y="4981946"/>
              <a:ext cx="181302" cy="1824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84" name="AutoShape 88"/>
            <p:cNvCxnSpPr>
              <a:cxnSpLocks noChangeShapeType="1"/>
            </p:cNvCxnSpPr>
            <p:nvPr/>
          </p:nvCxnSpPr>
          <p:spPr bwMode="auto">
            <a:xfrm flipH="1">
              <a:off x="3633624" y="5054339"/>
              <a:ext cx="107829" cy="1086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85" name="AutoShape 89"/>
            <p:cNvCxnSpPr>
              <a:cxnSpLocks noChangeShapeType="1"/>
            </p:cNvCxnSpPr>
            <p:nvPr/>
          </p:nvCxnSpPr>
          <p:spPr bwMode="auto">
            <a:xfrm flipH="1">
              <a:off x="3705516" y="5115682"/>
              <a:ext cx="43923" cy="444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86" name="AutoShape 90"/>
            <p:cNvCxnSpPr>
              <a:cxnSpLocks noChangeShapeType="1"/>
            </p:cNvCxnSpPr>
            <p:nvPr/>
          </p:nvCxnSpPr>
          <p:spPr bwMode="auto">
            <a:xfrm flipH="1">
              <a:off x="2537200" y="4192353"/>
              <a:ext cx="75476" cy="1311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87" name="AutoShape 91"/>
            <p:cNvCxnSpPr>
              <a:cxnSpLocks noChangeShapeType="1"/>
            </p:cNvCxnSpPr>
            <p:nvPr/>
          </p:nvCxnSpPr>
          <p:spPr bwMode="auto">
            <a:xfrm flipH="1">
              <a:off x="2534725" y="4203492"/>
              <a:ext cx="132392" cy="2301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88" name="AutoShape 92"/>
            <p:cNvCxnSpPr>
              <a:cxnSpLocks noChangeShapeType="1"/>
            </p:cNvCxnSpPr>
            <p:nvPr/>
          </p:nvCxnSpPr>
          <p:spPr bwMode="auto">
            <a:xfrm flipH="1">
              <a:off x="2555760" y="4203492"/>
              <a:ext cx="17569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89" name="AutoShape 93"/>
            <p:cNvCxnSpPr>
              <a:cxnSpLocks noChangeShapeType="1"/>
            </p:cNvCxnSpPr>
            <p:nvPr/>
          </p:nvCxnSpPr>
          <p:spPr bwMode="auto">
            <a:xfrm flipH="1">
              <a:off x="2607729" y="4204643"/>
              <a:ext cx="186368" cy="3268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90" name="AutoShape 94"/>
            <p:cNvCxnSpPr>
              <a:cxnSpLocks noChangeShapeType="1"/>
            </p:cNvCxnSpPr>
            <p:nvPr/>
          </p:nvCxnSpPr>
          <p:spPr bwMode="auto">
            <a:xfrm flipH="1">
              <a:off x="2670829" y="4196066"/>
              <a:ext cx="195495" cy="3428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91" name="AutoShape 95"/>
            <p:cNvCxnSpPr>
              <a:cxnSpLocks noChangeShapeType="1"/>
            </p:cNvCxnSpPr>
            <p:nvPr/>
          </p:nvCxnSpPr>
          <p:spPr bwMode="auto">
            <a:xfrm flipH="1">
              <a:off x="2743831" y="4203492"/>
              <a:ext cx="185596" cy="3230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92" name="AutoShape 96"/>
            <p:cNvCxnSpPr>
              <a:cxnSpLocks noChangeShapeType="1"/>
            </p:cNvCxnSpPr>
            <p:nvPr/>
          </p:nvCxnSpPr>
          <p:spPr bwMode="auto">
            <a:xfrm flipH="1">
              <a:off x="2805696" y="4210918"/>
              <a:ext cx="186834" cy="3230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93" name="AutoShape 97"/>
            <p:cNvCxnSpPr>
              <a:cxnSpLocks noChangeShapeType="1"/>
            </p:cNvCxnSpPr>
            <p:nvPr/>
          </p:nvCxnSpPr>
          <p:spPr bwMode="auto">
            <a:xfrm flipH="1">
              <a:off x="3692847" y="4197304"/>
              <a:ext cx="180647" cy="3118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95" name="AutoShape 99"/>
            <p:cNvCxnSpPr>
              <a:cxnSpLocks noChangeShapeType="1"/>
            </p:cNvCxnSpPr>
            <p:nvPr/>
          </p:nvCxnSpPr>
          <p:spPr bwMode="auto">
            <a:xfrm flipH="1">
              <a:off x="3744814" y="4204730"/>
              <a:ext cx="186834" cy="3230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96" name="AutoShape 100"/>
            <p:cNvCxnSpPr>
              <a:cxnSpLocks noChangeShapeType="1"/>
            </p:cNvCxnSpPr>
            <p:nvPr/>
          </p:nvCxnSpPr>
          <p:spPr bwMode="auto">
            <a:xfrm flipH="1">
              <a:off x="3809334" y="4212155"/>
              <a:ext cx="178274" cy="3082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97" name="AutoShape 101"/>
            <p:cNvCxnSpPr>
              <a:cxnSpLocks noChangeShapeType="1"/>
            </p:cNvCxnSpPr>
            <p:nvPr/>
          </p:nvCxnSpPr>
          <p:spPr bwMode="auto">
            <a:xfrm flipH="1">
              <a:off x="3869231" y="4316726"/>
              <a:ext cx="115796" cy="2001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98" name="AutoShape 102"/>
            <p:cNvCxnSpPr>
              <a:cxnSpLocks noChangeShapeType="1"/>
            </p:cNvCxnSpPr>
            <p:nvPr/>
          </p:nvCxnSpPr>
          <p:spPr bwMode="auto">
            <a:xfrm flipH="1">
              <a:off x="3925979" y="4425055"/>
              <a:ext cx="55055" cy="950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99" name="AutoShape 103"/>
            <p:cNvCxnSpPr>
              <a:cxnSpLocks noChangeShapeType="1"/>
            </p:cNvCxnSpPr>
            <p:nvPr/>
          </p:nvCxnSpPr>
          <p:spPr bwMode="auto">
            <a:xfrm flipH="1">
              <a:off x="3663152" y="4193591"/>
              <a:ext cx="152189" cy="2648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00" name="AutoShape 104"/>
            <p:cNvCxnSpPr>
              <a:cxnSpLocks noChangeShapeType="1"/>
            </p:cNvCxnSpPr>
            <p:nvPr/>
          </p:nvCxnSpPr>
          <p:spPr bwMode="auto">
            <a:xfrm flipH="1">
              <a:off x="3632219" y="4204730"/>
              <a:ext cx="117544" cy="2054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01" name="AutoShape 105"/>
            <p:cNvCxnSpPr>
              <a:cxnSpLocks noChangeShapeType="1"/>
            </p:cNvCxnSpPr>
            <p:nvPr/>
          </p:nvCxnSpPr>
          <p:spPr bwMode="auto">
            <a:xfrm flipH="1">
              <a:off x="3598812" y="4203492"/>
              <a:ext cx="86612" cy="15222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02" name="AutoShape 106"/>
            <p:cNvCxnSpPr>
              <a:cxnSpLocks noChangeShapeType="1"/>
            </p:cNvCxnSpPr>
            <p:nvPr/>
          </p:nvCxnSpPr>
          <p:spPr bwMode="auto">
            <a:xfrm flipH="1">
              <a:off x="3547407" y="4207387"/>
              <a:ext cx="70263" cy="1224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03" name="AutoShape 107"/>
            <p:cNvCxnSpPr>
              <a:cxnSpLocks noChangeShapeType="1"/>
            </p:cNvCxnSpPr>
            <p:nvPr/>
          </p:nvCxnSpPr>
          <p:spPr bwMode="auto">
            <a:xfrm flipH="1">
              <a:off x="3497880" y="4199499"/>
              <a:ext cx="56783" cy="985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04" name="AutoShape 108"/>
            <p:cNvCxnSpPr>
              <a:cxnSpLocks noChangeShapeType="1"/>
            </p:cNvCxnSpPr>
            <p:nvPr/>
          </p:nvCxnSpPr>
          <p:spPr bwMode="auto">
            <a:xfrm>
              <a:off x="2871274" y="4519082"/>
              <a:ext cx="75476" cy="754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05" name="AutoShape 109"/>
            <p:cNvCxnSpPr>
              <a:cxnSpLocks noChangeShapeType="1"/>
            </p:cNvCxnSpPr>
            <p:nvPr/>
          </p:nvCxnSpPr>
          <p:spPr bwMode="auto">
            <a:xfrm>
              <a:off x="2871274" y="4464627"/>
              <a:ext cx="127479" cy="1275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06" name="AutoShape 110"/>
            <p:cNvCxnSpPr>
              <a:cxnSpLocks noChangeShapeType="1"/>
            </p:cNvCxnSpPr>
            <p:nvPr/>
          </p:nvCxnSpPr>
          <p:spPr bwMode="auto">
            <a:xfrm>
              <a:off x="2881172" y="4421311"/>
              <a:ext cx="173483" cy="173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07" name="AutoShape 111"/>
            <p:cNvCxnSpPr>
              <a:cxnSpLocks noChangeShapeType="1"/>
            </p:cNvCxnSpPr>
            <p:nvPr/>
          </p:nvCxnSpPr>
          <p:spPr bwMode="auto">
            <a:xfrm>
              <a:off x="2914579" y="4400271"/>
              <a:ext cx="187656" cy="1877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08" name="AutoShape 112"/>
            <p:cNvCxnSpPr>
              <a:cxnSpLocks noChangeShapeType="1"/>
            </p:cNvCxnSpPr>
            <p:nvPr/>
          </p:nvCxnSpPr>
          <p:spPr bwMode="auto">
            <a:xfrm>
              <a:off x="2936851" y="4366856"/>
              <a:ext cx="174461" cy="1745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09" name="AutoShape 113"/>
            <p:cNvCxnSpPr>
              <a:cxnSpLocks noChangeShapeType="1"/>
            </p:cNvCxnSpPr>
            <p:nvPr/>
          </p:nvCxnSpPr>
          <p:spPr bwMode="auto">
            <a:xfrm flipH="1" flipV="1">
              <a:off x="2969021" y="4345817"/>
              <a:ext cx="129918" cy="1299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10" name="AutoShape 114"/>
            <p:cNvCxnSpPr>
              <a:cxnSpLocks noChangeShapeType="1"/>
            </p:cNvCxnSpPr>
            <p:nvPr/>
          </p:nvCxnSpPr>
          <p:spPr bwMode="auto">
            <a:xfrm flipH="1" flipV="1">
              <a:off x="3005184" y="4323540"/>
              <a:ext cx="97747" cy="9777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11" name="AutoShape 115"/>
            <p:cNvCxnSpPr>
              <a:cxnSpLocks noChangeShapeType="1"/>
            </p:cNvCxnSpPr>
            <p:nvPr/>
          </p:nvCxnSpPr>
          <p:spPr bwMode="auto">
            <a:xfrm flipH="1" flipV="1">
              <a:off x="3045734" y="4312401"/>
              <a:ext cx="65577" cy="655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12" name="AutoShape 116"/>
            <p:cNvCxnSpPr>
              <a:cxnSpLocks noChangeShapeType="1"/>
            </p:cNvCxnSpPr>
            <p:nvPr/>
          </p:nvCxnSpPr>
          <p:spPr bwMode="auto">
            <a:xfrm>
              <a:off x="3425588" y="4464627"/>
              <a:ext cx="127308" cy="1273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13" name="AutoShape 117"/>
            <p:cNvCxnSpPr>
              <a:cxnSpLocks noChangeShapeType="1"/>
            </p:cNvCxnSpPr>
            <p:nvPr/>
          </p:nvCxnSpPr>
          <p:spPr bwMode="auto">
            <a:xfrm>
              <a:off x="3436724" y="4530220"/>
              <a:ext cx="53204" cy="532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14" name="AutoShape 118"/>
            <p:cNvCxnSpPr>
              <a:cxnSpLocks noChangeShapeType="1"/>
            </p:cNvCxnSpPr>
            <p:nvPr/>
          </p:nvCxnSpPr>
          <p:spPr bwMode="auto">
            <a:xfrm>
              <a:off x="3425588" y="4410172"/>
              <a:ext cx="195495" cy="1955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15" name="AutoShape 119"/>
            <p:cNvCxnSpPr>
              <a:cxnSpLocks noChangeShapeType="1"/>
            </p:cNvCxnSpPr>
            <p:nvPr/>
          </p:nvCxnSpPr>
          <p:spPr bwMode="auto">
            <a:xfrm>
              <a:off x="3425588" y="4356955"/>
              <a:ext cx="233611" cy="2350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16" name="AutoShape 120"/>
            <p:cNvCxnSpPr>
              <a:cxnSpLocks noChangeShapeType="1"/>
            </p:cNvCxnSpPr>
            <p:nvPr/>
          </p:nvCxnSpPr>
          <p:spPr bwMode="auto">
            <a:xfrm>
              <a:off x="3435606" y="4312454"/>
              <a:ext cx="216410" cy="2177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17" name="AutoShape 121"/>
            <p:cNvCxnSpPr>
              <a:cxnSpLocks noChangeShapeType="1"/>
            </p:cNvCxnSpPr>
            <p:nvPr/>
          </p:nvCxnSpPr>
          <p:spPr bwMode="auto">
            <a:xfrm>
              <a:off x="3468894" y="4291362"/>
              <a:ext cx="194258" cy="1955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18" name="AutoShape 122"/>
            <p:cNvCxnSpPr>
              <a:cxnSpLocks noChangeShapeType="1"/>
            </p:cNvCxnSpPr>
            <p:nvPr/>
          </p:nvCxnSpPr>
          <p:spPr bwMode="auto">
            <a:xfrm>
              <a:off x="3815341" y="3542610"/>
              <a:ext cx="0" cy="660882"/>
            </a:xfrm>
            <a:prstGeom prst="straightConnector1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29819" name="AutoShape 123"/>
            <p:cNvCxnSpPr>
              <a:cxnSpLocks noChangeShapeType="1"/>
            </p:cNvCxnSpPr>
            <p:nvPr/>
          </p:nvCxnSpPr>
          <p:spPr bwMode="auto">
            <a:xfrm>
              <a:off x="2714135" y="3542330"/>
              <a:ext cx="0" cy="660882"/>
            </a:xfrm>
            <a:prstGeom prst="straightConnector1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sp>
          <p:nvSpPr>
            <p:cNvPr id="29820" name="Arc 124"/>
            <p:cNvSpPr>
              <a:spLocks/>
            </p:cNvSpPr>
            <p:nvPr/>
          </p:nvSpPr>
          <p:spPr bwMode="auto">
            <a:xfrm>
              <a:off x="2659694" y="1311206"/>
              <a:ext cx="1234835" cy="232670"/>
            </a:xfrm>
            <a:custGeom>
              <a:avLst/>
              <a:gdLst>
                <a:gd name="G0" fmla="+- 21600 0 0"/>
                <a:gd name="G1" fmla="+- 17438 0 0"/>
                <a:gd name="G2" fmla="+- 21600 0 0"/>
                <a:gd name="T0" fmla="*/ 39316 w 43200"/>
                <a:gd name="T1" fmla="*/ 5081 h 39038"/>
                <a:gd name="T2" fmla="*/ 8853 w 43200"/>
                <a:gd name="T3" fmla="*/ 0 h 39038"/>
                <a:gd name="T4" fmla="*/ 21600 w 43200"/>
                <a:gd name="T5" fmla="*/ 17438 h 39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9038" fill="none" extrusionOk="0">
                  <a:moveTo>
                    <a:pt x="39316" y="5080"/>
                  </a:moveTo>
                  <a:cubicBezTo>
                    <a:pt x="41844" y="8705"/>
                    <a:pt x="43200" y="13018"/>
                    <a:pt x="43200" y="17438"/>
                  </a:cubicBezTo>
                  <a:cubicBezTo>
                    <a:pt x="43200" y="29367"/>
                    <a:pt x="33529" y="39038"/>
                    <a:pt x="21600" y="39038"/>
                  </a:cubicBezTo>
                  <a:cubicBezTo>
                    <a:pt x="9670" y="39038"/>
                    <a:pt x="0" y="29367"/>
                    <a:pt x="0" y="17438"/>
                  </a:cubicBezTo>
                  <a:cubicBezTo>
                    <a:pt x="-1" y="10545"/>
                    <a:pt x="3289" y="4067"/>
                    <a:pt x="8853" y="0"/>
                  </a:cubicBezTo>
                </a:path>
                <a:path w="43200" h="39038" stroke="0" extrusionOk="0">
                  <a:moveTo>
                    <a:pt x="39316" y="5080"/>
                  </a:moveTo>
                  <a:cubicBezTo>
                    <a:pt x="41844" y="8705"/>
                    <a:pt x="43200" y="13018"/>
                    <a:pt x="43200" y="17438"/>
                  </a:cubicBezTo>
                  <a:cubicBezTo>
                    <a:pt x="43200" y="29367"/>
                    <a:pt x="33529" y="39038"/>
                    <a:pt x="21600" y="39038"/>
                  </a:cubicBezTo>
                  <a:cubicBezTo>
                    <a:pt x="9670" y="39038"/>
                    <a:pt x="0" y="29367"/>
                    <a:pt x="0" y="17438"/>
                  </a:cubicBezTo>
                  <a:cubicBezTo>
                    <a:pt x="-1" y="10545"/>
                    <a:pt x="3289" y="4067"/>
                    <a:pt x="8853" y="0"/>
                  </a:cubicBezTo>
                  <a:lnTo>
                    <a:pt x="21600" y="17438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9823" name="AutoShape 127"/>
            <p:cNvCxnSpPr>
              <a:cxnSpLocks noChangeShapeType="1"/>
            </p:cNvCxnSpPr>
            <p:nvPr/>
          </p:nvCxnSpPr>
          <p:spPr bwMode="auto">
            <a:xfrm>
              <a:off x="2501260" y="763015"/>
              <a:ext cx="147578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24" name="AutoShape 128"/>
            <p:cNvCxnSpPr>
              <a:cxnSpLocks noChangeShapeType="1"/>
            </p:cNvCxnSpPr>
            <p:nvPr/>
          </p:nvCxnSpPr>
          <p:spPr bwMode="auto">
            <a:xfrm>
              <a:off x="2656263" y="757242"/>
              <a:ext cx="301904" cy="123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stealth" w="med" len="lg"/>
            </a:ln>
          </p:spPr>
        </p:cxnSp>
        <p:cxnSp>
          <p:nvCxnSpPr>
            <p:cNvPr id="29825" name="AutoShape 129"/>
            <p:cNvCxnSpPr>
              <a:cxnSpLocks noChangeShapeType="1"/>
            </p:cNvCxnSpPr>
            <p:nvPr/>
          </p:nvCxnSpPr>
          <p:spPr bwMode="auto">
            <a:xfrm rot="10800000">
              <a:off x="3581376" y="764594"/>
              <a:ext cx="303141" cy="123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stealth" w="med" len="lg"/>
            </a:ln>
          </p:spPr>
        </p:cxnSp>
        <p:cxnSp>
          <p:nvCxnSpPr>
            <p:cNvPr id="29826" name="AutoShape 130"/>
            <p:cNvCxnSpPr>
              <a:cxnSpLocks noChangeShapeType="1"/>
            </p:cNvCxnSpPr>
            <p:nvPr/>
          </p:nvCxnSpPr>
          <p:spPr bwMode="auto">
            <a:xfrm>
              <a:off x="3425588" y="4291362"/>
              <a:ext cx="131154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27" name="AutoShape 131"/>
            <p:cNvCxnSpPr>
              <a:cxnSpLocks noChangeShapeType="1"/>
            </p:cNvCxnSpPr>
            <p:nvPr/>
          </p:nvCxnSpPr>
          <p:spPr bwMode="auto">
            <a:xfrm>
              <a:off x="3433012" y="4599526"/>
              <a:ext cx="131154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28" name="AutoShape 132"/>
            <p:cNvCxnSpPr>
              <a:cxnSpLocks noChangeShapeType="1"/>
            </p:cNvCxnSpPr>
            <p:nvPr/>
          </p:nvCxnSpPr>
          <p:spPr bwMode="auto">
            <a:xfrm>
              <a:off x="4662898" y="3998049"/>
              <a:ext cx="1237" cy="10952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29" name="AutoShape 133"/>
            <p:cNvCxnSpPr>
              <a:cxnSpLocks noChangeShapeType="1"/>
            </p:cNvCxnSpPr>
            <p:nvPr/>
          </p:nvCxnSpPr>
          <p:spPr bwMode="auto">
            <a:xfrm>
              <a:off x="4662617" y="4030227"/>
              <a:ext cx="1237" cy="2611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lg"/>
            </a:ln>
          </p:spPr>
        </p:cxnSp>
        <p:cxnSp>
          <p:nvCxnSpPr>
            <p:cNvPr id="29830" name="AutoShape 134"/>
            <p:cNvCxnSpPr>
              <a:cxnSpLocks noChangeShapeType="1"/>
            </p:cNvCxnSpPr>
            <p:nvPr/>
          </p:nvCxnSpPr>
          <p:spPr bwMode="auto">
            <a:xfrm rot="10800000">
              <a:off x="4662898" y="4583437"/>
              <a:ext cx="1237" cy="25989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lg"/>
            </a:ln>
          </p:spPr>
        </p:cxnSp>
        <p:cxnSp>
          <p:nvCxnSpPr>
            <p:cNvPr id="29831" name="AutoShape 135"/>
            <p:cNvCxnSpPr>
              <a:cxnSpLocks noChangeShapeType="1"/>
            </p:cNvCxnSpPr>
            <p:nvPr/>
          </p:nvCxnSpPr>
          <p:spPr bwMode="auto">
            <a:xfrm>
              <a:off x="508012" y="6157672"/>
              <a:ext cx="118782" cy="1188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32" name="AutoShape 136"/>
            <p:cNvCxnSpPr>
              <a:cxnSpLocks noChangeShapeType="1"/>
            </p:cNvCxnSpPr>
            <p:nvPr/>
          </p:nvCxnSpPr>
          <p:spPr bwMode="auto">
            <a:xfrm>
              <a:off x="529046" y="6071040"/>
              <a:ext cx="238801" cy="2388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33" name="AutoShape 137"/>
            <p:cNvCxnSpPr>
              <a:cxnSpLocks noChangeShapeType="1"/>
            </p:cNvCxnSpPr>
            <p:nvPr/>
          </p:nvCxnSpPr>
          <p:spPr bwMode="auto">
            <a:xfrm>
              <a:off x="583488" y="6016585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34" name="AutoShape 138"/>
            <p:cNvCxnSpPr>
              <a:cxnSpLocks noChangeShapeType="1"/>
            </p:cNvCxnSpPr>
            <p:nvPr/>
          </p:nvCxnSpPr>
          <p:spPr bwMode="auto">
            <a:xfrm>
              <a:off x="684947" y="6009159"/>
              <a:ext cx="303141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35" name="AutoShape 139"/>
            <p:cNvCxnSpPr>
              <a:cxnSpLocks noChangeShapeType="1"/>
            </p:cNvCxnSpPr>
            <p:nvPr/>
          </p:nvCxnSpPr>
          <p:spPr bwMode="auto">
            <a:xfrm>
              <a:off x="786407" y="6001734"/>
              <a:ext cx="303141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36" name="AutoShape 140"/>
            <p:cNvCxnSpPr>
              <a:cxnSpLocks noChangeShapeType="1"/>
            </p:cNvCxnSpPr>
            <p:nvPr/>
          </p:nvCxnSpPr>
          <p:spPr bwMode="auto">
            <a:xfrm>
              <a:off x="899845" y="6006287"/>
              <a:ext cx="303141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37" name="AutoShape 141"/>
            <p:cNvCxnSpPr>
              <a:cxnSpLocks noChangeShapeType="1"/>
            </p:cNvCxnSpPr>
            <p:nvPr/>
          </p:nvCxnSpPr>
          <p:spPr bwMode="auto">
            <a:xfrm>
              <a:off x="1010360" y="6009159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38" name="AutoShape 142"/>
            <p:cNvCxnSpPr>
              <a:cxnSpLocks noChangeShapeType="1"/>
            </p:cNvCxnSpPr>
            <p:nvPr/>
          </p:nvCxnSpPr>
          <p:spPr bwMode="auto">
            <a:xfrm>
              <a:off x="1111819" y="6001734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39" name="AutoShape 143"/>
            <p:cNvCxnSpPr>
              <a:cxnSpLocks noChangeShapeType="1"/>
            </p:cNvCxnSpPr>
            <p:nvPr/>
          </p:nvCxnSpPr>
          <p:spPr bwMode="auto">
            <a:xfrm>
              <a:off x="1224414" y="6005447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40" name="AutoShape 144"/>
            <p:cNvCxnSpPr>
              <a:cxnSpLocks noChangeShapeType="1"/>
            </p:cNvCxnSpPr>
            <p:nvPr/>
          </p:nvCxnSpPr>
          <p:spPr bwMode="auto">
            <a:xfrm>
              <a:off x="1337010" y="6009159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41" name="AutoShape 145"/>
            <p:cNvCxnSpPr>
              <a:cxnSpLocks noChangeShapeType="1"/>
            </p:cNvCxnSpPr>
            <p:nvPr/>
          </p:nvCxnSpPr>
          <p:spPr bwMode="auto">
            <a:xfrm>
              <a:off x="1449605" y="6012872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42" name="AutoShape 146"/>
            <p:cNvCxnSpPr>
              <a:cxnSpLocks noChangeShapeType="1"/>
            </p:cNvCxnSpPr>
            <p:nvPr/>
          </p:nvCxnSpPr>
          <p:spPr bwMode="auto">
            <a:xfrm>
              <a:off x="1562200" y="6016585"/>
              <a:ext cx="303141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43" name="AutoShape 147"/>
            <p:cNvCxnSpPr>
              <a:cxnSpLocks noChangeShapeType="1"/>
            </p:cNvCxnSpPr>
            <p:nvPr/>
          </p:nvCxnSpPr>
          <p:spPr bwMode="auto">
            <a:xfrm>
              <a:off x="1674795" y="6020298"/>
              <a:ext cx="303141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44" name="AutoShape 148"/>
            <p:cNvCxnSpPr>
              <a:cxnSpLocks noChangeShapeType="1"/>
            </p:cNvCxnSpPr>
            <p:nvPr/>
          </p:nvCxnSpPr>
          <p:spPr bwMode="auto">
            <a:xfrm>
              <a:off x="1765119" y="6001734"/>
              <a:ext cx="303141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45" name="AutoShape 149"/>
            <p:cNvCxnSpPr>
              <a:cxnSpLocks noChangeShapeType="1"/>
            </p:cNvCxnSpPr>
            <p:nvPr/>
          </p:nvCxnSpPr>
          <p:spPr bwMode="auto">
            <a:xfrm>
              <a:off x="1887612" y="6005447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46" name="AutoShape 150"/>
            <p:cNvCxnSpPr>
              <a:cxnSpLocks noChangeShapeType="1"/>
            </p:cNvCxnSpPr>
            <p:nvPr/>
          </p:nvCxnSpPr>
          <p:spPr bwMode="auto">
            <a:xfrm>
              <a:off x="2011343" y="6009159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47" name="AutoShape 151"/>
            <p:cNvCxnSpPr>
              <a:cxnSpLocks noChangeShapeType="1"/>
            </p:cNvCxnSpPr>
            <p:nvPr/>
          </p:nvCxnSpPr>
          <p:spPr bwMode="auto">
            <a:xfrm>
              <a:off x="2135074" y="6012872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48" name="AutoShape 152"/>
            <p:cNvCxnSpPr>
              <a:cxnSpLocks noChangeShapeType="1"/>
            </p:cNvCxnSpPr>
            <p:nvPr/>
          </p:nvCxnSpPr>
          <p:spPr bwMode="auto">
            <a:xfrm>
              <a:off x="2258805" y="6016585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49" name="AutoShape 153"/>
            <p:cNvCxnSpPr>
              <a:cxnSpLocks noChangeShapeType="1"/>
            </p:cNvCxnSpPr>
            <p:nvPr/>
          </p:nvCxnSpPr>
          <p:spPr bwMode="auto">
            <a:xfrm>
              <a:off x="2382536" y="6009159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50" name="AutoShape 154"/>
            <p:cNvCxnSpPr>
              <a:cxnSpLocks noChangeShapeType="1"/>
            </p:cNvCxnSpPr>
            <p:nvPr/>
          </p:nvCxnSpPr>
          <p:spPr bwMode="auto">
            <a:xfrm>
              <a:off x="2506267" y="6001734"/>
              <a:ext cx="301904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51" name="AutoShape 155"/>
            <p:cNvCxnSpPr>
              <a:cxnSpLocks noChangeShapeType="1"/>
            </p:cNvCxnSpPr>
            <p:nvPr/>
          </p:nvCxnSpPr>
          <p:spPr bwMode="auto">
            <a:xfrm>
              <a:off x="2629998" y="6005447"/>
              <a:ext cx="301904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52" name="AutoShape 156"/>
            <p:cNvCxnSpPr>
              <a:cxnSpLocks noChangeShapeType="1"/>
            </p:cNvCxnSpPr>
            <p:nvPr/>
          </p:nvCxnSpPr>
          <p:spPr bwMode="auto">
            <a:xfrm>
              <a:off x="2751255" y="6009159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53" name="AutoShape 157"/>
            <p:cNvCxnSpPr>
              <a:cxnSpLocks noChangeShapeType="1"/>
            </p:cNvCxnSpPr>
            <p:nvPr/>
          </p:nvCxnSpPr>
          <p:spPr bwMode="auto">
            <a:xfrm>
              <a:off x="2874985" y="6012872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54" name="AutoShape 158"/>
            <p:cNvCxnSpPr>
              <a:cxnSpLocks noChangeShapeType="1"/>
            </p:cNvCxnSpPr>
            <p:nvPr/>
          </p:nvCxnSpPr>
          <p:spPr bwMode="auto">
            <a:xfrm>
              <a:off x="2998716" y="6016585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55" name="AutoShape 159"/>
            <p:cNvCxnSpPr>
              <a:cxnSpLocks noChangeShapeType="1"/>
            </p:cNvCxnSpPr>
            <p:nvPr/>
          </p:nvCxnSpPr>
          <p:spPr bwMode="auto">
            <a:xfrm>
              <a:off x="3122447" y="6020298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56" name="AutoShape 160"/>
            <p:cNvCxnSpPr>
              <a:cxnSpLocks noChangeShapeType="1"/>
            </p:cNvCxnSpPr>
            <p:nvPr/>
          </p:nvCxnSpPr>
          <p:spPr bwMode="auto">
            <a:xfrm>
              <a:off x="3223907" y="6001734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57" name="AutoShape 161"/>
            <p:cNvCxnSpPr>
              <a:cxnSpLocks noChangeShapeType="1"/>
            </p:cNvCxnSpPr>
            <p:nvPr/>
          </p:nvCxnSpPr>
          <p:spPr bwMode="auto">
            <a:xfrm>
              <a:off x="3336502" y="6005447"/>
              <a:ext cx="303141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58" name="AutoShape 162"/>
            <p:cNvCxnSpPr>
              <a:cxnSpLocks noChangeShapeType="1"/>
            </p:cNvCxnSpPr>
            <p:nvPr/>
          </p:nvCxnSpPr>
          <p:spPr bwMode="auto">
            <a:xfrm>
              <a:off x="3449097" y="6009159"/>
              <a:ext cx="303141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59" name="AutoShape 163"/>
            <p:cNvCxnSpPr>
              <a:cxnSpLocks noChangeShapeType="1"/>
            </p:cNvCxnSpPr>
            <p:nvPr/>
          </p:nvCxnSpPr>
          <p:spPr bwMode="auto">
            <a:xfrm>
              <a:off x="3561692" y="6012872"/>
              <a:ext cx="303141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60" name="AutoShape 164"/>
            <p:cNvCxnSpPr>
              <a:cxnSpLocks noChangeShapeType="1"/>
            </p:cNvCxnSpPr>
            <p:nvPr/>
          </p:nvCxnSpPr>
          <p:spPr bwMode="auto">
            <a:xfrm>
              <a:off x="3661914" y="6005447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61" name="AutoShape 165"/>
            <p:cNvCxnSpPr>
              <a:cxnSpLocks noChangeShapeType="1"/>
            </p:cNvCxnSpPr>
            <p:nvPr/>
          </p:nvCxnSpPr>
          <p:spPr bwMode="auto">
            <a:xfrm>
              <a:off x="3763374" y="6009159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62" name="AutoShape 166"/>
            <p:cNvCxnSpPr>
              <a:cxnSpLocks noChangeShapeType="1"/>
            </p:cNvCxnSpPr>
            <p:nvPr/>
          </p:nvCxnSpPr>
          <p:spPr bwMode="auto">
            <a:xfrm>
              <a:off x="3864833" y="6012872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63" name="AutoShape 167"/>
            <p:cNvCxnSpPr>
              <a:cxnSpLocks noChangeShapeType="1"/>
            </p:cNvCxnSpPr>
            <p:nvPr/>
          </p:nvCxnSpPr>
          <p:spPr bwMode="auto">
            <a:xfrm>
              <a:off x="3966293" y="6016585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64" name="AutoShape 168"/>
            <p:cNvCxnSpPr>
              <a:cxnSpLocks noChangeShapeType="1"/>
            </p:cNvCxnSpPr>
            <p:nvPr/>
          </p:nvCxnSpPr>
          <p:spPr bwMode="auto">
            <a:xfrm>
              <a:off x="4078888" y="6020298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65" name="AutoShape 169"/>
            <p:cNvCxnSpPr>
              <a:cxnSpLocks noChangeShapeType="1"/>
            </p:cNvCxnSpPr>
            <p:nvPr/>
          </p:nvCxnSpPr>
          <p:spPr bwMode="auto">
            <a:xfrm>
              <a:off x="4191483" y="6012872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66" name="AutoShape 170"/>
            <p:cNvCxnSpPr>
              <a:cxnSpLocks noChangeShapeType="1"/>
            </p:cNvCxnSpPr>
            <p:nvPr/>
          </p:nvCxnSpPr>
          <p:spPr bwMode="auto">
            <a:xfrm>
              <a:off x="4304078" y="6005447"/>
              <a:ext cx="303141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67" name="AutoShape 171"/>
            <p:cNvCxnSpPr>
              <a:cxnSpLocks noChangeShapeType="1"/>
            </p:cNvCxnSpPr>
            <p:nvPr/>
          </p:nvCxnSpPr>
          <p:spPr bwMode="auto">
            <a:xfrm>
              <a:off x="4427809" y="6009159"/>
              <a:ext cx="303141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68" name="AutoShape 172"/>
            <p:cNvCxnSpPr>
              <a:cxnSpLocks noChangeShapeType="1"/>
            </p:cNvCxnSpPr>
            <p:nvPr/>
          </p:nvCxnSpPr>
          <p:spPr bwMode="auto">
            <a:xfrm>
              <a:off x="4550303" y="6012872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69" name="AutoShape 173"/>
            <p:cNvCxnSpPr>
              <a:cxnSpLocks noChangeShapeType="1"/>
            </p:cNvCxnSpPr>
            <p:nvPr/>
          </p:nvCxnSpPr>
          <p:spPr bwMode="auto">
            <a:xfrm>
              <a:off x="4674034" y="6005447"/>
              <a:ext cx="304378" cy="3044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870" name="AutoShape 174"/>
            <p:cNvCxnSpPr>
              <a:cxnSpLocks noChangeShapeType="1"/>
            </p:cNvCxnSpPr>
            <p:nvPr/>
          </p:nvCxnSpPr>
          <p:spPr bwMode="auto">
            <a:xfrm>
              <a:off x="4786629" y="5998021"/>
              <a:ext cx="174461" cy="1856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871" name="Text Box 175"/>
            <p:cNvSpPr txBox="1">
              <a:spLocks noChangeArrowheads="1"/>
            </p:cNvSpPr>
            <p:nvPr/>
          </p:nvSpPr>
          <p:spPr bwMode="auto">
            <a:xfrm>
              <a:off x="3491614" y="3188305"/>
              <a:ext cx="673100" cy="42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0,5</a:t>
              </a: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Q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72" name="Text Box 176"/>
            <p:cNvSpPr txBox="1">
              <a:spLocks noChangeArrowheads="1"/>
            </p:cNvSpPr>
            <p:nvPr/>
          </p:nvSpPr>
          <p:spPr bwMode="auto">
            <a:xfrm>
              <a:off x="4362452" y="4628342"/>
              <a:ext cx="373261" cy="394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H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74" name="Text Box 178"/>
            <p:cNvSpPr txBox="1">
              <a:spLocks noChangeArrowheads="1"/>
            </p:cNvSpPr>
            <p:nvPr/>
          </p:nvSpPr>
          <p:spPr bwMode="auto">
            <a:xfrm>
              <a:off x="3074186" y="403760"/>
              <a:ext cx="443658" cy="454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d</a:t>
              </a:r>
              <a:r>
                <a:rPr kumimoji="0" lang="pl-PL" sz="1800" b="0" i="1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z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75" name="Text Box 179"/>
            <p:cNvSpPr txBox="1">
              <a:spLocks noChangeArrowheads="1"/>
            </p:cNvSpPr>
            <p:nvPr/>
          </p:nvSpPr>
          <p:spPr bwMode="auto">
            <a:xfrm>
              <a:off x="2350923" y="1127527"/>
              <a:ext cx="448180" cy="4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9876" name="AutoShape 180"/>
            <p:cNvCxnSpPr>
              <a:cxnSpLocks noChangeShapeType="1"/>
            </p:cNvCxnSpPr>
            <p:nvPr/>
          </p:nvCxnSpPr>
          <p:spPr bwMode="auto">
            <a:xfrm flipH="1">
              <a:off x="1093259" y="2080360"/>
              <a:ext cx="1113100" cy="350306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" name="Łącznik prosty 183"/>
            <p:cNvCxnSpPr/>
            <p:nvPr/>
          </p:nvCxnSpPr>
          <p:spPr>
            <a:xfrm>
              <a:off x="3585726" y="734714"/>
              <a:ext cx="0" cy="113401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Łuk 184"/>
            <p:cNvSpPr/>
            <p:nvPr/>
          </p:nvSpPr>
          <p:spPr>
            <a:xfrm flipH="1" flipV="1">
              <a:off x="2036437" y="4767658"/>
              <a:ext cx="207636" cy="207636"/>
            </a:xfrm>
            <a:prstGeom prst="arc">
              <a:avLst>
                <a:gd name="adj1" fmla="val 16200000"/>
                <a:gd name="adj2" fmla="val 81578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6" name="Dowolny kształt 185"/>
            <p:cNvSpPr/>
            <p:nvPr/>
          </p:nvSpPr>
          <p:spPr>
            <a:xfrm>
              <a:off x="2922220" y="4979287"/>
              <a:ext cx="16637" cy="183679"/>
            </a:xfrm>
            <a:custGeom>
              <a:avLst/>
              <a:gdLst>
                <a:gd name="connsiteX0" fmla="*/ 665 w 16637"/>
                <a:gd name="connsiteY0" fmla="*/ 0 h 183679"/>
                <a:gd name="connsiteX1" fmla="*/ 16637 w 16637"/>
                <a:gd name="connsiteY1" fmla="*/ 55903 h 183679"/>
                <a:gd name="connsiteX2" fmla="*/ 665 w 16637"/>
                <a:gd name="connsiteY2" fmla="*/ 99826 h 183679"/>
                <a:gd name="connsiteX3" fmla="*/ 12644 w 16637"/>
                <a:gd name="connsiteY3" fmla="*/ 147742 h 183679"/>
                <a:gd name="connsiteX4" fmla="*/ 16637 w 16637"/>
                <a:gd name="connsiteY4" fmla="*/ 183679 h 183679"/>
                <a:gd name="connsiteX5" fmla="*/ 16637 w 16637"/>
                <a:gd name="connsiteY5" fmla="*/ 183679 h 18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" h="183679">
                  <a:moveTo>
                    <a:pt x="665" y="0"/>
                  </a:moveTo>
                  <a:cubicBezTo>
                    <a:pt x="8651" y="19632"/>
                    <a:pt x="16637" y="39265"/>
                    <a:pt x="16637" y="55903"/>
                  </a:cubicBezTo>
                  <a:cubicBezTo>
                    <a:pt x="16637" y="72541"/>
                    <a:pt x="1330" y="84520"/>
                    <a:pt x="665" y="99826"/>
                  </a:cubicBezTo>
                  <a:cubicBezTo>
                    <a:pt x="0" y="115132"/>
                    <a:pt x="9982" y="133767"/>
                    <a:pt x="12644" y="147742"/>
                  </a:cubicBezTo>
                  <a:cubicBezTo>
                    <a:pt x="15306" y="161717"/>
                    <a:pt x="16637" y="183679"/>
                    <a:pt x="16637" y="183679"/>
                  </a:cubicBezTo>
                  <a:lnTo>
                    <a:pt x="16637" y="183679"/>
                  </a:lnTo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2" name="Text Box 175"/>
            <p:cNvSpPr txBox="1">
              <a:spLocks noChangeArrowheads="1"/>
            </p:cNvSpPr>
            <p:nvPr/>
          </p:nvSpPr>
          <p:spPr bwMode="auto">
            <a:xfrm>
              <a:off x="2346285" y="3176992"/>
              <a:ext cx="673100" cy="42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0,5</a:t>
              </a: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Q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35" name="Łącznik prosty 234"/>
            <p:cNvCxnSpPr/>
            <p:nvPr/>
          </p:nvCxnSpPr>
          <p:spPr>
            <a:xfrm>
              <a:off x="2959489" y="731387"/>
              <a:ext cx="0" cy="113401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52</a:t>
            </a:fld>
            <a:endParaRPr lang="pl-PL"/>
          </a:p>
        </p:txBody>
      </p: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52" name="Grupa 51"/>
          <p:cNvGrpSpPr/>
          <p:nvPr/>
        </p:nvGrpSpPr>
        <p:grpSpPr>
          <a:xfrm>
            <a:off x="291862" y="1058820"/>
            <a:ext cx="8152876" cy="3458310"/>
            <a:chOff x="251520" y="2132856"/>
            <a:chExt cx="8152876" cy="3458310"/>
          </a:xfrm>
        </p:grpSpPr>
        <p:sp>
          <p:nvSpPr>
            <p:cNvPr id="25651" name="AutoShape 51"/>
            <p:cNvSpPr>
              <a:spLocks noChangeAspect="1" noChangeArrowheads="1" noTextEdit="1"/>
            </p:cNvSpPr>
            <p:nvPr/>
          </p:nvSpPr>
          <p:spPr bwMode="auto">
            <a:xfrm>
              <a:off x="251520" y="2132856"/>
              <a:ext cx="8152876" cy="345831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25602" name="Group 2"/>
            <p:cNvGrpSpPr>
              <a:grpSpLocks/>
            </p:cNvGrpSpPr>
            <p:nvPr/>
          </p:nvGrpSpPr>
          <p:grpSpPr bwMode="auto">
            <a:xfrm>
              <a:off x="560556" y="2257991"/>
              <a:ext cx="7454963" cy="3284014"/>
              <a:chOff x="3375" y="2976"/>
              <a:chExt cx="5804" cy="2557"/>
            </a:xfrm>
          </p:grpSpPr>
          <p:sp>
            <p:nvSpPr>
              <p:cNvPr id="25637" name="AutoShape 37"/>
              <p:cNvSpPr>
                <a:spLocks noChangeShapeType="1"/>
              </p:cNvSpPr>
              <p:nvPr/>
            </p:nvSpPr>
            <p:spPr bwMode="auto">
              <a:xfrm>
                <a:off x="3943" y="4633"/>
                <a:ext cx="5169" cy="0"/>
              </a:xfrm>
              <a:prstGeom prst="straightConnector1">
                <a:avLst/>
              </a:prstGeom>
              <a:noFill/>
              <a:ln w="76200">
                <a:solidFill>
                  <a:srgbClr val="A5A5A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25" name="AutoShape 25"/>
              <p:cNvSpPr>
                <a:spLocks noChangeShapeType="1"/>
              </p:cNvSpPr>
              <p:nvPr/>
            </p:nvSpPr>
            <p:spPr bwMode="auto">
              <a:xfrm>
                <a:off x="3943" y="4592"/>
                <a:ext cx="516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50" name="Text Box 50"/>
              <p:cNvSpPr txBox="1">
                <a:spLocks noChangeArrowheads="1"/>
              </p:cNvSpPr>
              <p:nvPr/>
            </p:nvSpPr>
            <p:spPr bwMode="auto">
              <a:xfrm>
                <a:off x="6923" y="2976"/>
                <a:ext cx="1351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przekładnia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48" name="Text Box 48"/>
              <p:cNvSpPr txBox="1">
                <a:spLocks noChangeArrowheads="1"/>
              </p:cNvSpPr>
              <p:nvPr/>
            </p:nvSpPr>
            <p:spPr bwMode="auto">
              <a:xfrm>
                <a:off x="7552" y="3380"/>
                <a:ext cx="685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silnik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47" name="AutoShape 47"/>
              <p:cNvSpPr>
                <a:spLocks noChangeShapeType="1"/>
              </p:cNvSpPr>
              <p:nvPr/>
            </p:nvSpPr>
            <p:spPr bwMode="auto">
              <a:xfrm>
                <a:off x="7302" y="4018"/>
                <a:ext cx="173" cy="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46" name="Rectangle 46"/>
              <p:cNvSpPr>
                <a:spLocks noChangeArrowheads="1"/>
              </p:cNvSpPr>
              <p:nvPr/>
            </p:nvSpPr>
            <p:spPr bwMode="auto">
              <a:xfrm>
                <a:off x="3770" y="3556"/>
                <a:ext cx="2982" cy="92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45" name="AutoShape 45"/>
              <p:cNvSpPr>
                <a:spLocks noChangeShapeType="1"/>
              </p:cNvSpPr>
              <p:nvPr/>
            </p:nvSpPr>
            <p:spPr bwMode="auto">
              <a:xfrm>
                <a:off x="3698" y="4018"/>
                <a:ext cx="3450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44" name="AutoShape 44"/>
              <p:cNvSpPr>
                <a:spLocks noChangeShapeType="1"/>
              </p:cNvSpPr>
              <p:nvPr/>
            </p:nvSpPr>
            <p:spPr bwMode="auto">
              <a:xfrm>
                <a:off x="6752" y="4018"/>
                <a:ext cx="295" cy="0"/>
              </a:xfrm>
              <a:prstGeom prst="straightConnector1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43" name="Rectangle 43"/>
              <p:cNvSpPr>
                <a:spLocks noChangeArrowheads="1"/>
              </p:cNvSpPr>
              <p:nvPr/>
            </p:nvSpPr>
            <p:spPr bwMode="auto">
              <a:xfrm>
                <a:off x="4381" y="4269"/>
                <a:ext cx="231" cy="96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grpSp>
            <p:nvGrpSpPr>
              <p:cNvPr id="25638" name="Group 38"/>
              <p:cNvGrpSpPr>
                <a:grpSpLocks/>
              </p:cNvGrpSpPr>
              <p:nvPr/>
            </p:nvGrpSpPr>
            <p:grpSpPr bwMode="auto">
              <a:xfrm>
                <a:off x="5950" y="4278"/>
                <a:ext cx="366" cy="97"/>
                <a:chOff x="3630" y="13425"/>
                <a:chExt cx="570" cy="150"/>
              </a:xfrm>
            </p:grpSpPr>
            <p:sp>
              <p:nvSpPr>
                <p:cNvPr id="25640" name="Rectangle 40"/>
                <p:cNvSpPr>
                  <a:spLocks noChangeArrowheads="1"/>
                </p:cNvSpPr>
                <p:nvPr/>
              </p:nvSpPr>
              <p:spPr bwMode="auto">
                <a:xfrm>
                  <a:off x="3743" y="13425"/>
                  <a:ext cx="360" cy="150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5639" name="AutoShape 39"/>
                <p:cNvSpPr>
                  <a:spLocks noChangeShapeType="1"/>
                </p:cNvSpPr>
                <p:nvPr/>
              </p:nvSpPr>
              <p:spPr bwMode="auto">
                <a:xfrm>
                  <a:off x="3630" y="13500"/>
                  <a:ext cx="570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sp>
            <p:nvSpPr>
              <p:cNvPr id="25636" name="AutoShape 36"/>
              <p:cNvSpPr>
                <a:spLocks noChangeShapeType="1"/>
              </p:cNvSpPr>
              <p:nvPr/>
            </p:nvSpPr>
            <p:spPr bwMode="auto">
              <a:xfrm flipH="1">
                <a:off x="3375" y="3556"/>
                <a:ext cx="3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35" name="AutoShape 35"/>
              <p:cNvSpPr>
                <a:spLocks noChangeShapeType="1"/>
              </p:cNvSpPr>
              <p:nvPr/>
            </p:nvSpPr>
            <p:spPr bwMode="auto">
              <a:xfrm flipH="1">
                <a:off x="3375" y="4471"/>
                <a:ext cx="3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34" name="AutoShape 34"/>
              <p:cNvSpPr>
                <a:spLocks noChangeShapeType="1"/>
              </p:cNvSpPr>
              <p:nvPr/>
            </p:nvSpPr>
            <p:spPr bwMode="auto">
              <a:xfrm>
                <a:off x="3414" y="3556"/>
                <a:ext cx="0" cy="9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33" name="AutoShape 33"/>
              <p:cNvSpPr>
                <a:spLocks noChangeShapeType="1"/>
              </p:cNvSpPr>
              <p:nvPr/>
            </p:nvSpPr>
            <p:spPr bwMode="auto">
              <a:xfrm>
                <a:off x="3770" y="4471"/>
                <a:ext cx="0" cy="51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32" name="AutoShape 32"/>
              <p:cNvSpPr>
                <a:spLocks noChangeShapeType="1"/>
              </p:cNvSpPr>
              <p:nvPr/>
            </p:nvSpPr>
            <p:spPr bwMode="auto">
              <a:xfrm>
                <a:off x="6754" y="4471"/>
                <a:ext cx="0" cy="51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31" name="AutoShape 31"/>
              <p:cNvSpPr>
                <a:spLocks noChangeShapeType="1"/>
              </p:cNvSpPr>
              <p:nvPr/>
            </p:nvSpPr>
            <p:spPr bwMode="auto">
              <a:xfrm>
                <a:off x="3770" y="4942"/>
                <a:ext cx="298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30" name="Text Box 30"/>
              <p:cNvSpPr txBox="1">
                <a:spLocks noChangeArrowheads="1"/>
              </p:cNvSpPr>
              <p:nvPr/>
            </p:nvSpPr>
            <p:spPr bwMode="auto">
              <a:xfrm>
                <a:off x="3379" y="3672"/>
                <a:ext cx="341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29" name="Text Box 29"/>
              <p:cNvSpPr txBox="1">
                <a:spLocks noChangeArrowheads="1"/>
              </p:cNvSpPr>
              <p:nvPr/>
            </p:nvSpPr>
            <p:spPr bwMode="auto">
              <a:xfrm>
                <a:off x="5113" y="4688"/>
                <a:ext cx="376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28" name="Text Box 28"/>
              <p:cNvSpPr txBox="1">
                <a:spLocks noChangeArrowheads="1"/>
              </p:cNvSpPr>
              <p:nvPr/>
            </p:nvSpPr>
            <p:spPr bwMode="auto">
              <a:xfrm>
                <a:off x="7383" y="5161"/>
                <a:ext cx="1739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rolki podpierające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26" name="Rectangle 26"/>
              <p:cNvSpPr>
                <a:spLocks noChangeArrowheads="1"/>
              </p:cNvSpPr>
              <p:nvPr/>
            </p:nvSpPr>
            <p:spPr bwMode="auto">
              <a:xfrm>
                <a:off x="5950" y="4324"/>
                <a:ext cx="366" cy="26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24" name="Rectangle 24"/>
              <p:cNvSpPr>
                <a:spLocks noChangeArrowheads="1"/>
              </p:cNvSpPr>
              <p:nvPr/>
            </p:nvSpPr>
            <p:spPr bwMode="auto">
              <a:xfrm>
                <a:off x="6946" y="3775"/>
                <a:ext cx="356" cy="81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23" name="Rectangle 23"/>
              <p:cNvSpPr>
                <a:spLocks noChangeArrowheads="1"/>
              </p:cNvSpPr>
              <p:nvPr/>
            </p:nvSpPr>
            <p:spPr bwMode="auto">
              <a:xfrm>
                <a:off x="7456" y="3832"/>
                <a:ext cx="250" cy="75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22" name="AutoShape 22"/>
              <p:cNvSpPr>
                <a:spLocks noChangeShapeType="1"/>
              </p:cNvSpPr>
              <p:nvPr/>
            </p:nvSpPr>
            <p:spPr bwMode="auto">
              <a:xfrm flipH="1">
                <a:off x="7047" y="3249"/>
                <a:ext cx="213" cy="73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21" name="AutoShape 21"/>
              <p:cNvSpPr>
                <a:spLocks noChangeShapeType="1"/>
              </p:cNvSpPr>
              <p:nvPr/>
            </p:nvSpPr>
            <p:spPr bwMode="auto">
              <a:xfrm flipH="1">
                <a:off x="7600" y="3643"/>
                <a:ext cx="145" cy="3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19" name="Rectangle 19"/>
              <p:cNvSpPr>
                <a:spLocks noChangeArrowheads="1"/>
              </p:cNvSpPr>
              <p:nvPr/>
            </p:nvSpPr>
            <p:spPr bwMode="auto">
              <a:xfrm flipH="1">
                <a:off x="7353" y="3949"/>
                <a:ext cx="45" cy="13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18" name="Rectangle 18"/>
              <p:cNvSpPr>
                <a:spLocks noChangeArrowheads="1"/>
              </p:cNvSpPr>
              <p:nvPr/>
            </p:nvSpPr>
            <p:spPr bwMode="auto">
              <a:xfrm flipH="1">
                <a:off x="6833" y="3948"/>
                <a:ext cx="46" cy="13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17" name="Oval 17"/>
              <p:cNvSpPr>
                <a:spLocks noChangeArrowheads="1"/>
              </p:cNvSpPr>
              <p:nvPr/>
            </p:nvSpPr>
            <p:spPr bwMode="auto">
              <a:xfrm>
                <a:off x="8105" y="3548"/>
                <a:ext cx="930" cy="929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16" name="AutoShape 16"/>
              <p:cNvSpPr>
                <a:spLocks noChangeShapeType="1"/>
              </p:cNvSpPr>
              <p:nvPr/>
            </p:nvSpPr>
            <p:spPr bwMode="auto">
              <a:xfrm>
                <a:off x="7985" y="4018"/>
                <a:ext cx="1194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15" name="AutoShape 15"/>
              <p:cNvSpPr>
                <a:spLocks noChangeShapeType="1"/>
              </p:cNvSpPr>
              <p:nvPr/>
            </p:nvSpPr>
            <p:spPr bwMode="auto">
              <a:xfrm rot="5400000">
                <a:off x="7975" y="4038"/>
                <a:ext cx="1193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14" name="Oval 14"/>
              <p:cNvSpPr>
                <a:spLocks noChangeArrowheads="1"/>
              </p:cNvSpPr>
              <p:nvPr/>
            </p:nvSpPr>
            <p:spPr bwMode="auto">
              <a:xfrm>
                <a:off x="8934" y="4267"/>
                <a:ext cx="115" cy="115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13" name="Oval 13"/>
              <p:cNvSpPr>
                <a:spLocks noChangeArrowheads="1"/>
              </p:cNvSpPr>
              <p:nvPr/>
            </p:nvSpPr>
            <p:spPr bwMode="auto">
              <a:xfrm>
                <a:off x="8105" y="4276"/>
                <a:ext cx="116" cy="11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12" name="AutoShape 12"/>
              <p:cNvSpPr>
                <a:spLocks noChangeArrowheads="1"/>
              </p:cNvSpPr>
              <p:nvPr/>
            </p:nvSpPr>
            <p:spPr bwMode="auto">
              <a:xfrm rot="10800000">
                <a:off x="8900" y="4331"/>
                <a:ext cx="193" cy="260"/>
              </a:xfrm>
              <a:custGeom>
                <a:avLst/>
                <a:gdLst>
                  <a:gd name="G0" fmla="+- 6479 0 0"/>
                  <a:gd name="G1" fmla="+- 21600 0 6479"/>
                  <a:gd name="G2" fmla="*/ 6479 1 2"/>
                  <a:gd name="G3" fmla="+- 21600 0 G2"/>
                  <a:gd name="G4" fmla="+/ 6479 21600 2"/>
                  <a:gd name="G5" fmla="+/ G1 0 2"/>
                  <a:gd name="G6" fmla="*/ 21600 21600 6479"/>
                  <a:gd name="G7" fmla="*/ G6 1 2"/>
                  <a:gd name="G8" fmla="+- 21600 0 G7"/>
                  <a:gd name="G9" fmla="*/ 21600 1 2"/>
                  <a:gd name="G10" fmla="+- 6479 0 G9"/>
                  <a:gd name="G11" fmla="?: G10 G8 0"/>
                  <a:gd name="G12" fmla="?: G10 G7 21600"/>
                  <a:gd name="T0" fmla="*/ 18360 w 21600"/>
                  <a:gd name="T1" fmla="*/ 10800 h 21600"/>
                  <a:gd name="T2" fmla="*/ 10800 w 21600"/>
                  <a:gd name="T3" fmla="*/ 21600 h 21600"/>
                  <a:gd name="T4" fmla="*/ 3240 w 21600"/>
                  <a:gd name="T5" fmla="*/ 10800 h 21600"/>
                  <a:gd name="T6" fmla="*/ 10800 w 21600"/>
                  <a:gd name="T7" fmla="*/ 0 h 21600"/>
                  <a:gd name="T8" fmla="*/ 5040 w 21600"/>
                  <a:gd name="T9" fmla="*/ 5040 h 21600"/>
                  <a:gd name="T10" fmla="*/ 16560 w 21600"/>
                  <a:gd name="T11" fmla="*/ 1656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479" y="21600"/>
                    </a:lnTo>
                    <a:lnTo>
                      <a:pt x="1512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10" name="AutoShape 10"/>
              <p:cNvSpPr>
                <a:spLocks noChangeArrowheads="1"/>
              </p:cNvSpPr>
              <p:nvPr/>
            </p:nvSpPr>
            <p:spPr bwMode="auto">
              <a:xfrm rot="10800000">
                <a:off x="8072" y="4326"/>
                <a:ext cx="192" cy="260"/>
              </a:xfrm>
              <a:custGeom>
                <a:avLst/>
                <a:gdLst>
                  <a:gd name="G0" fmla="+- 6479 0 0"/>
                  <a:gd name="G1" fmla="+- 21600 0 6479"/>
                  <a:gd name="G2" fmla="*/ 6479 1 2"/>
                  <a:gd name="G3" fmla="+- 21600 0 G2"/>
                  <a:gd name="G4" fmla="+/ 6479 21600 2"/>
                  <a:gd name="G5" fmla="+/ G1 0 2"/>
                  <a:gd name="G6" fmla="*/ 21600 21600 6479"/>
                  <a:gd name="G7" fmla="*/ G6 1 2"/>
                  <a:gd name="G8" fmla="+- 21600 0 G7"/>
                  <a:gd name="G9" fmla="*/ 21600 1 2"/>
                  <a:gd name="G10" fmla="+- 6479 0 G9"/>
                  <a:gd name="G11" fmla="?: G10 G8 0"/>
                  <a:gd name="G12" fmla="?: G10 G7 21600"/>
                  <a:gd name="T0" fmla="*/ 18360 w 21600"/>
                  <a:gd name="T1" fmla="*/ 10800 h 21600"/>
                  <a:gd name="T2" fmla="*/ 10800 w 21600"/>
                  <a:gd name="T3" fmla="*/ 21600 h 21600"/>
                  <a:gd name="T4" fmla="*/ 3240 w 21600"/>
                  <a:gd name="T5" fmla="*/ 10800 h 21600"/>
                  <a:gd name="T6" fmla="*/ 10800 w 21600"/>
                  <a:gd name="T7" fmla="*/ 0 h 21600"/>
                  <a:gd name="T8" fmla="*/ 5040 w 21600"/>
                  <a:gd name="T9" fmla="*/ 5040 h 21600"/>
                  <a:gd name="T10" fmla="*/ 16560 w 21600"/>
                  <a:gd name="T11" fmla="*/ 1656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479" y="21600"/>
                    </a:lnTo>
                    <a:lnTo>
                      <a:pt x="1512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08" name="AutoShape 8"/>
              <p:cNvSpPr>
                <a:spLocks noChangeShapeType="1"/>
              </p:cNvSpPr>
              <p:nvPr/>
            </p:nvSpPr>
            <p:spPr bwMode="auto">
              <a:xfrm flipH="1">
                <a:off x="7916" y="4375"/>
                <a:ext cx="1062" cy="8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07" name="AutoShape 7"/>
              <p:cNvSpPr>
                <a:spLocks noChangeShapeType="1"/>
              </p:cNvSpPr>
              <p:nvPr/>
            </p:nvSpPr>
            <p:spPr bwMode="auto">
              <a:xfrm>
                <a:off x="6212" y="4462"/>
                <a:ext cx="1209" cy="86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06" name="Text Box 6"/>
              <p:cNvSpPr txBox="1">
                <a:spLocks noChangeArrowheads="1"/>
              </p:cNvSpPr>
              <p:nvPr/>
            </p:nvSpPr>
            <p:spPr bwMode="auto">
              <a:xfrm>
                <a:off x="6920" y="4662"/>
                <a:ext cx="1515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itchFamily="34" charset="0"/>
                    <a:cs typeface="Times New Roman" pitchFamily="18" charset="0"/>
                  </a:rPr>
                  <a:t>sprzęgło sztywne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605" name="AutoShape 5"/>
              <p:cNvSpPr>
                <a:spLocks noChangeShapeType="1"/>
              </p:cNvSpPr>
              <p:nvPr/>
            </p:nvSpPr>
            <p:spPr bwMode="auto">
              <a:xfrm>
                <a:off x="7380" y="4000"/>
                <a:ext cx="36" cy="76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27" name="Rectangle 27"/>
              <p:cNvSpPr>
                <a:spLocks noChangeArrowheads="1"/>
              </p:cNvSpPr>
              <p:nvPr/>
            </p:nvSpPr>
            <p:spPr bwMode="auto">
              <a:xfrm>
                <a:off x="4309" y="4322"/>
                <a:ext cx="365" cy="26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</p:grpSp>
      </p:grpSp>
      <p:sp>
        <p:nvSpPr>
          <p:cNvPr id="57" name="Prostokąt 56"/>
          <p:cNvSpPr/>
          <p:nvPr/>
        </p:nvSpPr>
        <p:spPr>
          <a:xfrm>
            <a:off x="2411760" y="5805264"/>
            <a:ext cx="4007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Maszyna mieszająca (schemat)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53</a:t>
            </a:fld>
            <a:endParaRPr lang="pl-PL"/>
          </a:p>
        </p:txBody>
      </p:sp>
      <p:grpSp>
        <p:nvGrpSpPr>
          <p:cNvPr id="167" name="Grupa 166"/>
          <p:cNvGrpSpPr/>
          <p:nvPr/>
        </p:nvGrpSpPr>
        <p:grpSpPr>
          <a:xfrm>
            <a:off x="633463" y="455174"/>
            <a:ext cx="7117222" cy="5933336"/>
            <a:chOff x="633463" y="455174"/>
            <a:chExt cx="7117222" cy="5933336"/>
          </a:xfrm>
        </p:grpSpPr>
        <p:grpSp>
          <p:nvGrpSpPr>
            <p:cNvPr id="225" name="Grupa 224"/>
            <p:cNvGrpSpPr/>
            <p:nvPr/>
          </p:nvGrpSpPr>
          <p:grpSpPr>
            <a:xfrm>
              <a:off x="3943350" y="3068833"/>
              <a:ext cx="1247775" cy="1274567"/>
              <a:chOff x="5000625" y="2697358"/>
              <a:chExt cx="1247775" cy="1274567"/>
            </a:xfrm>
          </p:grpSpPr>
          <p:cxnSp>
            <p:nvCxnSpPr>
              <p:cNvPr id="27814" name="AutoShape 166"/>
              <p:cNvCxnSpPr>
                <a:cxnSpLocks noChangeShapeType="1"/>
              </p:cNvCxnSpPr>
              <p:nvPr/>
            </p:nvCxnSpPr>
            <p:spPr bwMode="auto">
              <a:xfrm>
                <a:off x="5179483" y="3180594"/>
                <a:ext cx="77592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15" name="AutoShape 167"/>
              <p:cNvCxnSpPr>
                <a:cxnSpLocks noChangeShapeType="1"/>
              </p:cNvCxnSpPr>
              <p:nvPr/>
            </p:nvCxnSpPr>
            <p:spPr bwMode="auto">
              <a:xfrm>
                <a:off x="5179483" y="3477774"/>
                <a:ext cx="77592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816" name="AutoShape 168"/>
              <p:cNvSpPr>
                <a:spLocks noChangeArrowheads="1"/>
              </p:cNvSpPr>
              <p:nvPr/>
            </p:nvSpPr>
            <p:spPr bwMode="auto">
              <a:xfrm>
                <a:off x="5480454" y="3371729"/>
                <a:ext cx="105403" cy="7937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817" name="AutoShape 169"/>
              <p:cNvSpPr>
                <a:spLocks noChangeArrowheads="1"/>
              </p:cNvSpPr>
              <p:nvPr/>
            </p:nvSpPr>
            <p:spPr bwMode="auto">
              <a:xfrm rot="10800000">
                <a:off x="5477280" y="3201549"/>
                <a:ext cx="113658" cy="8699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818" name="Freeform 170"/>
              <p:cNvSpPr>
                <a:spLocks/>
              </p:cNvSpPr>
              <p:nvPr/>
            </p:nvSpPr>
            <p:spPr bwMode="auto">
              <a:xfrm>
                <a:off x="5151545" y="3180594"/>
                <a:ext cx="35558" cy="29972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2" y="73"/>
                  </a:cxn>
                  <a:cxn ang="0">
                    <a:pos x="7" y="97"/>
                  </a:cxn>
                  <a:cxn ang="0">
                    <a:pos x="32" y="266"/>
                  </a:cxn>
                  <a:cxn ang="0">
                    <a:pos x="56" y="472"/>
                  </a:cxn>
                </a:cxnLst>
                <a:rect l="0" t="0" r="r" b="b"/>
                <a:pathLst>
                  <a:path w="56" h="472">
                    <a:moveTo>
                      <a:pt x="44" y="0"/>
                    </a:moveTo>
                    <a:cubicBezTo>
                      <a:pt x="40" y="24"/>
                      <a:pt x="41" y="50"/>
                      <a:pt x="32" y="73"/>
                    </a:cubicBezTo>
                    <a:cubicBezTo>
                      <a:pt x="28" y="84"/>
                      <a:pt x="8" y="85"/>
                      <a:pt x="7" y="97"/>
                    </a:cubicBezTo>
                    <a:cubicBezTo>
                      <a:pt x="0" y="186"/>
                      <a:pt x="10" y="204"/>
                      <a:pt x="32" y="266"/>
                    </a:cubicBezTo>
                    <a:cubicBezTo>
                      <a:pt x="45" y="457"/>
                      <a:pt x="17" y="394"/>
                      <a:pt x="56" y="47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819" name="Freeform 171"/>
              <p:cNvSpPr>
                <a:spLocks/>
              </p:cNvSpPr>
              <p:nvPr/>
            </p:nvSpPr>
            <p:spPr bwMode="auto">
              <a:xfrm>
                <a:off x="5916672" y="3172974"/>
                <a:ext cx="49527" cy="30734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0" y="230"/>
                  </a:cxn>
                  <a:cxn ang="0">
                    <a:pos x="61" y="327"/>
                  </a:cxn>
                  <a:cxn ang="0">
                    <a:pos x="49" y="435"/>
                  </a:cxn>
                  <a:cxn ang="0">
                    <a:pos x="37" y="484"/>
                  </a:cxn>
                </a:cxnLst>
                <a:rect l="0" t="0" r="r" b="b"/>
                <a:pathLst>
                  <a:path w="78" h="484">
                    <a:moveTo>
                      <a:pt x="49" y="0"/>
                    </a:moveTo>
                    <a:cubicBezTo>
                      <a:pt x="78" y="87"/>
                      <a:pt x="26" y="151"/>
                      <a:pt x="0" y="230"/>
                    </a:cubicBezTo>
                    <a:cubicBezTo>
                      <a:pt x="20" y="291"/>
                      <a:pt x="41" y="265"/>
                      <a:pt x="61" y="327"/>
                    </a:cubicBezTo>
                    <a:cubicBezTo>
                      <a:pt x="57" y="363"/>
                      <a:pt x="54" y="399"/>
                      <a:pt x="49" y="435"/>
                    </a:cubicBezTo>
                    <a:cubicBezTo>
                      <a:pt x="46" y="452"/>
                      <a:pt x="37" y="484"/>
                      <a:pt x="37" y="484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7820" name="AutoShape 172"/>
              <p:cNvCxnSpPr>
                <a:cxnSpLocks noChangeShapeType="1"/>
              </p:cNvCxnSpPr>
              <p:nvPr/>
            </p:nvCxnSpPr>
            <p:spPr bwMode="auto">
              <a:xfrm>
                <a:off x="5333144" y="3180594"/>
                <a:ext cx="161280" cy="9207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21" name="AutoShape 173"/>
              <p:cNvCxnSpPr>
                <a:cxnSpLocks noChangeShapeType="1"/>
              </p:cNvCxnSpPr>
              <p:nvPr/>
            </p:nvCxnSpPr>
            <p:spPr bwMode="auto">
              <a:xfrm>
                <a:off x="5217581" y="3172974"/>
                <a:ext cx="299701" cy="17653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22" name="AutoShape 174"/>
              <p:cNvCxnSpPr>
                <a:cxnSpLocks noChangeShapeType="1"/>
              </p:cNvCxnSpPr>
              <p:nvPr/>
            </p:nvCxnSpPr>
            <p:spPr bwMode="auto">
              <a:xfrm>
                <a:off x="5156625" y="3272034"/>
                <a:ext cx="299701" cy="17653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23" name="AutoShape 175"/>
              <p:cNvCxnSpPr>
                <a:cxnSpLocks noChangeShapeType="1"/>
              </p:cNvCxnSpPr>
              <p:nvPr/>
            </p:nvCxnSpPr>
            <p:spPr bwMode="auto">
              <a:xfrm>
                <a:off x="5171864" y="3211074"/>
                <a:ext cx="330179" cy="19240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24" name="AutoShape 176"/>
              <p:cNvCxnSpPr>
                <a:cxnSpLocks noChangeShapeType="1"/>
              </p:cNvCxnSpPr>
              <p:nvPr/>
            </p:nvCxnSpPr>
            <p:spPr bwMode="auto">
              <a:xfrm>
                <a:off x="5171864" y="3349504"/>
                <a:ext cx="206997" cy="1231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25" name="AutoShape 177"/>
              <p:cNvCxnSpPr>
                <a:cxnSpLocks noChangeShapeType="1"/>
              </p:cNvCxnSpPr>
              <p:nvPr/>
            </p:nvCxnSpPr>
            <p:spPr bwMode="auto">
              <a:xfrm>
                <a:off x="5171864" y="3416179"/>
                <a:ext cx="114928" cy="6159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26" name="AutoShape 178"/>
              <p:cNvCxnSpPr>
                <a:cxnSpLocks noChangeShapeType="1"/>
                <a:stCxn id="27816" idx="0"/>
              </p:cNvCxnSpPr>
              <p:nvPr/>
            </p:nvCxnSpPr>
            <p:spPr bwMode="auto">
              <a:xfrm flipV="1">
                <a:off x="5533156" y="3188214"/>
                <a:ext cx="160645" cy="15494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27" name="AutoShape 179"/>
              <p:cNvCxnSpPr>
                <a:cxnSpLocks noChangeShapeType="1"/>
              </p:cNvCxnSpPr>
              <p:nvPr/>
            </p:nvCxnSpPr>
            <p:spPr bwMode="auto">
              <a:xfrm flipV="1">
                <a:off x="5563634" y="3188214"/>
                <a:ext cx="206997" cy="19177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28" name="AutoShape 180"/>
              <p:cNvCxnSpPr>
                <a:cxnSpLocks noChangeShapeType="1"/>
              </p:cNvCxnSpPr>
              <p:nvPr/>
            </p:nvCxnSpPr>
            <p:spPr bwMode="auto">
              <a:xfrm flipV="1">
                <a:off x="5586493" y="3172974"/>
                <a:ext cx="284462" cy="2609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29" name="AutoShape 181"/>
              <p:cNvCxnSpPr>
                <a:cxnSpLocks noChangeShapeType="1"/>
              </p:cNvCxnSpPr>
              <p:nvPr/>
            </p:nvCxnSpPr>
            <p:spPr bwMode="auto">
              <a:xfrm flipV="1">
                <a:off x="5632845" y="3180594"/>
                <a:ext cx="307321" cy="28448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30" name="AutoShape 182"/>
              <p:cNvCxnSpPr>
                <a:cxnSpLocks noChangeShapeType="1"/>
              </p:cNvCxnSpPr>
              <p:nvPr/>
            </p:nvCxnSpPr>
            <p:spPr bwMode="auto">
              <a:xfrm flipV="1">
                <a:off x="5709675" y="3257429"/>
                <a:ext cx="230490" cy="21526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31" name="AutoShape 183"/>
              <p:cNvCxnSpPr>
                <a:cxnSpLocks noChangeShapeType="1"/>
              </p:cNvCxnSpPr>
              <p:nvPr/>
            </p:nvCxnSpPr>
            <p:spPr bwMode="auto">
              <a:xfrm flipV="1">
                <a:off x="5794124" y="3349504"/>
                <a:ext cx="137786" cy="1231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32" name="AutoShape 184"/>
              <p:cNvCxnSpPr>
                <a:cxnSpLocks noChangeShapeType="1"/>
              </p:cNvCxnSpPr>
              <p:nvPr/>
            </p:nvCxnSpPr>
            <p:spPr bwMode="auto">
              <a:xfrm flipV="1">
                <a:off x="5873494" y="3393319"/>
                <a:ext cx="84450" cy="8445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33" name="AutoShape 185"/>
              <p:cNvCxnSpPr>
                <a:cxnSpLocks noChangeShapeType="1"/>
              </p:cNvCxnSpPr>
              <p:nvPr/>
            </p:nvCxnSpPr>
            <p:spPr bwMode="auto">
              <a:xfrm>
                <a:off x="5955404" y="3180594"/>
                <a:ext cx="253349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34" name="AutoShape 186"/>
              <p:cNvCxnSpPr>
                <a:cxnSpLocks noChangeShapeType="1"/>
              </p:cNvCxnSpPr>
              <p:nvPr/>
            </p:nvCxnSpPr>
            <p:spPr bwMode="auto">
              <a:xfrm>
                <a:off x="5947785" y="3477774"/>
                <a:ext cx="253349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35" name="AutoShape 187"/>
              <p:cNvCxnSpPr>
                <a:cxnSpLocks noChangeShapeType="1"/>
              </p:cNvCxnSpPr>
              <p:nvPr/>
            </p:nvCxnSpPr>
            <p:spPr bwMode="auto">
              <a:xfrm>
                <a:off x="6154782" y="2819279"/>
                <a:ext cx="0" cy="9836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36" name="AutoShape 188"/>
              <p:cNvCxnSpPr>
                <a:cxnSpLocks noChangeShapeType="1"/>
              </p:cNvCxnSpPr>
              <p:nvPr/>
            </p:nvCxnSpPr>
            <p:spPr bwMode="auto">
              <a:xfrm>
                <a:off x="6154147" y="2896114"/>
                <a:ext cx="0" cy="29210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med" len="lg"/>
              </a:ln>
            </p:spPr>
          </p:cxnSp>
          <p:cxnSp>
            <p:nvCxnSpPr>
              <p:cNvPr id="27837" name="AutoShape 189"/>
              <p:cNvCxnSpPr>
                <a:cxnSpLocks noChangeShapeType="1"/>
              </p:cNvCxnSpPr>
              <p:nvPr/>
            </p:nvCxnSpPr>
            <p:spPr bwMode="auto">
              <a:xfrm rot="10800000">
                <a:off x="6154147" y="3459994"/>
                <a:ext cx="0" cy="29210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med" len="lg"/>
              </a:ln>
            </p:spPr>
          </p:cxnSp>
          <p:sp>
            <p:nvSpPr>
              <p:cNvPr id="27838" name="Text Box 190"/>
              <p:cNvSpPr txBox="1">
                <a:spLocks noChangeArrowheads="1"/>
              </p:cNvSpPr>
              <p:nvPr/>
            </p:nvSpPr>
            <p:spPr bwMode="auto">
              <a:xfrm>
                <a:off x="5936354" y="3566039"/>
                <a:ext cx="312046" cy="405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g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839" name="Text Box 191"/>
              <p:cNvSpPr txBox="1">
                <a:spLocks noChangeArrowheads="1"/>
              </p:cNvSpPr>
              <p:nvPr/>
            </p:nvSpPr>
            <p:spPr bwMode="auto">
              <a:xfrm>
                <a:off x="5000625" y="2697358"/>
                <a:ext cx="844932" cy="350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 - </a:t>
                </a:r>
                <a:r>
                  <a:rPr kumimoji="0" lang="pl-PL" sz="18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20" name="Grupa 219"/>
            <p:cNvGrpSpPr/>
            <p:nvPr/>
          </p:nvGrpSpPr>
          <p:grpSpPr>
            <a:xfrm>
              <a:off x="2162154" y="455174"/>
              <a:ext cx="4681559" cy="1753870"/>
              <a:chOff x="2162154" y="455174"/>
              <a:chExt cx="4681559" cy="1753870"/>
            </a:xfrm>
          </p:grpSpPr>
          <p:sp>
            <p:nvSpPr>
              <p:cNvPr id="27919" name="Text Box 271"/>
              <p:cNvSpPr txBox="1">
                <a:spLocks noChangeArrowheads="1"/>
              </p:cNvSpPr>
              <p:nvPr/>
            </p:nvSpPr>
            <p:spPr bwMode="auto">
              <a:xfrm>
                <a:off x="2927912" y="548519"/>
                <a:ext cx="264778" cy="24193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920" name="Text Box 272"/>
              <p:cNvSpPr txBox="1">
                <a:spLocks noChangeArrowheads="1"/>
              </p:cNvSpPr>
              <p:nvPr/>
            </p:nvSpPr>
            <p:spPr bwMode="auto">
              <a:xfrm>
                <a:off x="2938072" y="1325124"/>
                <a:ext cx="264778" cy="24193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7840" name="AutoShape 192"/>
              <p:cNvCxnSpPr>
                <a:cxnSpLocks noChangeShapeType="1"/>
              </p:cNvCxnSpPr>
              <p:nvPr/>
            </p:nvCxnSpPr>
            <p:spPr bwMode="auto">
              <a:xfrm>
                <a:off x="4691359" y="796169"/>
                <a:ext cx="0" cy="6858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42" name="AutoShape 194"/>
              <p:cNvCxnSpPr>
                <a:cxnSpLocks noChangeShapeType="1"/>
              </p:cNvCxnSpPr>
              <p:nvPr/>
            </p:nvCxnSpPr>
            <p:spPr bwMode="auto">
              <a:xfrm>
                <a:off x="3115864" y="1304804"/>
                <a:ext cx="224394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43" name="AutoShape 195"/>
              <p:cNvCxnSpPr>
                <a:cxnSpLocks noChangeShapeType="1"/>
              </p:cNvCxnSpPr>
              <p:nvPr/>
            </p:nvCxnSpPr>
            <p:spPr bwMode="auto">
              <a:xfrm>
                <a:off x="3115864" y="1339856"/>
                <a:ext cx="224394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7845" name="Group 197"/>
              <p:cNvGrpSpPr>
                <a:grpSpLocks/>
              </p:cNvGrpSpPr>
              <p:nvPr/>
            </p:nvGrpSpPr>
            <p:grpSpPr bwMode="auto">
              <a:xfrm>
                <a:off x="2190728" y="867289"/>
                <a:ext cx="4095491" cy="34925"/>
                <a:chOff x="2759" y="10422"/>
                <a:chExt cx="6450" cy="55"/>
              </a:xfrm>
            </p:grpSpPr>
            <p:cxnSp>
              <p:nvCxnSpPr>
                <p:cNvPr id="27846" name="AutoShape 198"/>
                <p:cNvCxnSpPr>
                  <a:cxnSpLocks noChangeShapeType="1"/>
                </p:cNvCxnSpPr>
                <p:nvPr/>
              </p:nvCxnSpPr>
              <p:spPr bwMode="auto">
                <a:xfrm>
                  <a:off x="2759" y="10422"/>
                  <a:ext cx="64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847" name="AutoShape 199"/>
                <p:cNvCxnSpPr>
                  <a:cxnSpLocks noChangeShapeType="1"/>
                </p:cNvCxnSpPr>
                <p:nvPr/>
              </p:nvCxnSpPr>
              <p:spPr bwMode="auto">
                <a:xfrm>
                  <a:off x="2759" y="10477"/>
                  <a:ext cx="64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7850" name="AutoShape 202"/>
              <p:cNvCxnSpPr>
                <a:cxnSpLocks noChangeShapeType="1"/>
              </p:cNvCxnSpPr>
              <p:nvPr/>
            </p:nvCxnSpPr>
            <p:spPr bwMode="auto">
              <a:xfrm>
                <a:off x="2189458" y="1066044"/>
                <a:ext cx="30668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51" name="AutoShape 203"/>
              <p:cNvCxnSpPr>
                <a:cxnSpLocks noChangeShapeType="1"/>
              </p:cNvCxnSpPr>
              <p:nvPr/>
            </p:nvCxnSpPr>
            <p:spPr bwMode="auto">
              <a:xfrm>
                <a:off x="2190728" y="1098429"/>
                <a:ext cx="30668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53" name="AutoShape 205"/>
              <p:cNvCxnSpPr>
                <a:cxnSpLocks noChangeShapeType="1"/>
              </p:cNvCxnSpPr>
              <p:nvPr/>
            </p:nvCxnSpPr>
            <p:spPr bwMode="auto">
              <a:xfrm>
                <a:off x="2496143" y="1066044"/>
                <a:ext cx="621626" cy="2381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54" name="AutoShape 206"/>
              <p:cNvCxnSpPr>
                <a:cxnSpLocks noChangeShapeType="1"/>
              </p:cNvCxnSpPr>
              <p:nvPr/>
            </p:nvCxnSpPr>
            <p:spPr bwMode="auto">
              <a:xfrm>
                <a:off x="2497413" y="1098429"/>
                <a:ext cx="621626" cy="2381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57" name="AutoShape 209"/>
              <p:cNvCxnSpPr>
                <a:cxnSpLocks noChangeShapeType="1"/>
              </p:cNvCxnSpPr>
              <p:nvPr/>
            </p:nvCxnSpPr>
            <p:spPr bwMode="auto">
              <a:xfrm flipH="1">
                <a:off x="5972783" y="1062869"/>
                <a:ext cx="31788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58" name="AutoShape 210"/>
              <p:cNvCxnSpPr>
                <a:cxnSpLocks noChangeShapeType="1"/>
              </p:cNvCxnSpPr>
              <p:nvPr/>
            </p:nvCxnSpPr>
            <p:spPr bwMode="auto">
              <a:xfrm flipH="1">
                <a:off x="5967919" y="1100118"/>
                <a:ext cx="32147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60" name="AutoShape 212"/>
              <p:cNvCxnSpPr>
                <a:cxnSpLocks noChangeShapeType="1"/>
              </p:cNvCxnSpPr>
              <p:nvPr/>
            </p:nvCxnSpPr>
            <p:spPr bwMode="auto">
              <a:xfrm flipH="1">
                <a:off x="5362352" y="1062869"/>
                <a:ext cx="621626" cy="2381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61" name="AutoShape 213"/>
              <p:cNvCxnSpPr>
                <a:cxnSpLocks noChangeShapeType="1"/>
              </p:cNvCxnSpPr>
              <p:nvPr/>
            </p:nvCxnSpPr>
            <p:spPr bwMode="auto">
              <a:xfrm flipH="1">
                <a:off x="5361082" y="1100118"/>
                <a:ext cx="621626" cy="2381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63" name="AutoShape 215"/>
              <p:cNvCxnSpPr>
                <a:cxnSpLocks noChangeShapeType="1"/>
              </p:cNvCxnSpPr>
              <p:nvPr/>
            </p:nvCxnSpPr>
            <p:spPr bwMode="auto">
              <a:xfrm>
                <a:off x="6290028" y="860898"/>
                <a:ext cx="0" cy="2417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64" name="AutoShape 216"/>
              <p:cNvCxnSpPr>
                <a:cxnSpLocks noChangeShapeType="1"/>
              </p:cNvCxnSpPr>
              <p:nvPr/>
            </p:nvCxnSpPr>
            <p:spPr bwMode="auto">
              <a:xfrm>
                <a:off x="6266966" y="892689"/>
                <a:ext cx="0" cy="16891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65" name="AutoShape 217"/>
              <p:cNvCxnSpPr>
                <a:cxnSpLocks noChangeShapeType="1"/>
              </p:cNvCxnSpPr>
              <p:nvPr/>
            </p:nvCxnSpPr>
            <p:spPr bwMode="auto">
              <a:xfrm>
                <a:off x="2185648" y="856034"/>
                <a:ext cx="0" cy="25212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66" name="AutoShape 218"/>
              <p:cNvCxnSpPr>
                <a:cxnSpLocks noChangeShapeType="1"/>
              </p:cNvCxnSpPr>
              <p:nvPr/>
            </p:nvCxnSpPr>
            <p:spPr bwMode="auto">
              <a:xfrm>
                <a:off x="2209345" y="892689"/>
                <a:ext cx="0" cy="17335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67" name="AutoShape 219"/>
              <p:cNvCxnSpPr>
                <a:cxnSpLocks noChangeShapeType="1"/>
              </p:cNvCxnSpPr>
              <p:nvPr/>
            </p:nvCxnSpPr>
            <p:spPr bwMode="auto">
              <a:xfrm>
                <a:off x="2847911" y="897134"/>
                <a:ext cx="0" cy="3016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68" name="AutoShape 220"/>
              <p:cNvCxnSpPr>
                <a:cxnSpLocks noChangeShapeType="1"/>
              </p:cNvCxnSpPr>
              <p:nvPr/>
            </p:nvCxnSpPr>
            <p:spPr bwMode="auto">
              <a:xfrm>
                <a:off x="5636019" y="893959"/>
                <a:ext cx="0" cy="3016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69" name="AutoShape 221"/>
              <p:cNvCxnSpPr>
                <a:cxnSpLocks noChangeShapeType="1"/>
              </p:cNvCxnSpPr>
              <p:nvPr/>
            </p:nvCxnSpPr>
            <p:spPr bwMode="auto">
              <a:xfrm>
                <a:off x="3574940" y="892689"/>
                <a:ext cx="0" cy="40703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0" name="AutoShape 222"/>
              <p:cNvCxnSpPr>
                <a:cxnSpLocks noChangeShapeType="1"/>
              </p:cNvCxnSpPr>
              <p:nvPr/>
            </p:nvCxnSpPr>
            <p:spPr bwMode="auto">
              <a:xfrm>
                <a:off x="4900736" y="893959"/>
                <a:ext cx="0" cy="40703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2" name="AutoShape 224"/>
              <p:cNvCxnSpPr>
                <a:cxnSpLocks noChangeShapeType="1"/>
              </p:cNvCxnSpPr>
              <p:nvPr/>
            </p:nvCxnSpPr>
            <p:spPr bwMode="auto">
              <a:xfrm>
                <a:off x="3869561" y="893959"/>
                <a:ext cx="0" cy="40703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3" name="AutoShape 225"/>
              <p:cNvCxnSpPr>
                <a:cxnSpLocks noChangeShapeType="1"/>
              </p:cNvCxnSpPr>
              <p:nvPr/>
            </p:nvCxnSpPr>
            <p:spPr bwMode="auto">
              <a:xfrm>
                <a:off x="3893893" y="899674"/>
                <a:ext cx="635" cy="39814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5" name="AutoShape 227"/>
              <p:cNvCxnSpPr>
                <a:cxnSpLocks noChangeShapeType="1"/>
              </p:cNvCxnSpPr>
              <p:nvPr/>
            </p:nvCxnSpPr>
            <p:spPr bwMode="auto">
              <a:xfrm>
                <a:off x="4568448" y="900944"/>
                <a:ext cx="635" cy="39814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6" name="AutoShape 228"/>
              <p:cNvCxnSpPr>
                <a:cxnSpLocks noChangeShapeType="1"/>
              </p:cNvCxnSpPr>
              <p:nvPr/>
            </p:nvCxnSpPr>
            <p:spPr bwMode="auto">
              <a:xfrm>
                <a:off x="4602940" y="897769"/>
                <a:ext cx="635" cy="39814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8" name="AutoShape 230"/>
              <p:cNvCxnSpPr>
                <a:cxnSpLocks noChangeShapeType="1"/>
              </p:cNvCxnSpPr>
              <p:nvPr/>
            </p:nvCxnSpPr>
            <p:spPr bwMode="auto">
              <a:xfrm>
                <a:off x="3280954" y="896499"/>
                <a:ext cx="635" cy="39814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9" name="AutoShape 231"/>
              <p:cNvCxnSpPr>
                <a:cxnSpLocks noChangeShapeType="1"/>
              </p:cNvCxnSpPr>
              <p:nvPr/>
            </p:nvCxnSpPr>
            <p:spPr bwMode="auto">
              <a:xfrm>
                <a:off x="3243922" y="902849"/>
                <a:ext cx="635" cy="39814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81" name="AutoShape 233"/>
              <p:cNvCxnSpPr>
                <a:cxnSpLocks noChangeShapeType="1"/>
              </p:cNvCxnSpPr>
              <p:nvPr/>
            </p:nvCxnSpPr>
            <p:spPr bwMode="auto">
              <a:xfrm>
                <a:off x="5195357" y="902849"/>
                <a:ext cx="635" cy="39814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82" name="AutoShape 234"/>
              <p:cNvCxnSpPr>
                <a:cxnSpLocks noChangeShapeType="1"/>
              </p:cNvCxnSpPr>
              <p:nvPr/>
            </p:nvCxnSpPr>
            <p:spPr bwMode="auto">
              <a:xfrm>
                <a:off x="5220324" y="899674"/>
                <a:ext cx="635" cy="39814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884" name="Rectangle 236"/>
              <p:cNvSpPr>
                <a:spLocks noChangeArrowheads="1"/>
              </p:cNvSpPr>
              <p:nvPr/>
            </p:nvSpPr>
            <p:spPr bwMode="auto">
              <a:xfrm>
                <a:off x="2203426" y="1182452"/>
                <a:ext cx="127627" cy="4508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7885" name="AutoShape 237"/>
              <p:cNvSpPr>
                <a:spLocks noChangeArrowheads="1"/>
              </p:cNvSpPr>
              <p:nvPr/>
            </p:nvSpPr>
            <p:spPr bwMode="auto">
              <a:xfrm rot="16200000">
                <a:off x="2230728" y="1061172"/>
                <a:ext cx="73660" cy="166360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cxnSp>
            <p:nvCxnSpPr>
              <p:cNvPr id="27887" name="AutoShape 239"/>
              <p:cNvCxnSpPr>
                <a:cxnSpLocks noChangeShapeType="1"/>
              </p:cNvCxnSpPr>
              <p:nvPr/>
            </p:nvCxnSpPr>
            <p:spPr bwMode="auto">
              <a:xfrm>
                <a:off x="2163424" y="1256112"/>
                <a:ext cx="210172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7888" name="AutoShape 240"/>
              <p:cNvCxnSpPr>
                <a:cxnSpLocks noChangeShapeType="1"/>
              </p:cNvCxnSpPr>
              <p:nvPr/>
            </p:nvCxnSpPr>
            <p:spPr bwMode="auto">
              <a:xfrm>
                <a:off x="2162154" y="1223308"/>
                <a:ext cx="21017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89" name="AutoShape 241"/>
              <p:cNvCxnSpPr>
                <a:cxnSpLocks noChangeShapeType="1"/>
              </p:cNvCxnSpPr>
              <p:nvPr/>
            </p:nvCxnSpPr>
            <p:spPr bwMode="auto">
              <a:xfrm>
                <a:off x="2176123" y="1185005"/>
                <a:ext cx="18286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sp>
            <p:nvSpPr>
              <p:cNvPr id="27891" name="Rectangle 243"/>
              <p:cNvSpPr>
                <a:spLocks noChangeArrowheads="1"/>
              </p:cNvSpPr>
              <p:nvPr/>
            </p:nvSpPr>
            <p:spPr bwMode="auto">
              <a:xfrm>
                <a:off x="6144622" y="1174629"/>
                <a:ext cx="127627" cy="4508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7892" name="AutoShape 244"/>
              <p:cNvSpPr>
                <a:spLocks noChangeArrowheads="1"/>
              </p:cNvSpPr>
              <p:nvPr/>
            </p:nvSpPr>
            <p:spPr bwMode="auto">
              <a:xfrm rot="16200000">
                <a:off x="6171924" y="1058213"/>
                <a:ext cx="73660" cy="166360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cxnSp>
            <p:nvCxnSpPr>
              <p:cNvPr id="27894" name="AutoShape 246"/>
              <p:cNvCxnSpPr>
                <a:cxnSpLocks noChangeShapeType="1"/>
              </p:cNvCxnSpPr>
              <p:nvPr/>
            </p:nvCxnSpPr>
            <p:spPr bwMode="auto">
              <a:xfrm>
                <a:off x="6104620" y="1248289"/>
                <a:ext cx="210172" cy="0"/>
              </a:xfrm>
              <a:prstGeom prst="straightConnector1">
                <a:avLst/>
              </a:prstGeom>
              <a:noFill/>
              <a:ln w="5715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7895" name="AutoShape 247"/>
              <p:cNvCxnSpPr>
                <a:cxnSpLocks noChangeShapeType="1"/>
              </p:cNvCxnSpPr>
              <p:nvPr/>
            </p:nvCxnSpPr>
            <p:spPr bwMode="auto">
              <a:xfrm>
                <a:off x="6103350" y="1220349"/>
                <a:ext cx="21017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96" name="AutoShape 248"/>
              <p:cNvCxnSpPr>
                <a:cxnSpLocks noChangeShapeType="1"/>
              </p:cNvCxnSpPr>
              <p:nvPr/>
            </p:nvCxnSpPr>
            <p:spPr bwMode="auto">
              <a:xfrm>
                <a:off x="6117319" y="1182046"/>
                <a:ext cx="18286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grpSp>
            <p:nvGrpSpPr>
              <p:cNvPr id="27897" name="Group 249"/>
              <p:cNvGrpSpPr>
                <a:grpSpLocks/>
              </p:cNvGrpSpPr>
              <p:nvPr/>
            </p:nvGrpSpPr>
            <p:grpSpPr bwMode="auto">
              <a:xfrm>
                <a:off x="4534364" y="631704"/>
                <a:ext cx="301606" cy="225425"/>
                <a:chOff x="5638" y="10051"/>
                <a:chExt cx="475" cy="355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27898" name="Oval 250"/>
                <p:cNvSpPr>
                  <a:spLocks noChangeArrowheads="1"/>
                </p:cNvSpPr>
                <p:nvPr/>
              </p:nvSpPr>
              <p:spPr bwMode="auto">
                <a:xfrm>
                  <a:off x="5660" y="10258"/>
                  <a:ext cx="143" cy="143"/>
                </a:xfrm>
                <a:prstGeom prst="ellips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27899" name="Oval 251"/>
                <p:cNvSpPr>
                  <a:spLocks noChangeArrowheads="1"/>
                </p:cNvSpPr>
                <p:nvPr/>
              </p:nvSpPr>
              <p:spPr bwMode="auto">
                <a:xfrm>
                  <a:off x="5960" y="10263"/>
                  <a:ext cx="143" cy="143"/>
                </a:xfrm>
                <a:prstGeom prst="ellips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27900" name="Rectangle 252"/>
                <p:cNvSpPr>
                  <a:spLocks noChangeArrowheads="1"/>
                </p:cNvSpPr>
                <p:nvPr/>
              </p:nvSpPr>
              <p:spPr bwMode="auto">
                <a:xfrm>
                  <a:off x="5638" y="10051"/>
                  <a:ext cx="475" cy="267"/>
                </a:xfrm>
                <a:prstGeom prst="rect">
                  <a:avLst/>
                </a:prstGeom>
                <a:grp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</p:grpSp>
          <p:cxnSp>
            <p:nvCxnSpPr>
              <p:cNvPr id="27901" name="AutoShape 253"/>
              <p:cNvCxnSpPr>
                <a:cxnSpLocks noChangeShapeType="1"/>
              </p:cNvCxnSpPr>
              <p:nvPr/>
            </p:nvCxnSpPr>
            <p:spPr bwMode="auto">
              <a:xfrm>
                <a:off x="4690564" y="860304"/>
                <a:ext cx="0" cy="4800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7902" name="AutoShape 254"/>
              <p:cNvCxnSpPr>
                <a:cxnSpLocks noChangeShapeType="1"/>
              </p:cNvCxnSpPr>
              <p:nvPr/>
            </p:nvCxnSpPr>
            <p:spPr bwMode="auto">
              <a:xfrm>
                <a:off x="4690564" y="1340364"/>
                <a:ext cx="0" cy="18288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3" name="AutoShape 255"/>
              <p:cNvCxnSpPr>
                <a:cxnSpLocks noChangeShapeType="1"/>
              </p:cNvCxnSpPr>
              <p:nvPr/>
            </p:nvCxnSpPr>
            <p:spPr bwMode="auto">
              <a:xfrm>
                <a:off x="4691834" y="1750761"/>
                <a:ext cx="0" cy="347980"/>
              </a:xfrm>
              <a:prstGeom prst="straightConnector1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904" name="AutoShape 256"/>
              <p:cNvCxnSpPr>
                <a:cxnSpLocks noChangeShapeType="1"/>
              </p:cNvCxnSpPr>
              <p:nvPr/>
            </p:nvCxnSpPr>
            <p:spPr bwMode="auto">
              <a:xfrm>
                <a:off x="2258033" y="2156339"/>
                <a:ext cx="3964054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</p:spPr>
          </p:cxnSp>
          <p:cxnSp>
            <p:nvCxnSpPr>
              <p:cNvPr id="27905" name="AutoShape 257"/>
              <p:cNvCxnSpPr>
                <a:cxnSpLocks noChangeShapeType="1"/>
              </p:cNvCxnSpPr>
              <p:nvPr/>
            </p:nvCxnSpPr>
            <p:spPr bwMode="auto">
              <a:xfrm>
                <a:off x="6218913" y="1285754"/>
                <a:ext cx="0" cy="9232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6" name="AutoShape 258"/>
              <p:cNvCxnSpPr>
                <a:cxnSpLocks noChangeShapeType="1"/>
              </p:cNvCxnSpPr>
              <p:nvPr/>
            </p:nvCxnSpPr>
            <p:spPr bwMode="auto">
              <a:xfrm>
                <a:off x="2259303" y="1273689"/>
                <a:ext cx="0" cy="9232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7" name="AutoShape 259"/>
              <p:cNvCxnSpPr>
                <a:cxnSpLocks noChangeShapeType="1"/>
              </p:cNvCxnSpPr>
              <p:nvPr/>
            </p:nvCxnSpPr>
            <p:spPr bwMode="auto">
              <a:xfrm>
                <a:off x="3574940" y="1354969"/>
                <a:ext cx="0" cy="6172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8" name="AutoShape 260"/>
              <p:cNvCxnSpPr>
                <a:cxnSpLocks noChangeShapeType="1"/>
              </p:cNvCxnSpPr>
              <p:nvPr/>
            </p:nvCxnSpPr>
            <p:spPr bwMode="auto">
              <a:xfrm>
                <a:off x="2258033" y="1928374"/>
                <a:ext cx="1312462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</p:spPr>
          </p:cxnSp>
          <p:sp>
            <p:nvSpPr>
              <p:cNvPr id="27909" name="Text Box 261"/>
              <p:cNvSpPr txBox="1">
                <a:spLocks noChangeArrowheads="1"/>
              </p:cNvSpPr>
              <p:nvPr/>
            </p:nvSpPr>
            <p:spPr bwMode="auto">
              <a:xfrm>
                <a:off x="4336678" y="1742319"/>
                <a:ext cx="343472" cy="3627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Q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910" name="Text Box 262"/>
              <p:cNvSpPr txBox="1">
                <a:spLocks noChangeArrowheads="1"/>
              </p:cNvSpPr>
              <p:nvPr/>
            </p:nvSpPr>
            <p:spPr bwMode="auto">
              <a:xfrm>
                <a:off x="3838442" y="1883302"/>
                <a:ext cx="343033" cy="31506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L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911" name="Text Box 263"/>
              <p:cNvSpPr txBox="1">
                <a:spLocks noChangeArrowheads="1"/>
              </p:cNvSpPr>
              <p:nvPr/>
            </p:nvSpPr>
            <p:spPr bwMode="auto">
              <a:xfrm>
                <a:off x="2536781" y="1657331"/>
                <a:ext cx="311194" cy="33263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l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7912" name="AutoShape 264"/>
              <p:cNvCxnSpPr>
                <a:cxnSpLocks noChangeShapeType="1"/>
              </p:cNvCxnSpPr>
              <p:nvPr/>
            </p:nvCxnSpPr>
            <p:spPr bwMode="auto">
              <a:xfrm>
                <a:off x="6290663" y="859885"/>
                <a:ext cx="525747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13" name="AutoShape 265"/>
              <p:cNvCxnSpPr>
                <a:cxnSpLocks noChangeShapeType="1"/>
              </p:cNvCxnSpPr>
              <p:nvPr/>
            </p:nvCxnSpPr>
            <p:spPr bwMode="auto">
              <a:xfrm>
                <a:off x="5353462" y="1340783"/>
                <a:ext cx="1490251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14" name="AutoShape 266"/>
              <p:cNvCxnSpPr>
                <a:cxnSpLocks noChangeShapeType="1"/>
              </p:cNvCxnSpPr>
              <p:nvPr/>
            </p:nvCxnSpPr>
            <p:spPr bwMode="auto">
              <a:xfrm>
                <a:off x="6779582" y="860304"/>
                <a:ext cx="0" cy="4756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</p:spPr>
          </p:cxnSp>
          <p:sp>
            <p:nvSpPr>
              <p:cNvPr id="27915" name="Text Box 267"/>
              <p:cNvSpPr txBox="1">
                <a:spLocks noChangeArrowheads="1"/>
              </p:cNvSpPr>
              <p:nvPr/>
            </p:nvSpPr>
            <p:spPr bwMode="auto">
              <a:xfrm>
                <a:off x="6493622" y="966349"/>
                <a:ext cx="289859" cy="31952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H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7917" name="AutoShape 269"/>
              <p:cNvCxnSpPr>
                <a:cxnSpLocks noChangeShapeType="1"/>
              </p:cNvCxnSpPr>
              <p:nvPr/>
            </p:nvCxnSpPr>
            <p:spPr bwMode="auto">
              <a:xfrm>
                <a:off x="3186345" y="676275"/>
                <a:ext cx="0" cy="15227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18" name="AutoShape 270"/>
              <p:cNvCxnSpPr>
                <a:cxnSpLocks noChangeShapeType="1"/>
              </p:cNvCxnSpPr>
              <p:nvPr/>
            </p:nvCxnSpPr>
            <p:spPr bwMode="auto">
              <a:xfrm>
                <a:off x="3192694" y="1369574"/>
                <a:ext cx="0" cy="18300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23" name="AutoShape 275"/>
              <p:cNvCxnSpPr>
                <a:cxnSpLocks noChangeShapeType="1"/>
              </p:cNvCxnSpPr>
              <p:nvPr/>
            </p:nvCxnSpPr>
            <p:spPr bwMode="auto">
              <a:xfrm>
                <a:off x="4466424" y="563124"/>
                <a:ext cx="411454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7924" name="Oval 276"/>
              <p:cNvSpPr>
                <a:spLocks noChangeArrowheads="1"/>
              </p:cNvSpPr>
              <p:nvPr/>
            </p:nvSpPr>
            <p:spPr bwMode="auto">
              <a:xfrm>
                <a:off x="4653737" y="541026"/>
                <a:ext cx="45082" cy="45085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cxnSp>
            <p:nvCxnSpPr>
              <p:cNvPr id="27925" name="AutoShape 277"/>
              <p:cNvCxnSpPr>
                <a:cxnSpLocks noChangeShapeType="1"/>
              </p:cNvCxnSpPr>
              <p:nvPr/>
            </p:nvCxnSpPr>
            <p:spPr bwMode="auto">
              <a:xfrm>
                <a:off x="3413025" y="1248924"/>
                <a:ext cx="115563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26" name="AutoShape 278"/>
              <p:cNvCxnSpPr>
                <a:cxnSpLocks noChangeShapeType="1"/>
              </p:cNvCxnSpPr>
              <p:nvPr/>
            </p:nvCxnSpPr>
            <p:spPr bwMode="auto">
              <a:xfrm>
                <a:off x="3642246" y="1247654"/>
                <a:ext cx="115563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927" name="Text Box 279"/>
              <p:cNvSpPr txBox="1">
                <a:spLocks noChangeArrowheads="1"/>
              </p:cNvSpPr>
              <p:nvPr/>
            </p:nvSpPr>
            <p:spPr bwMode="auto">
              <a:xfrm>
                <a:off x="3597164" y="956189"/>
                <a:ext cx="299701" cy="26098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928" name="Text Box 280"/>
              <p:cNvSpPr txBox="1">
                <a:spLocks noChangeArrowheads="1"/>
              </p:cNvSpPr>
              <p:nvPr/>
            </p:nvSpPr>
            <p:spPr bwMode="auto">
              <a:xfrm>
                <a:off x="3289208" y="954919"/>
                <a:ext cx="299701" cy="26098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929" name="Text Box 281"/>
              <p:cNvSpPr txBox="1">
                <a:spLocks noChangeArrowheads="1"/>
              </p:cNvSpPr>
              <p:nvPr/>
            </p:nvSpPr>
            <p:spPr bwMode="auto">
              <a:xfrm>
                <a:off x="5199802" y="1636273"/>
                <a:ext cx="877148" cy="39255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środnik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930" name="Text Box 282"/>
              <p:cNvSpPr txBox="1">
                <a:spLocks noChangeArrowheads="1"/>
              </p:cNvSpPr>
              <p:nvPr/>
            </p:nvSpPr>
            <p:spPr bwMode="auto">
              <a:xfrm>
                <a:off x="5786508" y="455174"/>
                <a:ext cx="576192" cy="38302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pas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7931" name="AutoShape 283"/>
              <p:cNvCxnSpPr>
                <a:cxnSpLocks noChangeShapeType="1"/>
              </p:cNvCxnSpPr>
              <p:nvPr/>
            </p:nvCxnSpPr>
            <p:spPr bwMode="auto">
              <a:xfrm flipH="1">
                <a:off x="5546490" y="700284"/>
                <a:ext cx="268588" cy="16891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32" name="AutoShape 284"/>
              <p:cNvCxnSpPr>
                <a:cxnSpLocks noChangeShapeType="1"/>
              </p:cNvCxnSpPr>
              <p:nvPr/>
            </p:nvCxnSpPr>
            <p:spPr bwMode="auto">
              <a:xfrm>
                <a:off x="5024553" y="1153674"/>
                <a:ext cx="276842" cy="53784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39" name="AutoShape 291"/>
              <p:cNvCxnSpPr>
                <a:cxnSpLocks noChangeShapeType="1"/>
              </p:cNvCxnSpPr>
              <p:nvPr/>
            </p:nvCxnSpPr>
            <p:spPr bwMode="auto">
              <a:xfrm>
                <a:off x="4689294" y="1586744"/>
                <a:ext cx="0" cy="106403"/>
              </a:xfrm>
              <a:prstGeom prst="straightConnector1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  <p:sp>
          <p:nvSpPr>
            <p:cNvPr id="296" name="Prostokąt 295"/>
            <p:cNvSpPr/>
            <p:nvPr/>
          </p:nvSpPr>
          <p:spPr>
            <a:xfrm>
              <a:off x="4267039" y="5926845"/>
              <a:ext cx="34836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smtClean="0"/>
                <a:t>Spawany dźwigar suwnicy</a:t>
              </a:r>
              <a:endParaRPr lang="pl-PL" dirty="0"/>
            </a:p>
          </p:txBody>
        </p:sp>
        <p:grpSp>
          <p:nvGrpSpPr>
            <p:cNvPr id="224" name="Grupa 223"/>
            <p:cNvGrpSpPr/>
            <p:nvPr/>
          </p:nvGrpSpPr>
          <p:grpSpPr>
            <a:xfrm>
              <a:off x="633463" y="2975467"/>
              <a:ext cx="2112215" cy="2229079"/>
              <a:chOff x="633463" y="2975467"/>
              <a:chExt cx="2112215" cy="2229079"/>
            </a:xfrm>
          </p:grpSpPr>
          <p:cxnSp>
            <p:nvCxnSpPr>
              <p:cNvPr id="27651" name="AutoShape 3"/>
              <p:cNvCxnSpPr>
                <a:cxnSpLocks noChangeShapeType="1"/>
              </p:cNvCxnSpPr>
              <p:nvPr/>
            </p:nvCxnSpPr>
            <p:spPr bwMode="auto">
              <a:xfrm flipH="1">
                <a:off x="1954590" y="3619734"/>
                <a:ext cx="11884" cy="1568660"/>
              </a:xfrm>
              <a:prstGeom prst="straightConnector1">
                <a:avLst/>
              </a:prstGeom>
              <a:noFill/>
              <a:ln w="76200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sp>
            <p:nvSpPr>
              <p:cNvPr id="27653" name="Rectangle 5" descr="Jasny ukośny w górę"/>
              <p:cNvSpPr>
                <a:spLocks noChangeArrowheads="1"/>
              </p:cNvSpPr>
              <p:nvPr/>
            </p:nvSpPr>
            <p:spPr bwMode="auto">
              <a:xfrm>
                <a:off x="1262836" y="3516021"/>
                <a:ext cx="1398957" cy="89669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7654" name="AutoShape 6"/>
              <p:cNvCxnSpPr>
                <a:cxnSpLocks noChangeShapeType="1"/>
              </p:cNvCxnSpPr>
              <p:nvPr/>
            </p:nvCxnSpPr>
            <p:spPr bwMode="auto">
              <a:xfrm>
                <a:off x="1919644" y="3605690"/>
                <a:ext cx="0" cy="158162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655" name="AutoShape 7"/>
              <p:cNvCxnSpPr>
                <a:cxnSpLocks noChangeShapeType="1"/>
              </p:cNvCxnSpPr>
              <p:nvPr/>
            </p:nvCxnSpPr>
            <p:spPr bwMode="auto">
              <a:xfrm>
                <a:off x="2010386" y="3605690"/>
                <a:ext cx="0" cy="158162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656" name="AutoShape 8"/>
              <p:cNvCxnSpPr>
                <a:cxnSpLocks noChangeShapeType="1"/>
              </p:cNvCxnSpPr>
              <p:nvPr/>
            </p:nvCxnSpPr>
            <p:spPr bwMode="auto">
              <a:xfrm>
                <a:off x="1407593" y="3592726"/>
                <a:ext cx="0" cy="150383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657" name="AutoShape 9"/>
              <p:cNvCxnSpPr>
                <a:cxnSpLocks noChangeShapeType="1"/>
              </p:cNvCxnSpPr>
              <p:nvPr/>
            </p:nvCxnSpPr>
            <p:spPr bwMode="auto">
              <a:xfrm>
                <a:off x="2515955" y="3603529"/>
                <a:ext cx="0" cy="150383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658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2013250" y="3605690"/>
                <a:ext cx="196611" cy="16961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659" name="AutoShape 11"/>
              <p:cNvCxnSpPr>
                <a:cxnSpLocks noChangeShapeType="1"/>
              </p:cNvCxnSpPr>
              <p:nvPr/>
            </p:nvCxnSpPr>
            <p:spPr bwMode="auto">
              <a:xfrm>
                <a:off x="1730347" y="3599028"/>
                <a:ext cx="196611" cy="16961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660" name="Freeform 12"/>
              <p:cNvSpPr>
                <a:spLocks/>
              </p:cNvSpPr>
              <p:nvPr/>
            </p:nvSpPr>
            <p:spPr bwMode="auto">
              <a:xfrm>
                <a:off x="1403597" y="5084628"/>
                <a:ext cx="1113765" cy="119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37"/>
                  </a:cxn>
                  <a:cxn ang="0">
                    <a:pos x="85" y="61"/>
                  </a:cxn>
                  <a:cxn ang="0">
                    <a:pos x="303" y="49"/>
                  </a:cxn>
                  <a:cxn ang="0">
                    <a:pos x="315" y="85"/>
                  </a:cxn>
                  <a:cxn ang="0">
                    <a:pos x="412" y="97"/>
                  </a:cxn>
                  <a:cxn ang="0">
                    <a:pos x="968" y="73"/>
                  </a:cxn>
                  <a:cxn ang="0">
                    <a:pos x="980" y="37"/>
                  </a:cxn>
                  <a:cxn ang="0">
                    <a:pos x="1005" y="61"/>
                  </a:cxn>
                  <a:cxn ang="0">
                    <a:pos x="1029" y="37"/>
                  </a:cxn>
                </a:cxnLst>
                <a:rect l="0" t="0" r="r" b="b"/>
                <a:pathLst>
                  <a:path w="1031" h="111">
                    <a:moveTo>
                      <a:pt x="0" y="0"/>
                    </a:moveTo>
                    <a:cubicBezTo>
                      <a:pt x="4" y="12"/>
                      <a:pt x="1" y="29"/>
                      <a:pt x="12" y="37"/>
                    </a:cubicBezTo>
                    <a:cubicBezTo>
                      <a:pt x="33" y="52"/>
                      <a:pt x="85" y="61"/>
                      <a:pt x="85" y="61"/>
                    </a:cubicBezTo>
                    <a:cubicBezTo>
                      <a:pt x="158" y="57"/>
                      <a:pt x="231" y="41"/>
                      <a:pt x="303" y="49"/>
                    </a:cubicBezTo>
                    <a:cubicBezTo>
                      <a:pt x="316" y="50"/>
                      <a:pt x="303" y="80"/>
                      <a:pt x="315" y="85"/>
                    </a:cubicBezTo>
                    <a:cubicBezTo>
                      <a:pt x="345" y="98"/>
                      <a:pt x="380" y="93"/>
                      <a:pt x="412" y="97"/>
                    </a:cubicBezTo>
                    <a:cubicBezTo>
                      <a:pt x="597" y="90"/>
                      <a:pt x="786" y="111"/>
                      <a:pt x="968" y="73"/>
                    </a:cubicBezTo>
                    <a:cubicBezTo>
                      <a:pt x="980" y="70"/>
                      <a:pt x="976" y="49"/>
                      <a:pt x="980" y="37"/>
                    </a:cubicBezTo>
                    <a:cubicBezTo>
                      <a:pt x="988" y="45"/>
                      <a:pt x="994" y="64"/>
                      <a:pt x="1005" y="61"/>
                    </a:cubicBezTo>
                    <a:cubicBezTo>
                      <a:pt x="1031" y="55"/>
                      <a:pt x="1029" y="1"/>
                      <a:pt x="1029" y="3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661" name="AutoShape 13"/>
              <p:cNvSpPr>
                <a:spLocks noChangeArrowheads="1"/>
              </p:cNvSpPr>
              <p:nvPr/>
            </p:nvSpPr>
            <p:spPr bwMode="auto">
              <a:xfrm flipV="1">
                <a:off x="2023351" y="3605690"/>
                <a:ext cx="115590" cy="115597"/>
              </a:xfrm>
              <a:prstGeom prst="rtTriangl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662" name="AutoShape 14"/>
              <p:cNvSpPr>
                <a:spLocks noChangeArrowheads="1"/>
              </p:cNvSpPr>
              <p:nvPr/>
            </p:nvSpPr>
            <p:spPr bwMode="auto">
              <a:xfrm flipH="1" flipV="1">
                <a:off x="1799733" y="3602449"/>
                <a:ext cx="115590" cy="115597"/>
              </a:xfrm>
              <a:prstGeom prst="rtTriangl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663" name="AutoShape 15"/>
              <p:cNvSpPr>
                <a:spLocks noChangeArrowheads="1"/>
              </p:cNvSpPr>
              <p:nvPr/>
            </p:nvSpPr>
            <p:spPr bwMode="auto">
              <a:xfrm flipH="1" flipV="1">
                <a:off x="1171012" y="3520721"/>
                <a:ext cx="89663" cy="89669"/>
              </a:xfrm>
              <a:prstGeom prst="rtTriangl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664" name="AutoShape 16"/>
              <p:cNvSpPr>
                <a:spLocks noChangeArrowheads="1"/>
              </p:cNvSpPr>
              <p:nvPr/>
            </p:nvSpPr>
            <p:spPr bwMode="auto">
              <a:xfrm flipV="1">
                <a:off x="2663072" y="3521476"/>
                <a:ext cx="76699" cy="76704"/>
              </a:xfrm>
              <a:prstGeom prst="rtTriangl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27665" name="Group 17"/>
              <p:cNvGrpSpPr>
                <a:grpSpLocks/>
              </p:cNvGrpSpPr>
              <p:nvPr/>
            </p:nvGrpSpPr>
            <p:grpSpPr bwMode="auto">
              <a:xfrm>
                <a:off x="2033072" y="4478608"/>
                <a:ext cx="82101" cy="677376"/>
                <a:chOff x="4596" y="15159"/>
                <a:chExt cx="76" cy="627"/>
              </a:xfrm>
            </p:grpSpPr>
            <p:sp>
              <p:nvSpPr>
                <p:cNvPr id="27666" name="Arc 18"/>
                <p:cNvSpPr>
                  <a:spLocks/>
                </p:cNvSpPr>
                <p:nvPr/>
              </p:nvSpPr>
              <p:spPr bwMode="auto">
                <a:xfrm rot="-2700000">
                  <a:off x="4596" y="15159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67" name="Arc 19"/>
                <p:cNvSpPr>
                  <a:spLocks/>
                </p:cNvSpPr>
                <p:nvPr/>
              </p:nvSpPr>
              <p:spPr bwMode="auto">
                <a:xfrm rot="-2700000">
                  <a:off x="4596" y="15320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68" name="Arc 20"/>
                <p:cNvSpPr>
                  <a:spLocks/>
                </p:cNvSpPr>
                <p:nvPr/>
              </p:nvSpPr>
              <p:spPr bwMode="auto">
                <a:xfrm rot="-2700000">
                  <a:off x="4596" y="15410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69" name="Arc 21"/>
                <p:cNvSpPr>
                  <a:spLocks/>
                </p:cNvSpPr>
                <p:nvPr/>
              </p:nvSpPr>
              <p:spPr bwMode="auto">
                <a:xfrm rot="-2700000">
                  <a:off x="4596" y="15239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70" name="Arc 22"/>
                <p:cNvSpPr>
                  <a:spLocks/>
                </p:cNvSpPr>
                <p:nvPr/>
              </p:nvSpPr>
              <p:spPr bwMode="auto">
                <a:xfrm rot="-2700000">
                  <a:off x="4598" y="15612"/>
                  <a:ext cx="74" cy="7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71" name="Arc 23"/>
                <p:cNvSpPr>
                  <a:spLocks/>
                </p:cNvSpPr>
                <p:nvPr/>
              </p:nvSpPr>
              <p:spPr bwMode="auto">
                <a:xfrm rot="-2700000">
                  <a:off x="4598" y="15712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72" name="Arc 24"/>
                <p:cNvSpPr>
                  <a:spLocks/>
                </p:cNvSpPr>
                <p:nvPr/>
              </p:nvSpPr>
              <p:spPr bwMode="auto">
                <a:xfrm rot="-2700000">
                  <a:off x="4596" y="15501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27673" name="Group 25"/>
              <p:cNvGrpSpPr>
                <a:grpSpLocks/>
              </p:cNvGrpSpPr>
              <p:nvPr/>
            </p:nvGrpSpPr>
            <p:grpSpPr bwMode="auto">
              <a:xfrm>
                <a:off x="1820258" y="3756938"/>
                <a:ext cx="82101" cy="677376"/>
                <a:chOff x="4596" y="15159"/>
                <a:chExt cx="76" cy="627"/>
              </a:xfrm>
            </p:grpSpPr>
            <p:sp>
              <p:nvSpPr>
                <p:cNvPr id="27674" name="Arc 26"/>
                <p:cNvSpPr>
                  <a:spLocks/>
                </p:cNvSpPr>
                <p:nvPr/>
              </p:nvSpPr>
              <p:spPr bwMode="auto">
                <a:xfrm rot="-2700000">
                  <a:off x="4596" y="15159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75" name="Arc 27"/>
                <p:cNvSpPr>
                  <a:spLocks/>
                </p:cNvSpPr>
                <p:nvPr/>
              </p:nvSpPr>
              <p:spPr bwMode="auto">
                <a:xfrm rot="-2700000">
                  <a:off x="4596" y="15320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76" name="Arc 28"/>
                <p:cNvSpPr>
                  <a:spLocks/>
                </p:cNvSpPr>
                <p:nvPr/>
              </p:nvSpPr>
              <p:spPr bwMode="auto">
                <a:xfrm rot="-2700000">
                  <a:off x="4596" y="15410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77" name="Arc 29"/>
                <p:cNvSpPr>
                  <a:spLocks/>
                </p:cNvSpPr>
                <p:nvPr/>
              </p:nvSpPr>
              <p:spPr bwMode="auto">
                <a:xfrm rot="-2700000">
                  <a:off x="4596" y="15239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78" name="Arc 30"/>
                <p:cNvSpPr>
                  <a:spLocks/>
                </p:cNvSpPr>
                <p:nvPr/>
              </p:nvSpPr>
              <p:spPr bwMode="auto">
                <a:xfrm rot="-2700000">
                  <a:off x="4598" y="15612"/>
                  <a:ext cx="74" cy="7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79" name="Arc 31"/>
                <p:cNvSpPr>
                  <a:spLocks/>
                </p:cNvSpPr>
                <p:nvPr/>
              </p:nvSpPr>
              <p:spPr bwMode="auto">
                <a:xfrm rot="-2700000">
                  <a:off x="4598" y="15712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80" name="Arc 32"/>
                <p:cNvSpPr>
                  <a:spLocks/>
                </p:cNvSpPr>
                <p:nvPr/>
              </p:nvSpPr>
              <p:spPr bwMode="auto">
                <a:xfrm rot="-2700000">
                  <a:off x="4596" y="15501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27681" name="Group 33"/>
              <p:cNvGrpSpPr>
                <a:grpSpLocks/>
              </p:cNvGrpSpPr>
              <p:nvPr/>
            </p:nvGrpSpPr>
            <p:grpSpPr bwMode="auto">
              <a:xfrm>
                <a:off x="1819177" y="4460242"/>
                <a:ext cx="82101" cy="677376"/>
                <a:chOff x="4596" y="15159"/>
                <a:chExt cx="76" cy="627"/>
              </a:xfrm>
            </p:grpSpPr>
            <p:sp>
              <p:nvSpPr>
                <p:cNvPr id="27682" name="Arc 34"/>
                <p:cNvSpPr>
                  <a:spLocks/>
                </p:cNvSpPr>
                <p:nvPr/>
              </p:nvSpPr>
              <p:spPr bwMode="auto">
                <a:xfrm rot="-2700000">
                  <a:off x="4596" y="15159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83" name="Arc 35"/>
                <p:cNvSpPr>
                  <a:spLocks/>
                </p:cNvSpPr>
                <p:nvPr/>
              </p:nvSpPr>
              <p:spPr bwMode="auto">
                <a:xfrm rot="-2700000">
                  <a:off x="4596" y="15320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84" name="Arc 36"/>
                <p:cNvSpPr>
                  <a:spLocks/>
                </p:cNvSpPr>
                <p:nvPr/>
              </p:nvSpPr>
              <p:spPr bwMode="auto">
                <a:xfrm rot="-2700000">
                  <a:off x="4596" y="15410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85" name="Arc 37"/>
                <p:cNvSpPr>
                  <a:spLocks/>
                </p:cNvSpPr>
                <p:nvPr/>
              </p:nvSpPr>
              <p:spPr bwMode="auto">
                <a:xfrm rot="-2700000">
                  <a:off x="4596" y="15239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86" name="Arc 38"/>
                <p:cNvSpPr>
                  <a:spLocks/>
                </p:cNvSpPr>
                <p:nvPr/>
              </p:nvSpPr>
              <p:spPr bwMode="auto">
                <a:xfrm rot="-2700000">
                  <a:off x="4598" y="15612"/>
                  <a:ext cx="74" cy="7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87" name="Arc 39"/>
                <p:cNvSpPr>
                  <a:spLocks/>
                </p:cNvSpPr>
                <p:nvPr/>
              </p:nvSpPr>
              <p:spPr bwMode="auto">
                <a:xfrm rot="-2700000">
                  <a:off x="4598" y="15712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88" name="Arc 40"/>
                <p:cNvSpPr>
                  <a:spLocks/>
                </p:cNvSpPr>
                <p:nvPr/>
              </p:nvSpPr>
              <p:spPr bwMode="auto">
                <a:xfrm rot="-2700000">
                  <a:off x="4596" y="15501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27689" name="Group 41"/>
              <p:cNvGrpSpPr>
                <a:grpSpLocks/>
              </p:cNvGrpSpPr>
              <p:nvPr/>
            </p:nvGrpSpPr>
            <p:grpSpPr bwMode="auto">
              <a:xfrm>
                <a:off x="2038474" y="3791509"/>
                <a:ext cx="82101" cy="677376"/>
                <a:chOff x="4596" y="15159"/>
                <a:chExt cx="76" cy="627"/>
              </a:xfrm>
            </p:grpSpPr>
            <p:sp>
              <p:nvSpPr>
                <p:cNvPr id="27690" name="Arc 42"/>
                <p:cNvSpPr>
                  <a:spLocks/>
                </p:cNvSpPr>
                <p:nvPr/>
              </p:nvSpPr>
              <p:spPr bwMode="auto">
                <a:xfrm rot="-2700000">
                  <a:off x="4596" y="15159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91" name="Arc 43"/>
                <p:cNvSpPr>
                  <a:spLocks/>
                </p:cNvSpPr>
                <p:nvPr/>
              </p:nvSpPr>
              <p:spPr bwMode="auto">
                <a:xfrm rot="-2700000">
                  <a:off x="4596" y="15320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92" name="Arc 44"/>
                <p:cNvSpPr>
                  <a:spLocks/>
                </p:cNvSpPr>
                <p:nvPr/>
              </p:nvSpPr>
              <p:spPr bwMode="auto">
                <a:xfrm rot="-2700000">
                  <a:off x="4596" y="15410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93" name="Arc 45"/>
                <p:cNvSpPr>
                  <a:spLocks/>
                </p:cNvSpPr>
                <p:nvPr/>
              </p:nvSpPr>
              <p:spPr bwMode="auto">
                <a:xfrm rot="-2700000">
                  <a:off x="4596" y="15239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94" name="Arc 46"/>
                <p:cNvSpPr>
                  <a:spLocks/>
                </p:cNvSpPr>
                <p:nvPr/>
              </p:nvSpPr>
              <p:spPr bwMode="auto">
                <a:xfrm rot="-2700000">
                  <a:off x="4598" y="15612"/>
                  <a:ext cx="74" cy="7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95" name="Arc 47"/>
                <p:cNvSpPr>
                  <a:spLocks/>
                </p:cNvSpPr>
                <p:nvPr/>
              </p:nvSpPr>
              <p:spPr bwMode="auto">
                <a:xfrm rot="-2700000">
                  <a:off x="4598" y="15712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96" name="Arc 48"/>
                <p:cNvSpPr>
                  <a:spLocks/>
                </p:cNvSpPr>
                <p:nvPr/>
              </p:nvSpPr>
              <p:spPr bwMode="auto">
                <a:xfrm rot="-2700000">
                  <a:off x="4596" y="15501"/>
                  <a:ext cx="74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27697" name="Group 49"/>
              <p:cNvGrpSpPr>
                <a:grpSpLocks/>
              </p:cNvGrpSpPr>
              <p:nvPr/>
            </p:nvGrpSpPr>
            <p:grpSpPr bwMode="auto">
              <a:xfrm>
                <a:off x="2173508" y="3633779"/>
                <a:ext cx="328404" cy="74544"/>
                <a:chOff x="5574" y="14534"/>
                <a:chExt cx="304" cy="69"/>
              </a:xfrm>
            </p:grpSpPr>
            <p:sp>
              <p:nvSpPr>
                <p:cNvPr id="27698" name="Arc 50"/>
                <p:cNvSpPr>
                  <a:spLocks/>
                </p:cNvSpPr>
                <p:nvPr/>
              </p:nvSpPr>
              <p:spPr bwMode="auto">
                <a:xfrm rot="2700000">
                  <a:off x="5809" y="14534"/>
                  <a:ext cx="69" cy="6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699" name="Arc 51"/>
                <p:cNvSpPr>
                  <a:spLocks/>
                </p:cNvSpPr>
                <p:nvPr/>
              </p:nvSpPr>
              <p:spPr bwMode="auto">
                <a:xfrm rot="2700000">
                  <a:off x="5659" y="14534"/>
                  <a:ext cx="69" cy="7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700" name="Arc 52"/>
                <p:cNvSpPr>
                  <a:spLocks/>
                </p:cNvSpPr>
                <p:nvPr/>
              </p:nvSpPr>
              <p:spPr bwMode="auto">
                <a:xfrm rot="2700000">
                  <a:off x="5574" y="14534"/>
                  <a:ext cx="69" cy="6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701" name="Arc 53"/>
                <p:cNvSpPr>
                  <a:spLocks/>
                </p:cNvSpPr>
                <p:nvPr/>
              </p:nvSpPr>
              <p:spPr bwMode="auto">
                <a:xfrm rot="2700000">
                  <a:off x="5734" y="14534"/>
                  <a:ext cx="69" cy="6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27702" name="Group 54"/>
              <p:cNvGrpSpPr>
                <a:grpSpLocks/>
              </p:cNvGrpSpPr>
              <p:nvPr/>
            </p:nvGrpSpPr>
            <p:grpSpPr bwMode="auto">
              <a:xfrm>
                <a:off x="1400031" y="3617574"/>
                <a:ext cx="328404" cy="74544"/>
                <a:chOff x="5574" y="14534"/>
                <a:chExt cx="304" cy="69"/>
              </a:xfrm>
            </p:grpSpPr>
            <p:sp>
              <p:nvSpPr>
                <p:cNvPr id="27703" name="Arc 55"/>
                <p:cNvSpPr>
                  <a:spLocks/>
                </p:cNvSpPr>
                <p:nvPr/>
              </p:nvSpPr>
              <p:spPr bwMode="auto">
                <a:xfrm rot="2700000">
                  <a:off x="5809" y="14534"/>
                  <a:ext cx="69" cy="6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704" name="Arc 56"/>
                <p:cNvSpPr>
                  <a:spLocks/>
                </p:cNvSpPr>
                <p:nvPr/>
              </p:nvSpPr>
              <p:spPr bwMode="auto">
                <a:xfrm rot="2700000">
                  <a:off x="5659" y="14534"/>
                  <a:ext cx="69" cy="7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705" name="Arc 57"/>
                <p:cNvSpPr>
                  <a:spLocks/>
                </p:cNvSpPr>
                <p:nvPr/>
              </p:nvSpPr>
              <p:spPr bwMode="auto">
                <a:xfrm rot="2700000">
                  <a:off x="5574" y="14534"/>
                  <a:ext cx="69" cy="6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706" name="Arc 58"/>
                <p:cNvSpPr>
                  <a:spLocks/>
                </p:cNvSpPr>
                <p:nvPr/>
              </p:nvSpPr>
              <p:spPr bwMode="auto">
                <a:xfrm rot="2700000">
                  <a:off x="5734" y="14534"/>
                  <a:ext cx="69" cy="6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27720" name="AutoShape 72"/>
              <p:cNvCxnSpPr>
                <a:cxnSpLocks noChangeShapeType="1"/>
              </p:cNvCxnSpPr>
              <p:nvPr/>
            </p:nvCxnSpPr>
            <p:spPr bwMode="auto">
              <a:xfrm flipH="1">
                <a:off x="760886" y="3433642"/>
                <a:ext cx="536897" cy="108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21" name="AutoShape 73"/>
              <p:cNvCxnSpPr>
                <a:cxnSpLocks noChangeShapeType="1"/>
              </p:cNvCxnSpPr>
              <p:nvPr/>
            </p:nvCxnSpPr>
            <p:spPr bwMode="auto">
              <a:xfrm flipV="1">
                <a:off x="909585" y="3425906"/>
                <a:ext cx="1080" cy="160755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med" len="lg"/>
              </a:ln>
            </p:spPr>
          </p:cxnSp>
          <p:sp>
            <p:nvSpPr>
              <p:cNvPr id="27729" name="Text Box 81"/>
              <p:cNvSpPr txBox="1">
                <a:spLocks noChangeArrowheads="1"/>
              </p:cNvSpPr>
              <p:nvPr/>
            </p:nvSpPr>
            <p:spPr bwMode="auto">
              <a:xfrm>
                <a:off x="633463" y="4151264"/>
                <a:ext cx="298100" cy="295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H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733" name="Text Box 85"/>
              <p:cNvSpPr txBox="1">
                <a:spLocks noChangeArrowheads="1"/>
              </p:cNvSpPr>
              <p:nvPr/>
            </p:nvSpPr>
            <p:spPr bwMode="auto">
              <a:xfrm>
                <a:off x="1235306" y="2975467"/>
                <a:ext cx="879244" cy="44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 - </a:t>
                </a:r>
                <a:r>
                  <a:rPr kumimoji="0" lang="pl-PL" sz="18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652" name="Rectangle 4" descr="Jasny ukośny w dół"/>
              <p:cNvSpPr>
                <a:spLocks noChangeArrowheads="1"/>
              </p:cNvSpPr>
              <p:nvPr/>
            </p:nvSpPr>
            <p:spPr bwMode="auto">
              <a:xfrm>
                <a:off x="1177117" y="3435321"/>
                <a:ext cx="1568561" cy="88588"/>
              </a:xfrm>
              <a:prstGeom prst="rect">
                <a:avLst/>
              </a:prstGeom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54</a:t>
            </a:fld>
            <a:endParaRPr lang="pl-PL"/>
          </a:p>
        </p:txBody>
      </p:sp>
      <p:grpSp>
        <p:nvGrpSpPr>
          <p:cNvPr id="293" name="Grupa 292"/>
          <p:cNvGrpSpPr/>
          <p:nvPr/>
        </p:nvGrpSpPr>
        <p:grpSpPr>
          <a:xfrm>
            <a:off x="0" y="244870"/>
            <a:ext cx="9226103" cy="5130032"/>
            <a:chOff x="0" y="244870"/>
            <a:chExt cx="9226103" cy="5130032"/>
          </a:xfrm>
        </p:grpSpPr>
        <p:sp>
          <p:nvSpPr>
            <p:cNvPr id="59679" name="Rectangle 287"/>
            <p:cNvSpPr>
              <a:spLocks noChangeArrowheads="1"/>
            </p:cNvSpPr>
            <p:nvPr/>
          </p:nvSpPr>
          <p:spPr bwMode="auto">
            <a:xfrm>
              <a:off x="0" y="24487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59678" name="AutoShape 286"/>
            <p:cNvSpPr>
              <a:spLocks noChangeAspect="1" noChangeArrowheads="1" noTextEdit="1"/>
            </p:cNvSpPr>
            <p:nvPr/>
          </p:nvSpPr>
          <p:spPr bwMode="auto">
            <a:xfrm>
              <a:off x="1" y="649758"/>
              <a:ext cx="9226102" cy="472514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grpSp>
          <p:nvGrpSpPr>
            <p:cNvPr id="292" name="Grupa 291"/>
            <p:cNvGrpSpPr/>
            <p:nvPr/>
          </p:nvGrpSpPr>
          <p:grpSpPr>
            <a:xfrm>
              <a:off x="6026571" y="631804"/>
              <a:ext cx="2900050" cy="4079577"/>
              <a:chOff x="6026571" y="631804"/>
              <a:chExt cx="2900050" cy="4079577"/>
            </a:xfrm>
          </p:grpSpPr>
          <p:sp>
            <p:nvSpPr>
              <p:cNvPr id="59677" name="AutoShape 285"/>
              <p:cNvSpPr>
                <a:spLocks noChangeShapeType="1"/>
              </p:cNvSpPr>
              <p:nvPr/>
            </p:nvSpPr>
            <p:spPr bwMode="auto">
              <a:xfrm>
                <a:off x="6125443" y="4486592"/>
                <a:ext cx="1307175" cy="0"/>
              </a:xfrm>
              <a:prstGeom prst="straightConnector1">
                <a:avLst/>
              </a:prstGeom>
              <a:noFill/>
              <a:ln w="76200">
                <a:pattFill prst="openDmnd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72" name="AutoShape 280"/>
              <p:cNvSpPr>
                <a:spLocks noChangeShapeType="1"/>
              </p:cNvSpPr>
              <p:nvPr/>
            </p:nvSpPr>
            <p:spPr bwMode="auto">
              <a:xfrm>
                <a:off x="7006090" y="3149802"/>
                <a:ext cx="223036" cy="0"/>
              </a:xfrm>
              <a:prstGeom prst="straightConnector1">
                <a:avLst/>
              </a:prstGeom>
              <a:noFill/>
              <a:ln w="2857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69" name="AutoShape 277"/>
              <p:cNvSpPr>
                <a:spLocks noChangeShapeType="1"/>
              </p:cNvSpPr>
              <p:nvPr/>
            </p:nvSpPr>
            <p:spPr bwMode="auto">
              <a:xfrm>
                <a:off x="7733831" y="3148634"/>
                <a:ext cx="223036" cy="0"/>
              </a:xfrm>
              <a:prstGeom prst="straightConnector1">
                <a:avLst/>
              </a:prstGeom>
              <a:noFill/>
              <a:ln w="2857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70" name="AutoShape 278"/>
              <p:cNvSpPr>
                <a:spLocks noChangeShapeType="1"/>
              </p:cNvSpPr>
              <p:nvPr/>
            </p:nvSpPr>
            <p:spPr bwMode="auto">
              <a:xfrm>
                <a:off x="7726933" y="2859343"/>
                <a:ext cx="223036" cy="0"/>
              </a:xfrm>
              <a:prstGeom prst="straightConnector1">
                <a:avLst/>
              </a:prstGeom>
              <a:noFill/>
              <a:ln w="2857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71" name="AutoShape 279"/>
              <p:cNvSpPr>
                <a:spLocks noChangeShapeType="1"/>
              </p:cNvSpPr>
              <p:nvPr/>
            </p:nvSpPr>
            <p:spPr bwMode="auto">
              <a:xfrm>
                <a:off x="6998042" y="2854743"/>
                <a:ext cx="223036" cy="0"/>
              </a:xfrm>
              <a:prstGeom prst="straightConnector1">
                <a:avLst/>
              </a:prstGeom>
              <a:noFill/>
              <a:ln w="2857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73" name="AutoShape 281"/>
              <p:cNvSpPr>
                <a:spLocks noChangeShapeType="1"/>
              </p:cNvSpPr>
              <p:nvPr/>
            </p:nvSpPr>
            <p:spPr bwMode="auto">
              <a:xfrm>
                <a:off x="7731532" y="2557560"/>
                <a:ext cx="223036" cy="0"/>
              </a:xfrm>
              <a:prstGeom prst="straightConnector1">
                <a:avLst/>
              </a:prstGeom>
              <a:noFill/>
              <a:ln w="2857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75" name="AutoShape 283"/>
              <p:cNvSpPr>
                <a:spLocks noChangeShapeType="1"/>
              </p:cNvSpPr>
              <p:nvPr/>
            </p:nvSpPr>
            <p:spPr bwMode="auto">
              <a:xfrm>
                <a:off x="7022185" y="2554694"/>
                <a:ext cx="223036" cy="0"/>
              </a:xfrm>
              <a:prstGeom prst="straightConnector1">
                <a:avLst/>
              </a:prstGeom>
              <a:noFill/>
              <a:ln w="2857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74" name="AutoShape 282"/>
              <p:cNvSpPr>
                <a:spLocks noChangeShapeType="1"/>
              </p:cNvSpPr>
              <p:nvPr/>
            </p:nvSpPr>
            <p:spPr bwMode="auto">
              <a:xfrm>
                <a:off x="7729232" y="2269401"/>
                <a:ext cx="223036" cy="0"/>
              </a:xfrm>
              <a:prstGeom prst="straightConnector1">
                <a:avLst/>
              </a:prstGeom>
              <a:noFill/>
              <a:ln w="2857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76" name="AutoShape 284"/>
              <p:cNvSpPr>
                <a:spLocks noChangeShapeType="1"/>
              </p:cNvSpPr>
              <p:nvPr/>
            </p:nvSpPr>
            <p:spPr bwMode="auto">
              <a:xfrm>
                <a:off x="7015854" y="2274018"/>
                <a:ext cx="223036" cy="0"/>
              </a:xfrm>
              <a:prstGeom prst="straightConnector1">
                <a:avLst/>
              </a:prstGeom>
              <a:noFill/>
              <a:ln w="2857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68" name="AutoShape 276"/>
              <p:cNvSpPr>
                <a:spLocks noChangeShapeType="1"/>
              </p:cNvSpPr>
              <p:nvPr/>
            </p:nvSpPr>
            <p:spPr bwMode="auto">
              <a:xfrm>
                <a:off x="6750863" y="1342028"/>
                <a:ext cx="1375005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67" name="AutoShape 275"/>
              <p:cNvSpPr>
                <a:spLocks noChangeShapeType="1"/>
              </p:cNvSpPr>
              <p:nvPr/>
            </p:nvSpPr>
            <p:spPr bwMode="auto">
              <a:xfrm>
                <a:off x="7261317" y="1764608"/>
                <a:ext cx="42652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66" name="AutoShape 274"/>
              <p:cNvSpPr>
                <a:spLocks noChangeShapeType="1"/>
              </p:cNvSpPr>
              <p:nvPr/>
            </p:nvSpPr>
            <p:spPr bwMode="auto">
              <a:xfrm>
                <a:off x="6528977" y="1951501"/>
                <a:ext cx="188890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65" name="AutoShape 273"/>
              <p:cNvSpPr>
                <a:spLocks noChangeShapeType="1"/>
              </p:cNvSpPr>
              <p:nvPr/>
            </p:nvSpPr>
            <p:spPr bwMode="auto">
              <a:xfrm>
                <a:off x="7100378" y="1947468"/>
                <a:ext cx="0" cy="7704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64" name="AutoShape 272"/>
              <p:cNvSpPr>
                <a:spLocks noChangeShapeType="1"/>
              </p:cNvSpPr>
              <p:nvPr/>
            </p:nvSpPr>
            <p:spPr bwMode="auto">
              <a:xfrm>
                <a:off x="7861997" y="1951501"/>
                <a:ext cx="0" cy="7819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63" name="AutoShape 271"/>
              <p:cNvSpPr>
                <a:spLocks noChangeShapeType="1"/>
              </p:cNvSpPr>
              <p:nvPr/>
            </p:nvSpPr>
            <p:spPr bwMode="auto">
              <a:xfrm>
                <a:off x="7259600" y="2019348"/>
                <a:ext cx="0" cy="13465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62" name="AutoShape 270"/>
              <p:cNvSpPr>
                <a:spLocks noChangeShapeType="1"/>
              </p:cNvSpPr>
              <p:nvPr/>
            </p:nvSpPr>
            <p:spPr bwMode="auto">
              <a:xfrm>
                <a:off x="7700490" y="2019348"/>
                <a:ext cx="0" cy="13465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61" name="AutoShape 269"/>
              <p:cNvSpPr>
                <a:spLocks noChangeShapeType="1"/>
              </p:cNvSpPr>
              <p:nvPr/>
            </p:nvSpPr>
            <p:spPr bwMode="auto">
              <a:xfrm>
                <a:off x="7259600" y="2060747"/>
                <a:ext cx="44607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60" name="AutoShape 268"/>
              <p:cNvSpPr>
                <a:spLocks noChangeShapeType="1"/>
              </p:cNvSpPr>
              <p:nvPr/>
            </p:nvSpPr>
            <p:spPr bwMode="auto">
              <a:xfrm>
                <a:off x="7253269" y="2180341"/>
                <a:ext cx="44607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59" name="AutoShape 267"/>
              <p:cNvSpPr>
                <a:spLocks noChangeShapeType="1"/>
              </p:cNvSpPr>
              <p:nvPr/>
            </p:nvSpPr>
            <p:spPr bwMode="auto">
              <a:xfrm>
                <a:off x="7250970" y="2656421"/>
                <a:ext cx="44607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58" name="AutoShape 266"/>
              <p:cNvSpPr>
                <a:spLocks noChangeShapeType="1"/>
              </p:cNvSpPr>
              <p:nvPr/>
            </p:nvSpPr>
            <p:spPr bwMode="auto">
              <a:xfrm>
                <a:off x="7255568" y="2773715"/>
                <a:ext cx="44607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57" name="AutoShape 265"/>
              <p:cNvSpPr>
                <a:spLocks noChangeShapeType="1"/>
              </p:cNvSpPr>
              <p:nvPr/>
            </p:nvSpPr>
            <p:spPr bwMode="auto">
              <a:xfrm>
                <a:off x="7255568" y="3360756"/>
                <a:ext cx="44607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56" name="AutoShape 264"/>
              <p:cNvSpPr>
                <a:spLocks noChangeShapeType="1"/>
              </p:cNvSpPr>
              <p:nvPr/>
            </p:nvSpPr>
            <p:spPr bwMode="auto">
              <a:xfrm>
                <a:off x="7187738" y="3298093"/>
                <a:ext cx="580583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55" name="AutoShape 263"/>
              <p:cNvSpPr>
                <a:spLocks noChangeShapeType="1"/>
              </p:cNvSpPr>
              <p:nvPr/>
            </p:nvSpPr>
            <p:spPr bwMode="auto">
              <a:xfrm>
                <a:off x="7192336" y="2711618"/>
                <a:ext cx="580583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54" name="AutoShape 262"/>
              <p:cNvSpPr>
                <a:spLocks noChangeShapeType="1"/>
              </p:cNvSpPr>
              <p:nvPr/>
            </p:nvSpPr>
            <p:spPr bwMode="auto">
              <a:xfrm>
                <a:off x="7196935" y="2120544"/>
                <a:ext cx="580583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53" name="AutoShape 261"/>
              <p:cNvSpPr>
                <a:spLocks noChangeShapeType="1"/>
              </p:cNvSpPr>
              <p:nvPr/>
            </p:nvSpPr>
            <p:spPr bwMode="auto">
              <a:xfrm>
                <a:off x="6955504" y="2900210"/>
                <a:ext cx="30006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52" name="AutoShape 260"/>
              <p:cNvSpPr>
                <a:spLocks noChangeShapeType="1"/>
              </p:cNvSpPr>
              <p:nvPr/>
            </p:nvSpPr>
            <p:spPr bwMode="auto">
              <a:xfrm>
                <a:off x="6955504" y="3111801"/>
                <a:ext cx="30006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51" name="AutoShape 259"/>
              <p:cNvSpPr>
                <a:spLocks noChangeShapeType="1"/>
              </p:cNvSpPr>
              <p:nvPr/>
            </p:nvSpPr>
            <p:spPr bwMode="auto">
              <a:xfrm>
                <a:off x="7003790" y="2879476"/>
                <a:ext cx="22303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50" name="AutoShape 258"/>
              <p:cNvSpPr>
                <a:spLocks noChangeShapeType="1"/>
              </p:cNvSpPr>
              <p:nvPr/>
            </p:nvSpPr>
            <p:spPr bwMode="auto">
              <a:xfrm>
                <a:off x="7003790" y="3130801"/>
                <a:ext cx="22303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49" name="Oval 257"/>
              <p:cNvSpPr>
                <a:spLocks noChangeArrowheads="1"/>
              </p:cNvSpPr>
              <p:nvPr/>
            </p:nvSpPr>
            <p:spPr bwMode="auto">
              <a:xfrm>
                <a:off x="6676135" y="3822470"/>
                <a:ext cx="203492" cy="20354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48" name="Oval 256"/>
              <p:cNvSpPr>
                <a:spLocks noChangeArrowheads="1"/>
              </p:cNvSpPr>
              <p:nvPr/>
            </p:nvSpPr>
            <p:spPr bwMode="auto">
              <a:xfrm>
                <a:off x="6549671" y="3701725"/>
                <a:ext cx="446072" cy="44618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47" name="Oval 255"/>
              <p:cNvSpPr>
                <a:spLocks noChangeArrowheads="1"/>
              </p:cNvSpPr>
              <p:nvPr/>
            </p:nvSpPr>
            <p:spPr bwMode="auto">
              <a:xfrm>
                <a:off x="6616352" y="3763822"/>
                <a:ext cx="320758" cy="320836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46" name="Arc 254"/>
              <p:cNvSpPr>
                <a:spLocks/>
              </p:cNvSpPr>
              <p:nvPr/>
            </p:nvSpPr>
            <p:spPr bwMode="auto">
              <a:xfrm rot="2700000" flipV="1">
                <a:off x="6718672" y="2076846"/>
                <a:ext cx="127613" cy="119595"/>
              </a:xfrm>
              <a:custGeom>
                <a:avLst/>
                <a:gdLst>
                  <a:gd name="G0" fmla="+- 1450 0 0"/>
                  <a:gd name="G1" fmla="+- 21600 0 0"/>
                  <a:gd name="G2" fmla="+- 21600 0 0"/>
                  <a:gd name="T0" fmla="*/ 0 w 23050"/>
                  <a:gd name="T1" fmla="*/ 49 h 21600"/>
                  <a:gd name="T2" fmla="*/ 23050 w 23050"/>
                  <a:gd name="T3" fmla="*/ 21600 h 21600"/>
                  <a:gd name="T4" fmla="*/ 1450 w 2305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050" h="21600" fill="none" extrusionOk="0">
                    <a:moveTo>
                      <a:pt x="-1" y="48"/>
                    </a:moveTo>
                    <a:cubicBezTo>
                      <a:pt x="482" y="16"/>
                      <a:pt x="966" y="-1"/>
                      <a:pt x="1450" y="0"/>
                    </a:cubicBezTo>
                    <a:cubicBezTo>
                      <a:pt x="13379" y="0"/>
                      <a:pt x="23050" y="9670"/>
                      <a:pt x="23050" y="21600"/>
                    </a:cubicBezTo>
                  </a:path>
                  <a:path w="23050" h="21600" stroke="0" extrusionOk="0">
                    <a:moveTo>
                      <a:pt x="-1" y="48"/>
                    </a:moveTo>
                    <a:cubicBezTo>
                      <a:pt x="482" y="16"/>
                      <a:pt x="966" y="-1"/>
                      <a:pt x="1450" y="0"/>
                    </a:cubicBezTo>
                    <a:cubicBezTo>
                      <a:pt x="13379" y="0"/>
                      <a:pt x="23050" y="9670"/>
                      <a:pt x="23050" y="21600"/>
                    </a:cubicBezTo>
                    <a:lnTo>
                      <a:pt x="145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45" name="Arc 253"/>
              <p:cNvSpPr>
                <a:spLocks/>
              </p:cNvSpPr>
              <p:nvPr/>
            </p:nvSpPr>
            <p:spPr bwMode="auto">
              <a:xfrm rot="2792889" flipV="1">
                <a:off x="6653110" y="1983731"/>
                <a:ext cx="259889" cy="258676"/>
              </a:xfrm>
              <a:custGeom>
                <a:avLst/>
                <a:gdLst>
                  <a:gd name="G0" fmla="+- 9297 0 0"/>
                  <a:gd name="G1" fmla="+- 21600 0 0"/>
                  <a:gd name="G2" fmla="+- 21600 0 0"/>
                  <a:gd name="T0" fmla="*/ 0 w 30897"/>
                  <a:gd name="T1" fmla="*/ 2103 h 31012"/>
                  <a:gd name="T2" fmla="*/ 28738 w 30897"/>
                  <a:gd name="T3" fmla="*/ 31012 h 31012"/>
                  <a:gd name="T4" fmla="*/ 9297 w 30897"/>
                  <a:gd name="T5" fmla="*/ 21600 h 3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897" h="31012" fill="none" extrusionOk="0">
                    <a:moveTo>
                      <a:pt x="0" y="2103"/>
                    </a:moveTo>
                    <a:cubicBezTo>
                      <a:pt x="2903" y="718"/>
                      <a:pt x="6080" y="-1"/>
                      <a:pt x="9297" y="0"/>
                    </a:cubicBezTo>
                    <a:cubicBezTo>
                      <a:pt x="21226" y="0"/>
                      <a:pt x="30897" y="9670"/>
                      <a:pt x="30897" y="21600"/>
                    </a:cubicBezTo>
                    <a:cubicBezTo>
                      <a:pt x="30897" y="24860"/>
                      <a:pt x="30159" y="28077"/>
                      <a:pt x="28738" y="31012"/>
                    </a:cubicBezTo>
                  </a:path>
                  <a:path w="30897" h="31012" stroke="0" extrusionOk="0">
                    <a:moveTo>
                      <a:pt x="0" y="2103"/>
                    </a:moveTo>
                    <a:cubicBezTo>
                      <a:pt x="2903" y="718"/>
                      <a:pt x="6080" y="-1"/>
                      <a:pt x="9297" y="0"/>
                    </a:cubicBezTo>
                    <a:cubicBezTo>
                      <a:pt x="21226" y="0"/>
                      <a:pt x="30897" y="9670"/>
                      <a:pt x="30897" y="21600"/>
                    </a:cubicBezTo>
                    <a:cubicBezTo>
                      <a:pt x="30897" y="24860"/>
                      <a:pt x="30159" y="28077"/>
                      <a:pt x="28738" y="31012"/>
                    </a:cubicBezTo>
                    <a:lnTo>
                      <a:pt x="9297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44" name="AutoShape 252"/>
              <p:cNvSpPr>
                <a:spLocks noChangeShapeType="1"/>
              </p:cNvSpPr>
              <p:nvPr/>
            </p:nvSpPr>
            <p:spPr bwMode="auto">
              <a:xfrm>
                <a:off x="6703727" y="2126294"/>
                <a:ext cx="0" cy="159728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43" name="AutoShape 251"/>
              <p:cNvSpPr>
                <a:spLocks noChangeShapeType="1"/>
              </p:cNvSpPr>
              <p:nvPr/>
            </p:nvSpPr>
            <p:spPr bwMode="auto">
              <a:xfrm>
                <a:off x="6868129" y="2145843"/>
                <a:ext cx="0" cy="15880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42" name="AutoShape 250"/>
              <p:cNvSpPr>
                <a:spLocks noChangeShapeType="1"/>
              </p:cNvSpPr>
              <p:nvPr/>
            </p:nvSpPr>
            <p:spPr bwMode="auto">
              <a:xfrm>
                <a:off x="6606005" y="2194141"/>
                <a:ext cx="1150" cy="15811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41" name="AutoShape 249"/>
              <p:cNvSpPr>
                <a:spLocks noChangeShapeType="1"/>
              </p:cNvSpPr>
              <p:nvPr/>
            </p:nvSpPr>
            <p:spPr bwMode="auto">
              <a:xfrm>
                <a:off x="6964702" y="2213690"/>
                <a:ext cx="0" cy="15880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40" name="AutoShape 248"/>
              <p:cNvSpPr>
                <a:spLocks noChangeShapeType="1"/>
              </p:cNvSpPr>
              <p:nvPr/>
            </p:nvSpPr>
            <p:spPr bwMode="auto">
              <a:xfrm flipH="1" flipV="1">
                <a:off x="6859514" y="2151009"/>
                <a:ext cx="113817" cy="6439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39" name="AutoShape 247"/>
              <p:cNvSpPr>
                <a:spLocks noChangeShapeType="1"/>
              </p:cNvSpPr>
              <p:nvPr/>
            </p:nvSpPr>
            <p:spPr bwMode="auto">
              <a:xfrm flipH="1">
                <a:off x="6596807" y="2135493"/>
                <a:ext cx="106919" cy="7819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38" name="AutoShape 246"/>
              <p:cNvSpPr>
                <a:spLocks noChangeShapeType="1"/>
              </p:cNvSpPr>
              <p:nvPr/>
            </p:nvSpPr>
            <p:spPr bwMode="auto">
              <a:xfrm>
                <a:off x="6780754" y="2096395"/>
                <a:ext cx="0" cy="261498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37" name="AutoShape 245"/>
              <p:cNvSpPr>
                <a:spLocks noChangeShapeType="1"/>
              </p:cNvSpPr>
              <p:nvPr/>
            </p:nvSpPr>
            <p:spPr bwMode="auto">
              <a:xfrm>
                <a:off x="6277199" y="3927115"/>
                <a:ext cx="1026655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36" name="AutoShape 244"/>
              <p:cNvSpPr>
                <a:spLocks noChangeShapeType="1"/>
              </p:cNvSpPr>
              <p:nvPr/>
            </p:nvSpPr>
            <p:spPr bwMode="auto">
              <a:xfrm>
                <a:off x="6975049" y="2413781"/>
                <a:ext cx="1064594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35" name="AutoShape 243"/>
              <p:cNvSpPr>
                <a:spLocks noChangeShapeType="1"/>
              </p:cNvSpPr>
              <p:nvPr/>
            </p:nvSpPr>
            <p:spPr bwMode="auto">
              <a:xfrm>
                <a:off x="7478604" y="1477722"/>
                <a:ext cx="0" cy="200436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34" name="AutoShape 242"/>
              <p:cNvSpPr>
                <a:spLocks noChangeShapeType="1"/>
              </p:cNvSpPr>
              <p:nvPr/>
            </p:nvSpPr>
            <p:spPr bwMode="auto">
              <a:xfrm>
                <a:off x="6123143" y="4439993"/>
                <a:ext cx="130717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33" name="Arc 241"/>
              <p:cNvSpPr>
                <a:spLocks/>
              </p:cNvSpPr>
              <p:nvPr/>
            </p:nvSpPr>
            <p:spPr bwMode="auto">
              <a:xfrm>
                <a:off x="6348479" y="3534982"/>
                <a:ext cx="872600" cy="831414"/>
              </a:xfrm>
              <a:custGeom>
                <a:avLst/>
                <a:gdLst>
                  <a:gd name="G0" fmla="+- 21600 0 0"/>
                  <a:gd name="G1" fmla="+- 19622 0 0"/>
                  <a:gd name="G2" fmla="+- 21600 0 0"/>
                  <a:gd name="T0" fmla="*/ 30629 w 43200"/>
                  <a:gd name="T1" fmla="*/ 0 h 41222"/>
                  <a:gd name="T2" fmla="*/ 12515 w 43200"/>
                  <a:gd name="T3" fmla="*/ 26 h 41222"/>
                  <a:gd name="T4" fmla="*/ 21600 w 43200"/>
                  <a:gd name="T5" fmla="*/ 19622 h 4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1222" fill="none" extrusionOk="0">
                    <a:moveTo>
                      <a:pt x="30629" y="-1"/>
                    </a:moveTo>
                    <a:cubicBezTo>
                      <a:pt x="38290" y="3525"/>
                      <a:pt x="43200" y="11187"/>
                      <a:pt x="43200" y="19622"/>
                    </a:cubicBezTo>
                    <a:cubicBezTo>
                      <a:pt x="43200" y="31551"/>
                      <a:pt x="33529" y="41222"/>
                      <a:pt x="21600" y="41222"/>
                    </a:cubicBezTo>
                    <a:cubicBezTo>
                      <a:pt x="9670" y="41222"/>
                      <a:pt x="0" y="31551"/>
                      <a:pt x="0" y="19622"/>
                    </a:cubicBezTo>
                    <a:cubicBezTo>
                      <a:pt x="-1" y="11210"/>
                      <a:pt x="4883" y="3563"/>
                      <a:pt x="12514" y="25"/>
                    </a:cubicBezTo>
                  </a:path>
                  <a:path w="43200" h="41222" stroke="0" extrusionOk="0">
                    <a:moveTo>
                      <a:pt x="30629" y="-1"/>
                    </a:moveTo>
                    <a:cubicBezTo>
                      <a:pt x="38290" y="3525"/>
                      <a:pt x="43200" y="11187"/>
                      <a:pt x="43200" y="19622"/>
                    </a:cubicBezTo>
                    <a:cubicBezTo>
                      <a:pt x="43200" y="31551"/>
                      <a:pt x="33529" y="41222"/>
                      <a:pt x="21600" y="41222"/>
                    </a:cubicBezTo>
                    <a:cubicBezTo>
                      <a:pt x="9670" y="41222"/>
                      <a:pt x="0" y="31551"/>
                      <a:pt x="0" y="19622"/>
                    </a:cubicBezTo>
                    <a:cubicBezTo>
                      <a:pt x="-1" y="11210"/>
                      <a:pt x="4883" y="3563"/>
                      <a:pt x="12514" y="25"/>
                    </a:cubicBezTo>
                    <a:lnTo>
                      <a:pt x="21600" y="1962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32" name="AutoShape 240"/>
              <p:cNvSpPr>
                <a:spLocks noChangeShapeType="1"/>
              </p:cNvSpPr>
              <p:nvPr/>
            </p:nvSpPr>
            <p:spPr bwMode="auto">
              <a:xfrm flipH="1">
                <a:off x="6248457" y="4004162"/>
                <a:ext cx="106919" cy="43583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31" name="AutoShape 239"/>
              <p:cNvSpPr>
                <a:spLocks noChangeShapeType="1"/>
              </p:cNvSpPr>
              <p:nvPr/>
            </p:nvSpPr>
            <p:spPr bwMode="auto">
              <a:xfrm>
                <a:off x="7216479" y="4004162"/>
                <a:ext cx="116117" cy="4461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30" name="AutoShape 238"/>
              <p:cNvSpPr>
                <a:spLocks noChangeShapeType="1"/>
              </p:cNvSpPr>
              <p:nvPr/>
            </p:nvSpPr>
            <p:spPr bwMode="auto">
              <a:xfrm>
                <a:off x="8122419" y="1339728"/>
                <a:ext cx="0" cy="24148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29" name="AutoShape 237"/>
              <p:cNvSpPr>
                <a:spLocks noChangeShapeType="1"/>
              </p:cNvSpPr>
              <p:nvPr/>
            </p:nvSpPr>
            <p:spPr bwMode="auto">
              <a:xfrm rot="5400000">
                <a:off x="7484353" y="1420254"/>
                <a:ext cx="0" cy="24143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28" name="AutoShape 236"/>
              <p:cNvSpPr>
                <a:spLocks noChangeShapeType="1"/>
              </p:cNvSpPr>
              <p:nvPr/>
            </p:nvSpPr>
            <p:spPr bwMode="auto">
              <a:xfrm>
                <a:off x="6738217" y="1342028"/>
                <a:ext cx="0" cy="22194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27" name="AutoShape 235"/>
              <p:cNvSpPr>
                <a:spLocks noChangeShapeType="1"/>
              </p:cNvSpPr>
              <p:nvPr/>
            </p:nvSpPr>
            <p:spPr bwMode="auto">
              <a:xfrm>
                <a:off x="6628998" y="1543269"/>
                <a:ext cx="72659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26" name="AutoShape 234"/>
              <p:cNvSpPr>
                <a:spLocks noChangeShapeType="1"/>
              </p:cNvSpPr>
              <p:nvPr/>
            </p:nvSpPr>
            <p:spPr bwMode="auto">
              <a:xfrm>
                <a:off x="6026571" y="1543269"/>
                <a:ext cx="38628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25" name="AutoShape 233"/>
              <p:cNvSpPr>
                <a:spLocks noChangeShapeType="1"/>
              </p:cNvSpPr>
              <p:nvPr/>
            </p:nvSpPr>
            <p:spPr bwMode="auto">
              <a:xfrm>
                <a:off x="6632462" y="1546719"/>
                <a:ext cx="0" cy="10694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24" name="AutoShape 232"/>
              <p:cNvSpPr>
                <a:spLocks noChangeShapeType="1"/>
              </p:cNvSpPr>
              <p:nvPr/>
            </p:nvSpPr>
            <p:spPr bwMode="auto">
              <a:xfrm>
                <a:off x="6313988" y="1656513"/>
                <a:ext cx="10577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23" name="AutoShape 231"/>
              <p:cNvSpPr>
                <a:spLocks noChangeShapeType="1"/>
              </p:cNvSpPr>
              <p:nvPr/>
            </p:nvSpPr>
            <p:spPr bwMode="auto">
              <a:xfrm>
                <a:off x="6633597" y="1646181"/>
                <a:ext cx="10577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22" name="AutoShape 230"/>
              <p:cNvSpPr>
                <a:spLocks noChangeShapeType="1"/>
              </p:cNvSpPr>
              <p:nvPr/>
            </p:nvSpPr>
            <p:spPr bwMode="auto">
              <a:xfrm>
                <a:off x="7263616" y="1651347"/>
                <a:ext cx="10577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21" name="AutoShape 229"/>
              <p:cNvSpPr>
                <a:spLocks noChangeShapeType="1"/>
              </p:cNvSpPr>
              <p:nvPr/>
            </p:nvSpPr>
            <p:spPr bwMode="auto">
              <a:xfrm>
                <a:off x="6318020" y="1653063"/>
                <a:ext cx="0" cy="12649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20" name="AutoShape 228"/>
              <p:cNvSpPr>
                <a:spLocks noChangeShapeType="1"/>
              </p:cNvSpPr>
              <p:nvPr/>
            </p:nvSpPr>
            <p:spPr bwMode="auto">
              <a:xfrm>
                <a:off x="6739366" y="1640997"/>
                <a:ext cx="0" cy="12649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19" name="AutoShape 227"/>
              <p:cNvSpPr>
                <a:spLocks noChangeShapeType="1"/>
              </p:cNvSpPr>
              <p:nvPr/>
            </p:nvSpPr>
            <p:spPr bwMode="auto">
              <a:xfrm>
                <a:off x="7263616" y="1643863"/>
                <a:ext cx="0" cy="12649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18" name="AutoShape 226"/>
              <p:cNvSpPr>
                <a:spLocks noChangeShapeType="1"/>
              </p:cNvSpPr>
              <p:nvPr/>
            </p:nvSpPr>
            <p:spPr bwMode="auto">
              <a:xfrm>
                <a:off x="6316288" y="1766342"/>
                <a:ext cx="42652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17" name="AutoShape 225"/>
              <p:cNvSpPr>
                <a:spLocks noChangeShapeType="1"/>
              </p:cNvSpPr>
              <p:nvPr/>
            </p:nvSpPr>
            <p:spPr bwMode="auto">
              <a:xfrm>
                <a:off x="6039217" y="1544419"/>
                <a:ext cx="0" cy="109475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16" name="Arc 224"/>
              <p:cNvSpPr>
                <a:spLocks/>
              </p:cNvSpPr>
              <p:nvPr/>
            </p:nvSpPr>
            <p:spPr bwMode="auto">
              <a:xfrm flipH="1">
                <a:off x="6454248" y="1951501"/>
                <a:ext cx="90824" cy="11269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6838"/>
                  <a:gd name="T2" fmla="*/ 20955 w 21600"/>
                  <a:gd name="T3" fmla="*/ 26838 h 26838"/>
                  <a:gd name="T4" fmla="*/ 0 w 21600"/>
                  <a:gd name="T5" fmla="*/ 21600 h 26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68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365"/>
                      <a:pt x="21383" y="25124"/>
                      <a:pt x="20955" y="26838"/>
                    </a:cubicBezTo>
                  </a:path>
                  <a:path w="21600" h="268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365"/>
                      <a:pt x="21383" y="25124"/>
                      <a:pt x="20955" y="2683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15" name="Arc 223"/>
              <p:cNvSpPr>
                <a:spLocks/>
              </p:cNvSpPr>
              <p:nvPr/>
            </p:nvSpPr>
            <p:spPr bwMode="auto">
              <a:xfrm flipH="1">
                <a:off x="6262253" y="2242439"/>
                <a:ext cx="90824" cy="89696"/>
              </a:xfrm>
              <a:custGeom>
                <a:avLst/>
                <a:gdLst>
                  <a:gd name="G0" fmla="+- 0 0 0"/>
                  <a:gd name="G1" fmla="+- 21394 0 0"/>
                  <a:gd name="G2" fmla="+- 21600 0 0"/>
                  <a:gd name="T0" fmla="*/ 2978 w 21600"/>
                  <a:gd name="T1" fmla="*/ 0 h 21394"/>
                  <a:gd name="T2" fmla="*/ 21600 w 21600"/>
                  <a:gd name="T3" fmla="*/ 21394 h 21394"/>
                  <a:gd name="T4" fmla="*/ 0 w 21600"/>
                  <a:gd name="T5" fmla="*/ 21394 h 2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394" fill="none" extrusionOk="0">
                    <a:moveTo>
                      <a:pt x="2977" y="0"/>
                    </a:moveTo>
                    <a:cubicBezTo>
                      <a:pt x="13653" y="1486"/>
                      <a:pt x="21600" y="10615"/>
                      <a:pt x="21600" y="21394"/>
                    </a:cubicBezTo>
                  </a:path>
                  <a:path w="21600" h="21394" stroke="0" extrusionOk="0">
                    <a:moveTo>
                      <a:pt x="2977" y="0"/>
                    </a:moveTo>
                    <a:cubicBezTo>
                      <a:pt x="13653" y="1486"/>
                      <a:pt x="21600" y="10615"/>
                      <a:pt x="21600" y="21394"/>
                    </a:cubicBezTo>
                    <a:lnTo>
                      <a:pt x="0" y="2139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14" name="AutoShape 222"/>
              <p:cNvSpPr>
                <a:spLocks noChangeShapeType="1"/>
              </p:cNvSpPr>
              <p:nvPr/>
            </p:nvSpPr>
            <p:spPr bwMode="auto">
              <a:xfrm>
                <a:off x="6263403" y="2324085"/>
                <a:ext cx="0" cy="38638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13" name="AutoShape 221"/>
              <p:cNvSpPr>
                <a:spLocks noChangeShapeType="1"/>
              </p:cNvSpPr>
              <p:nvPr/>
            </p:nvSpPr>
            <p:spPr bwMode="auto">
              <a:xfrm>
                <a:off x="6340998" y="2243589"/>
                <a:ext cx="10691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12" name="AutoShape 220"/>
              <p:cNvSpPr>
                <a:spLocks noChangeShapeType="1"/>
              </p:cNvSpPr>
              <p:nvPr/>
            </p:nvSpPr>
            <p:spPr bwMode="auto">
              <a:xfrm>
                <a:off x="6454248" y="2058447"/>
                <a:ext cx="0" cy="58072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11" name="AutoShape 219"/>
              <p:cNvSpPr>
                <a:spLocks noChangeShapeType="1"/>
              </p:cNvSpPr>
              <p:nvPr/>
            </p:nvSpPr>
            <p:spPr bwMode="auto">
              <a:xfrm>
                <a:off x="6036918" y="1954951"/>
                <a:ext cx="18394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10" name="AutoShape 218"/>
              <p:cNvSpPr>
                <a:spLocks noChangeShapeType="1"/>
              </p:cNvSpPr>
              <p:nvPr/>
            </p:nvSpPr>
            <p:spPr bwMode="auto">
              <a:xfrm>
                <a:off x="6132341" y="2058447"/>
                <a:ext cx="32880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09" name="AutoShape 217"/>
              <p:cNvSpPr>
                <a:spLocks noChangeShapeType="1"/>
              </p:cNvSpPr>
              <p:nvPr/>
            </p:nvSpPr>
            <p:spPr bwMode="auto">
              <a:xfrm flipH="1">
                <a:off x="6133490" y="1949201"/>
                <a:ext cx="87375" cy="11154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08" name="AutoShape 216"/>
              <p:cNvSpPr>
                <a:spLocks noChangeShapeType="1"/>
              </p:cNvSpPr>
              <p:nvPr/>
            </p:nvSpPr>
            <p:spPr bwMode="auto">
              <a:xfrm flipH="1">
                <a:off x="8540332" y="1540969"/>
                <a:ext cx="38628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07" name="AutoShape 215"/>
              <p:cNvSpPr>
                <a:spLocks noChangeShapeType="1"/>
              </p:cNvSpPr>
              <p:nvPr/>
            </p:nvSpPr>
            <p:spPr bwMode="auto">
              <a:xfrm flipH="1">
                <a:off x="8545498" y="1653647"/>
                <a:ext cx="10577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06" name="AutoShape 214"/>
              <p:cNvSpPr>
                <a:spLocks noChangeShapeType="1"/>
              </p:cNvSpPr>
              <p:nvPr/>
            </p:nvSpPr>
            <p:spPr bwMode="auto">
              <a:xfrm flipH="1">
                <a:off x="8205196" y="1651913"/>
                <a:ext cx="10577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05" name="AutoShape 213"/>
              <p:cNvSpPr>
                <a:spLocks noChangeShapeType="1"/>
              </p:cNvSpPr>
              <p:nvPr/>
            </p:nvSpPr>
            <p:spPr bwMode="auto">
              <a:xfrm flipH="1">
                <a:off x="7588972" y="1646181"/>
                <a:ext cx="10577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04" name="AutoShape 212"/>
              <p:cNvSpPr>
                <a:spLocks noChangeShapeType="1"/>
              </p:cNvSpPr>
              <p:nvPr/>
            </p:nvSpPr>
            <p:spPr bwMode="auto">
              <a:xfrm flipH="1">
                <a:off x="8647236" y="1648463"/>
                <a:ext cx="0" cy="12649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03" name="AutoShape 211"/>
              <p:cNvSpPr>
                <a:spLocks noChangeShapeType="1"/>
              </p:cNvSpPr>
              <p:nvPr/>
            </p:nvSpPr>
            <p:spPr bwMode="auto">
              <a:xfrm flipH="1">
                <a:off x="8208660" y="1648463"/>
                <a:ext cx="0" cy="12649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02" name="AutoShape 210"/>
              <p:cNvSpPr>
                <a:spLocks noChangeShapeType="1"/>
              </p:cNvSpPr>
              <p:nvPr/>
            </p:nvSpPr>
            <p:spPr bwMode="auto">
              <a:xfrm flipH="1">
                <a:off x="7694742" y="1643297"/>
                <a:ext cx="0" cy="12649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01" name="AutoShape 209"/>
              <p:cNvSpPr>
                <a:spLocks noChangeShapeType="1"/>
              </p:cNvSpPr>
              <p:nvPr/>
            </p:nvSpPr>
            <p:spPr bwMode="auto">
              <a:xfrm flipH="1">
                <a:off x="8215543" y="1774374"/>
                <a:ext cx="42652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600" name="AutoShape 208"/>
              <p:cNvSpPr>
                <a:spLocks noChangeShapeType="1"/>
              </p:cNvSpPr>
              <p:nvPr/>
            </p:nvSpPr>
            <p:spPr bwMode="auto">
              <a:xfrm flipH="1">
                <a:off x="8919141" y="1532920"/>
                <a:ext cx="0" cy="109475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99" name="Arc 207"/>
              <p:cNvSpPr>
                <a:spLocks/>
              </p:cNvSpPr>
              <p:nvPr/>
            </p:nvSpPr>
            <p:spPr bwMode="auto">
              <a:xfrm>
                <a:off x="8406388" y="1952651"/>
                <a:ext cx="90824" cy="9084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98" name="Arc 206"/>
              <p:cNvSpPr>
                <a:spLocks/>
              </p:cNvSpPr>
              <p:nvPr/>
            </p:nvSpPr>
            <p:spPr bwMode="auto">
              <a:xfrm>
                <a:off x="8586319" y="2243589"/>
                <a:ext cx="90824" cy="9084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97" name="AutoShape 205"/>
              <p:cNvSpPr>
                <a:spLocks noChangeShapeType="1"/>
              </p:cNvSpPr>
              <p:nvPr/>
            </p:nvSpPr>
            <p:spPr bwMode="auto">
              <a:xfrm flipH="1">
                <a:off x="8681159" y="2319485"/>
                <a:ext cx="0" cy="38638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96" name="AutoShape 204"/>
              <p:cNvSpPr>
                <a:spLocks noChangeShapeType="1"/>
              </p:cNvSpPr>
              <p:nvPr/>
            </p:nvSpPr>
            <p:spPr bwMode="auto">
              <a:xfrm flipH="1">
                <a:off x="8494912" y="2241289"/>
                <a:ext cx="10691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95" name="AutoShape 203"/>
              <p:cNvSpPr>
                <a:spLocks noChangeShapeType="1"/>
              </p:cNvSpPr>
              <p:nvPr/>
            </p:nvSpPr>
            <p:spPr bwMode="auto">
              <a:xfrm flipH="1">
                <a:off x="8497212" y="2040047"/>
                <a:ext cx="0" cy="58072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94" name="AutoShape 202"/>
              <p:cNvSpPr>
                <a:spLocks noChangeShapeType="1"/>
              </p:cNvSpPr>
              <p:nvPr/>
            </p:nvSpPr>
            <p:spPr bwMode="auto">
              <a:xfrm flipH="1">
                <a:off x="8728863" y="1947485"/>
                <a:ext cx="18394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93" name="AutoShape 201"/>
              <p:cNvSpPr>
                <a:spLocks noChangeShapeType="1"/>
              </p:cNvSpPr>
              <p:nvPr/>
            </p:nvSpPr>
            <p:spPr bwMode="auto">
              <a:xfrm flipH="1">
                <a:off x="8493748" y="2067646"/>
                <a:ext cx="32880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92" name="AutoShape 200"/>
              <p:cNvSpPr>
                <a:spLocks noChangeShapeType="1"/>
              </p:cNvSpPr>
              <p:nvPr/>
            </p:nvSpPr>
            <p:spPr bwMode="auto">
              <a:xfrm>
                <a:off x="8728863" y="1941169"/>
                <a:ext cx="87375" cy="12534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91" name="AutoShape 199"/>
              <p:cNvSpPr>
                <a:spLocks noChangeShapeType="1"/>
              </p:cNvSpPr>
              <p:nvPr/>
            </p:nvSpPr>
            <p:spPr bwMode="auto">
              <a:xfrm>
                <a:off x="6543922" y="3003705"/>
                <a:ext cx="1486523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90" name="AutoShape 198"/>
              <p:cNvSpPr>
                <a:spLocks noChangeShapeType="1"/>
              </p:cNvSpPr>
              <p:nvPr/>
            </p:nvSpPr>
            <p:spPr bwMode="auto">
              <a:xfrm>
                <a:off x="7361905" y="1539235"/>
                <a:ext cx="0" cy="12304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89" name="AutoShape 197"/>
              <p:cNvSpPr>
                <a:spLocks noChangeShapeType="1"/>
              </p:cNvSpPr>
              <p:nvPr/>
            </p:nvSpPr>
            <p:spPr bwMode="auto">
              <a:xfrm>
                <a:off x="7591272" y="1529470"/>
                <a:ext cx="0" cy="12304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88" name="AutoShape 196"/>
              <p:cNvSpPr>
                <a:spLocks noChangeShapeType="1"/>
              </p:cNvSpPr>
              <p:nvPr/>
            </p:nvSpPr>
            <p:spPr bwMode="auto">
              <a:xfrm flipH="1">
                <a:off x="7595871" y="1540969"/>
                <a:ext cx="72659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87" name="AutoShape 195"/>
              <p:cNvSpPr>
                <a:spLocks noChangeShapeType="1"/>
              </p:cNvSpPr>
              <p:nvPr/>
            </p:nvSpPr>
            <p:spPr bwMode="auto">
              <a:xfrm>
                <a:off x="6418593" y="1539235"/>
                <a:ext cx="0" cy="12304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86" name="AutoShape 194"/>
              <p:cNvSpPr>
                <a:spLocks noChangeShapeType="1"/>
              </p:cNvSpPr>
              <p:nvPr/>
            </p:nvSpPr>
            <p:spPr bwMode="auto">
              <a:xfrm>
                <a:off x="8319013" y="1535786"/>
                <a:ext cx="0" cy="12304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85" name="AutoShape 193"/>
              <p:cNvSpPr>
                <a:spLocks noChangeShapeType="1"/>
              </p:cNvSpPr>
              <p:nvPr/>
            </p:nvSpPr>
            <p:spPr bwMode="auto">
              <a:xfrm>
                <a:off x="8546648" y="1535786"/>
                <a:ext cx="0" cy="12304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84" name="AutoShape 192"/>
              <p:cNvSpPr>
                <a:spLocks noChangeShapeType="1"/>
              </p:cNvSpPr>
              <p:nvPr/>
            </p:nvSpPr>
            <p:spPr bwMode="auto">
              <a:xfrm>
                <a:off x="7700490" y="2310286"/>
                <a:ext cx="25177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83" name="AutoShape 191"/>
              <p:cNvSpPr>
                <a:spLocks noChangeShapeType="1"/>
              </p:cNvSpPr>
              <p:nvPr/>
            </p:nvSpPr>
            <p:spPr bwMode="auto">
              <a:xfrm flipH="1">
                <a:off x="7696459" y="2513827"/>
                <a:ext cx="26097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82" name="AutoShape 190"/>
              <p:cNvSpPr>
                <a:spLocks noChangeShapeType="1"/>
              </p:cNvSpPr>
              <p:nvPr/>
            </p:nvSpPr>
            <p:spPr bwMode="auto">
              <a:xfrm>
                <a:off x="7950536" y="2303386"/>
                <a:ext cx="0" cy="21274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81" name="AutoShape 189"/>
              <p:cNvSpPr>
                <a:spLocks noChangeShapeType="1"/>
              </p:cNvSpPr>
              <p:nvPr/>
            </p:nvSpPr>
            <p:spPr bwMode="auto">
              <a:xfrm>
                <a:off x="7720035" y="2288985"/>
                <a:ext cx="22303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80" name="AutoShape 188"/>
              <p:cNvSpPr>
                <a:spLocks noChangeShapeType="1"/>
              </p:cNvSpPr>
              <p:nvPr/>
            </p:nvSpPr>
            <p:spPr bwMode="auto">
              <a:xfrm>
                <a:off x="7725201" y="2533977"/>
                <a:ext cx="22303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79" name="AutoShape 187"/>
              <p:cNvSpPr>
                <a:spLocks noChangeShapeType="1"/>
              </p:cNvSpPr>
              <p:nvPr/>
            </p:nvSpPr>
            <p:spPr bwMode="auto">
              <a:xfrm>
                <a:off x="7695877" y="2024514"/>
                <a:ext cx="17015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78" name="AutoShape 186"/>
              <p:cNvSpPr>
                <a:spLocks noChangeShapeType="1"/>
              </p:cNvSpPr>
              <p:nvPr/>
            </p:nvSpPr>
            <p:spPr bwMode="auto">
              <a:xfrm>
                <a:off x="7094047" y="2021648"/>
                <a:ext cx="17015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77" name="AutoShape 185"/>
              <p:cNvSpPr>
                <a:spLocks noChangeShapeType="1"/>
              </p:cNvSpPr>
              <p:nvPr/>
            </p:nvSpPr>
            <p:spPr bwMode="auto">
              <a:xfrm flipH="1">
                <a:off x="7008389" y="2312586"/>
                <a:ext cx="25177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76" name="AutoShape 184"/>
              <p:cNvSpPr>
                <a:spLocks noChangeShapeType="1"/>
              </p:cNvSpPr>
              <p:nvPr/>
            </p:nvSpPr>
            <p:spPr bwMode="auto">
              <a:xfrm>
                <a:off x="7008389" y="2516127"/>
                <a:ext cx="26097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75" name="AutoShape 183"/>
              <p:cNvSpPr>
                <a:spLocks noChangeShapeType="1"/>
              </p:cNvSpPr>
              <p:nvPr/>
            </p:nvSpPr>
            <p:spPr bwMode="auto">
              <a:xfrm flipH="1">
                <a:off x="7022185" y="2312586"/>
                <a:ext cx="0" cy="21274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74" name="AutoShape 182"/>
              <p:cNvSpPr>
                <a:spLocks noChangeShapeType="1"/>
              </p:cNvSpPr>
              <p:nvPr/>
            </p:nvSpPr>
            <p:spPr bwMode="auto">
              <a:xfrm flipH="1">
                <a:off x="7017587" y="2291285"/>
                <a:ext cx="22303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73" name="AutoShape 181"/>
              <p:cNvSpPr>
                <a:spLocks noChangeShapeType="1"/>
              </p:cNvSpPr>
              <p:nvPr/>
            </p:nvSpPr>
            <p:spPr bwMode="auto">
              <a:xfrm flipH="1">
                <a:off x="7017587" y="2536277"/>
                <a:ext cx="22303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72" name="AutoShape 180"/>
              <p:cNvSpPr>
                <a:spLocks noChangeShapeType="1"/>
              </p:cNvSpPr>
              <p:nvPr/>
            </p:nvSpPr>
            <p:spPr bwMode="auto">
              <a:xfrm>
                <a:off x="7705089" y="2900210"/>
                <a:ext cx="25177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71" name="AutoShape 179"/>
              <p:cNvSpPr>
                <a:spLocks noChangeShapeType="1"/>
              </p:cNvSpPr>
              <p:nvPr/>
            </p:nvSpPr>
            <p:spPr bwMode="auto">
              <a:xfrm flipH="1">
                <a:off x="7695892" y="3103751"/>
                <a:ext cx="26097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70" name="AutoShape 178"/>
              <p:cNvSpPr>
                <a:spLocks noChangeShapeType="1"/>
              </p:cNvSpPr>
              <p:nvPr/>
            </p:nvSpPr>
            <p:spPr bwMode="auto">
              <a:xfrm>
                <a:off x="7949969" y="2893310"/>
                <a:ext cx="0" cy="21274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69" name="AutoShape 177"/>
              <p:cNvSpPr>
                <a:spLocks noChangeShapeType="1"/>
              </p:cNvSpPr>
              <p:nvPr/>
            </p:nvSpPr>
            <p:spPr bwMode="auto">
              <a:xfrm>
                <a:off x="7724634" y="2878910"/>
                <a:ext cx="22303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68" name="AutoShape 176"/>
              <p:cNvSpPr>
                <a:spLocks noChangeShapeType="1"/>
              </p:cNvSpPr>
              <p:nvPr/>
            </p:nvSpPr>
            <p:spPr bwMode="auto">
              <a:xfrm>
                <a:off x="7724634" y="3123902"/>
                <a:ext cx="22303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67" name="Freeform 175"/>
              <p:cNvSpPr>
                <a:spLocks/>
              </p:cNvSpPr>
              <p:nvPr/>
            </p:nvSpPr>
            <p:spPr bwMode="auto">
              <a:xfrm>
                <a:off x="6036918" y="2642621"/>
                <a:ext cx="416181" cy="724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36"/>
                  </a:cxn>
                  <a:cxn ang="0">
                    <a:pos x="107" y="59"/>
                  </a:cxn>
                  <a:cxn ang="0">
                    <a:pos x="202" y="59"/>
                  </a:cxn>
                  <a:cxn ang="0">
                    <a:pos x="273" y="41"/>
                  </a:cxn>
                  <a:cxn ang="0">
                    <a:pos x="303" y="18"/>
                  </a:cxn>
                  <a:cxn ang="0">
                    <a:pos x="362" y="0"/>
                  </a:cxn>
                </a:cxnLst>
                <a:rect l="0" t="0" r="r" b="b"/>
                <a:pathLst>
                  <a:path w="362" h="63">
                    <a:moveTo>
                      <a:pt x="0" y="0"/>
                    </a:moveTo>
                    <a:cubicBezTo>
                      <a:pt x="17" y="13"/>
                      <a:pt x="35" y="26"/>
                      <a:pt x="53" y="36"/>
                    </a:cubicBezTo>
                    <a:cubicBezTo>
                      <a:pt x="71" y="46"/>
                      <a:pt x="82" y="55"/>
                      <a:pt x="107" y="59"/>
                    </a:cubicBezTo>
                    <a:cubicBezTo>
                      <a:pt x="132" y="63"/>
                      <a:pt x="174" y="62"/>
                      <a:pt x="202" y="59"/>
                    </a:cubicBezTo>
                    <a:cubicBezTo>
                      <a:pt x="230" y="56"/>
                      <a:pt x="256" y="48"/>
                      <a:pt x="273" y="41"/>
                    </a:cubicBezTo>
                    <a:cubicBezTo>
                      <a:pt x="290" y="34"/>
                      <a:pt x="288" y="25"/>
                      <a:pt x="303" y="18"/>
                    </a:cubicBezTo>
                    <a:cubicBezTo>
                      <a:pt x="318" y="11"/>
                      <a:pt x="352" y="3"/>
                      <a:pt x="362" y="0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66" name="Freeform 174"/>
              <p:cNvSpPr>
                <a:spLocks/>
              </p:cNvSpPr>
              <p:nvPr/>
            </p:nvSpPr>
            <p:spPr bwMode="auto">
              <a:xfrm>
                <a:off x="8492613" y="2608123"/>
                <a:ext cx="431126" cy="1241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42"/>
                  </a:cxn>
                  <a:cxn ang="0">
                    <a:pos x="77" y="101"/>
                  </a:cxn>
                  <a:cxn ang="0">
                    <a:pos x="160" y="83"/>
                  </a:cxn>
                  <a:cxn ang="0">
                    <a:pos x="262" y="95"/>
                  </a:cxn>
                  <a:cxn ang="0">
                    <a:pos x="375" y="18"/>
                  </a:cxn>
                </a:cxnLst>
                <a:rect l="0" t="0" r="r" b="b"/>
                <a:pathLst>
                  <a:path w="375" h="108">
                    <a:moveTo>
                      <a:pt x="0" y="0"/>
                    </a:moveTo>
                    <a:cubicBezTo>
                      <a:pt x="8" y="12"/>
                      <a:pt x="16" y="25"/>
                      <a:pt x="29" y="42"/>
                    </a:cubicBezTo>
                    <a:cubicBezTo>
                      <a:pt x="42" y="59"/>
                      <a:pt x="55" y="94"/>
                      <a:pt x="77" y="101"/>
                    </a:cubicBezTo>
                    <a:cubicBezTo>
                      <a:pt x="99" y="108"/>
                      <a:pt x="129" y="84"/>
                      <a:pt x="160" y="83"/>
                    </a:cubicBezTo>
                    <a:cubicBezTo>
                      <a:pt x="191" y="82"/>
                      <a:pt x="226" y="106"/>
                      <a:pt x="262" y="95"/>
                    </a:cubicBezTo>
                    <a:cubicBezTo>
                      <a:pt x="298" y="84"/>
                      <a:pt x="356" y="31"/>
                      <a:pt x="375" y="18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65" name="AutoShape 173"/>
              <p:cNvSpPr>
                <a:spLocks noChangeShapeType="1"/>
              </p:cNvSpPr>
              <p:nvPr/>
            </p:nvSpPr>
            <p:spPr bwMode="auto">
              <a:xfrm>
                <a:off x="6371472" y="2053847"/>
                <a:ext cx="75878" cy="75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64" name="AutoShape 172"/>
              <p:cNvSpPr>
                <a:spLocks noChangeShapeType="1"/>
              </p:cNvSpPr>
              <p:nvPr/>
            </p:nvSpPr>
            <p:spPr bwMode="auto">
              <a:xfrm>
                <a:off x="6303641" y="2053847"/>
                <a:ext cx="143709" cy="14374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63" name="AutoShape 171"/>
              <p:cNvSpPr>
                <a:spLocks noChangeShapeType="1"/>
              </p:cNvSpPr>
              <p:nvPr/>
            </p:nvSpPr>
            <p:spPr bwMode="auto">
              <a:xfrm>
                <a:off x="6243859" y="2061896"/>
                <a:ext cx="185097" cy="18514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62" name="AutoShape 170"/>
              <p:cNvSpPr>
                <a:spLocks noChangeShapeType="1"/>
              </p:cNvSpPr>
              <p:nvPr/>
            </p:nvSpPr>
            <p:spPr bwMode="auto">
              <a:xfrm>
                <a:off x="6177178" y="2063046"/>
                <a:ext cx="178199" cy="17824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61" name="AutoShape 169"/>
              <p:cNvSpPr>
                <a:spLocks noChangeShapeType="1"/>
              </p:cNvSpPr>
              <p:nvPr/>
            </p:nvSpPr>
            <p:spPr bwMode="auto">
              <a:xfrm>
                <a:off x="6035768" y="1989450"/>
                <a:ext cx="259825" cy="25988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60" name="AutoShape 168"/>
              <p:cNvSpPr>
                <a:spLocks noChangeShapeType="1"/>
              </p:cNvSpPr>
              <p:nvPr/>
            </p:nvSpPr>
            <p:spPr bwMode="auto">
              <a:xfrm>
                <a:off x="6043816" y="2065346"/>
                <a:ext cx="218437" cy="2184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59" name="AutoShape 167"/>
              <p:cNvSpPr>
                <a:spLocks noChangeShapeType="1"/>
              </p:cNvSpPr>
              <p:nvPr/>
            </p:nvSpPr>
            <p:spPr bwMode="auto">
              <a:xfrm>
                <a:off x="6032319" y="2121694"/>
                <a:ext cx="232233" cy="2322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58" name="AutoShape 166"/>
              <p:cNvSpPr>
                <a:spLocks noChangeShapeType="1"/>
              </p:cNvSpPr>
              <p:nvPr/>
            </p:nvSpPr>
            <p:spPr bwMode="auto">
              <a:xfrm>
                <a:off x="6027721" y="2184941"/>
                <a:ext cx="232233" cy="2322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57" name="AutoShape 165"/>
              <p:cNvSpPr>
                <a:spLocks noChangeShapeType="1"/>
              </p:cNvSpPr>
              <p:nvPr/>
            </p:nvSpPr>
            <p:spPr bwMode="auto">
              <a:xfrm>
                <a:off x="6036918" y="2261988"/>
                <a:ext cx="232233" cy="2322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56" name="AutoShape 164"/>
              <p:cNvSpPr>
                <a:spLocks noChangeShapeType="1"/>
              </p:cNvSpPr>
              <p:nvPr/>
            </p:nvSpPr>
            <p:spPr bwMode="auto">
              <a:xfrm>
                <a:off x="6046115" y="2339034"/>
                <a:ext cx="211539" cy="21159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55" name="AutoShape 163"/>
              <p:cNvSpPr>
                <a:spLocks noChangeShapeType="1"/>
              </p:cNvSpPr>
              <p:nvPr/>
            </p:nvSpPr>
            <p:spPr bwMode="auto">
              <a:xfrm>
                <a:off x="6041517" y="2402282"/>
                <a:ext cx="218437" cy="2184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54" name="AutoShape 162"/>
              <p:cNvSpPr>
                <a:spLocks noChangeShapeType="1"/>
              </p:cNvSpPr>
              <p:nvPr/>
            </p:nvSpPr>
            <p:spPr bwMode="auto">
              <a:xfrm>
                <a:off x="6036918" y="2465529"/>
                <a:ext cx="232233" cy="2322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53" name="AutoShape 161"/>
              <p:cNvSpPr>
                <a:spLocks noChangeShapeType="1"/>
              </p:cNvSpPr>
              <p:nvPr/>
            </p:nvSpPr>
            <p:spPr bwMode="auto">
              <a:xfrm>
                <a:off x="6032319" y="2528776"/>
                <a:ext cx="183947" cy="18399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52" name="AutoShape 160"/>
              <p:cNvSpPr>
                <a:spLocks noChangeShapeType="1"/>
              </p:cNvSpPr>
              <p:nvPr/>
            </p:nvSpPr>
            <p:spPr bwMode="auto">
              <a:xfrm>
                <a:off x="6027721" y="2592023"/>
                <a:ext cx="109219" cy="10924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51" name="AutoShape 159"/>
              <p:cNvSpPr>
                <a:spLocks noChangeShapeType="1"/>
              </p:cNvSpPr>
              <p:nvPr/>
            </p:nvSpPr>
            <p:spPr bwMode="auto">
              <a:xfrm>
                <a:off x="6065660" y="1952651"/>
                <a:ext cx="89674" cy="8969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50" name="AutoShape 158"/>
              <p:cNvSpPr>
                <a:spLocks noChangeShapeType="1"/>
              </p:cNvSpPr>
              <p:nvPr/>
            </p:nvSpPr>
            <p:spPr bwMode="auto">
              <a:xfrm>
                <a:off x="6130041" y="1954951"/>
                <a:ext cx="42538" cy="4254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49" name="AutoShape 157"/>
              <p:cNvSpPr>
                <a:spLocks noChangeShapeType="1"/>
              </p:cNvSpPr>
              <p:nvPr/>
            </p:nvSpPr>
            <p:spPr bwMode="auto">
              <a:xfrm>
                <a:off x="8850160" y="1953801"/>
                <a:ext cx="75878" cy="75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48" name="AutoShape 156"/>
              <p:cNvSpPr>
                <a:spLocks noChangeShapeType="1"/>
              </p:cNvSpPr>
              <p:nvPr/>
            </p:nvSpPr>
            <p:spPr bwMode="auto">
              <a:xfrm>
                <a:off x="8782330" y="1952651"/>
                <a:ext cx="136811" cy="13684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47" name="AutoShape 155"/>
              <p:cNvSpPr>
                <a:spLocks noChangeShapeType="1"/>
              </p:cNvSpPr>
              <p:nvPr/>
            </p:nvSpPr>
            <p:spPr bwMode="auto">
              <a:xfrm>
                <a:off x="8777731" y="2010149"/>
                <a:ext cx="136811" cy="13684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46" name="AutoShape 154"/>
              <p:cNvSpPr>
                <a:spLocks noChangeShapeType="1"/>
              </p:cNvSpPr>
              <p:nvPr/>
            </p:nvSpPr>
            <p:spPr bwMode="auto">
              <a:xfrm>
                <a:off x="8773133" y="2067646"/>
                <a:ext cx="136811" cy="13684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45" name="AutoShape 153"/>
              <p:cNvSpPr>
                <a:spLocks noChangeShapeType="1"/>
              </p:cNvSpPr>
              <p:nvPr/>
            </p:nvSpPr>
            <p:spPr bwMode="auto">
              <a:xfrm>
                <a:off x="8713350" y="2069946"/>
                <a:ext cx="198893" cy="1989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44" name="AutoShape 152"/>
              <p:cNvSpPr>
                <a:spLocks noChangeShapeType="1"/>
              </p:cNvSpPr>
              <p:nvPr/>
            </p:nvSpPr>
            <p:spPr bwMode="auto">
              <a:xfrm>
                <a:off x="8640920" y="2059597"/>
                <a:ext cx="280519" cy="28058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43" name="AutoShape 151"/>
              <p:cNvSpPr>
                <a:spLocks noChangeShapeType="1"/>
              </p:cNvSpPr>
              <p:nvPr/>
            </p:nvSpPr>
            <p:spPr bwMode="auto">
              <a:xfrm>
                <a:off x="8589185" y="2067646"/>
                <a:ext cx="328806" cy="32888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42" name="AutoShape 150"/>
              <p:cNvSpPr>
                <a:spLocks noChangeShapeType="1"/>
              </p:cNvSpPr>
              <p:nvPr/>
            </p:nvSpPr>
            <p:spPr bwMode="auto">
              <a:xfrm>
                <a:off x="8537450" y="2075696"/>
                <a:ext cx="377092" cy="3771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41" name="AutoShape 149"/>
              <p:cNvSpPr>
                <a:spLocks noChangeShapeType="1"/>
              </p:cNvSpPr>
              <p:nvPr/>
            </p:nvSpPr>
            <p:spPr bwMode="auto">
              <a:xfrm>
                <a:off x="8500661" y="2098695"/>
                <a:ext cx="410432" cy="41053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40" name="AutoShape 148"/>
              <p:cNvSpPr>
                <a:spLocks noChangeShapeType="1"/>
              </p:cNvSpPr>
              <p:nvPr/>
            </p:nvSpPr>
            <p:spPr bwMode="auto">
              <a:xfrm>
                <a:off x="8681159" y="2339034"/>
                <a:ext cx="226485" cy="22654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39" name="AutoShape 147"/>
              <p:cNvSpPr>
                <a:spLocks noChangeShapeType="1"/>
              </p:cNvSpPr>
              <p:nvPr/>
            </p:nvSpPr>
            <p:spPr bwMode="auto">
              <a:xfrm>
                <a:off x="8677710" y="2395382"/>
                <a:ext cx="226485" cy="22654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38" name="AutoShape 146"/>
              <p:cNvSpPr>
                <a:spLocks noChangeShapeType="1"/>
              </p:cNvSpPr>
              <p:nvPr/>
            </p:nvSpPr>
            <p:spPr bwMode="auto">
              <a:xfrm>
                <a:off x="8674261" y="2451729"/>
                <a:ext cx="212689" cy="2127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37" name="AutoShape 145"/>
              <p:cNvSpPr>
                <a:spLocks noChangeShapeType="1"/>
              </p:cNvSpPr>
              <p:nvPr/>
            </p:nvSpPr>
            <p:spPr bwMode="auto">
              <a:xfrm>
                <a:off x="8677710" y="2514977"/>
                <a:ext cx="171301" cy="17134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36" name="AutoShape 144"/>
              <p:cNvSpPr>
                <a:spLocks noChangeShapeType="1"/>
              </p:cNvSpPr>
              <p:nvPr/>
            </p:nvSpPr>
            <p:spPr bwMode="auto">
              <a:xfrm>
                <a:off x="8681159" y="2578224"/>
                <a:ext cx="123015" cy="12304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35" name="AutoShape 143"/>
              <p:cNvSpPr>
                <a:spLocks noChangeShapeType="1"/>
              </p:cNvSpPr>
              <p:nvPr/>
            </p:nvSpPr>
            <p:spPr bwMode="auto">
              <a:xfrm>
                <a:off x="8684608" y="2641471"/>
                <a:ext cx="68980" cy="689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34" name="AutoShape 142"/>
              <p:cNvSpPr>
                <a:spLocks noChangeShapeType="1"/>
              </p:cNvSpPr>
              <p:nvPr/>
            </p:nvSpPr>
            <p:spPr bwMode="auto">
              <a:xfrm>
                <a:off x="8497212" y="2153892"/>
                <a:ext cx="74729" cy="7474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33" name="Text Box 141"/>
              <p:cNvSpPr txBox="1">
                <a:spLocks noChangeArrowheads="1"/>
              </p:cNvSpPr>
              <p:nvPr/>
            </p:nvSpPr>
            <p:spPr bwMode="auto">
              <a:xfrm>
                <a:off x="7441466" y="636404"/>
                <a:ext cx="492299" cy="493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St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532" name="Text Box 140"/>
              <p:cNvSpPr txBox="1">
                <a:spLocks noChangeArrowheads="1"/>
              </p:cNvSpPr>
              <p:nvPr/>
            </p:nvSpPr>
            <p:spPr bwMode="auto">
              <a:xfrm>
                <a:off x="6110250" y="631804"/>
                <a:ext cx="384679" cy="4439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P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531" name="Text Box 139"/>
              <p:cNvSpPr txBox="1">
                <a:spLocks noChangeArrowheads="1"/>
              </p:cNvSpPr>
              <p:nvPr/>
            </p:nvSpPr>
            <p:spPr bwMode="auto">
              <a:xfrm>
                <a:off x="8396246" y="645956"/>
                <a:ext cx="384683" cy="510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P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530" name="AutoShape 138"/>
              <p:cNvSpPr>
                <a:spLocks noChangeShapeType="1"/>
              </p:cNvSpPr>
              <p:nvPr/>
            </p:nvSpPr>
            <p:spPr bwMode="auto">
              <a:xfrm flipH="1" flipV="1">
                <a:off x="8606983" y="955095"/>
                <a:ext cx="267873" cy="103840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29" name="AutoShape 137"/>
              <p:cNvSpPr>
                <a:spLocks noChangeShapeType="1"/>
              </p:cNvSpPr>
              <p:nvPr/>
            </p:nvSpPr>
            <p:spPr bwMode="auto">
              <a:xfrm flipV="1">
                <a:off x="6084054" y="959095"/>
                <a:ext cx="187396" cy="10614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28" name="AutoShape 136"/>
              <p:cNvSpPr>
                <a:spLocks noChangeShapeType="1"/>
              </p:cNvSpPr>
              <p:nvPr/>
            </p:nvSpPr>
            <p:spPr bwMode="auto">
              <a:xfrm flipH="1" flipV="1">
                <a:off x="7705089" y="993593"/>
                <a:ext cx="303513" cy="66467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</p:grpSp>
        <p:grpSp>
          <p:nvGrpSpPr>
            <p:cNvPr id="59394" name="Group 2"/>
            <p:cNvGrpSpPr>
              <a:grpSpLocks/>
            </p:cNvGrpSpPr>
            <p:nvPr/>
          </p:nvGrpSpPr>
          <p:grpSpPr bwMode="auto">
            <a:xfrm>
              <a:off x="329956" y="701506"/>
              <a:ext cx="5316075" cy="3967327"/>
              <a:chOff x="1739" y="6123"/>
              <a:chExt cx="4624" cy="3450"/>
            </a:xfrm>
          </p:grpSpPr>
          <p:sp>
            <p:nvSpPr>
              <p:cNvPr id="59526" name="AutoShape 134"/>
              <p:cNvSpPr>
                <a:spLocks noChangeShapeType="1"/>
              </p:cNvSpPr>
              <p:nvPr/>
            </p:nvSpPr>
            <p:spPr bwMode="auto">
              <a:xfrm>
                <a:off x="2281" y="8791"/>
                <a:ext cx="182" cy="1"/>
              </a:xfrm>
              <a:prstGeom prst="straightConnector1">
                <a:avLst/>
              </a:prstGeom>
              <a:noFill/>
              <a:ln w="38100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25" name="AutoShape 133"/>
              <p:cNvSpPr>
                <a:spLocks noChangeShapeType="1"/>
              </p:cNvSpPr>
              <p:nvPr/>
            </p:nvSpPr>
            <p:spPr bwMode="auto">
              <a:xfrm>
                <a:off x="2279" y="9054"/>
                <a:ext cx="182" cy="1"/>
              </a:xfrm>
              <a:prstGeom prst="straightConnector1">
                <a:avLst/>
              </a:prstGeom>
              <a:noFill/>
              <a:ln w="38100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24" name="AutoShape 132"/>
              <p:cNvSpPr>
                <a:spLocks noChangeShapeType="1"/>
              </p:cNvSpPr>
              <p:nvPr/>
            </p:nvSpPr>
            <p:spPr bwMode="auto">
              <a:xfrm>
                <a:off x="3644" y="8788"/>
                <a:ext cx="194" cy="0"/>
              </a:xfrm>
              <a:prstGeom prst="straightConnector1">
                <a:avLst/>
              </a:prstGeom>
              <a:noFill/>
              <a:ln w="38100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23" name="AutoShape 131"/>
              <p:cNvSpPr>
                <a:spLocks noChangeShapeType="1"/>
              </p:cNvSpPr>
              <p:nvPr/>
            </p:nvSpPr>
            <p:spPr bwMode="auto">
              <a:xfrm>
                <a:off x="3644" y="9056"/>
                <a:ext cx="194" cy="0"/>
              </a:xfrm>
              <a:prstGeom prst="straightConnector1">
                <a:avLst/>
              </a:prstGeom>
              <a:noFill/>
              <a:ln w="38100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22" name="AutoShape 130"/>
              <p:cNvSpPr>
                <a:spLocks noChangeShapeType="1"/>
              </p:cNvSpPr>
              <p:nvPr/>
            </p:nvSpPr>
            <p:spPr bwMode="auto">
              <a:xfrm>
                <a:off x="3998" y="9415"/>
                <a:ext cx="1137" cy="0"/>
              </a:xfrm>
              <a:prstGeom prst="straightConnector1">
                <a:avLst/>
              </a:prstGeom>
              <a:noFill/>
              <a:ln w="76200">
                <a:pattFill prst="openDmnd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58" name="AutoShape 66"/>
              <p:cNvSpPr>
                <a:spLocks noChangeShapeType="1"/>
              </p:cNvSpPr>
              <p:nvPr/>
            </p:nvSpPr>
            <p:spPr bwMode="auto">
              <a:xfrm flipH="1">
                <a:off x="1983" y="7043"/>
                <a:ext cx="54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21" name="AutoShape 129"/>
              <p:cNvSpPr>
                <a:spLocks noChangeShapeType="1"/>
              </p:cNvSpPr>
              <p:nvPr/>
            </p:nvSpPr>
            <p:spPr bwMode="auto">
              <a:xfrm>
                <a:off x="2926" y="6673"/>
                <a:ext cx="1883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20" name="AutoShape 128"/>
              <p:cNvSpPr>
                <a:spLocks noChangeShapeType="1"/>
              </p:cNvSpPr>
              <p:nvPr/>
            </p:nvSpPr>
            <p:spPr bwMode="auto">
              <a:xfrm>
                <a:off x="4813" y="6673"/>
                <a:ext cx="0" cy="1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19" name="AutoShape 127"/>
              <p:cNvSpPr>
                <a:spLocks noChangeShapeType="1"/>
              </p:cNvSpPr>
              <p:nvPr/>
            </p:nvSpPr>
            <p:spPr bwMode="auto">
              <a:xfrm>
                <a:off x="2922" y="6673"/>
                <a:ext cx="0" cy="17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18" name="AutoShape 126"/>
              <p:cNvSpPr>
                <a:spLocks noChangeShapeType="1"/>
              </p:cNvSpPr>
              <p:nvPr/>
            </p:nvSpPr>
            <p:spPr bwMode="auto">
              <a:xfrm>
                <a:off x="1982" y="6861"/>
                <a:ext cx="379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17" name="AutoShape 125"/>
              <p:cNvSpPr>
                <a:spLocks noChangeShapeType="1"/>
              </p:cNvSpPr>
              <p:nvPr/>
            </p:nvSpPr>
            <p:spPr bwMode="auto">
              <a:xfrm>
                <a:off x="1982" y="7017"/>
                <a:ext cx="379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16" name="AutoShape 124"/>
              <p:cNvSpPr>
                <a:spLocks noChangeShapeType="1"/>
              </p:cNvSpPr>
              <p:nvPr/>
            </p:nvSpPr>
            <p:spPr bwMode="auto">
              <a:xfrm>
                <a:off x="1982" y="7265"/>
                <a:ext cx="379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15" name="AutoShape 123"/>
              <p:cNvSpPr>
                <a:spLocks noChangeShapeType="1"/>
              </p:cNvSpPr>
              <p:nvPr/>
            </p:nvSpPr>
            <p:spPr bwMode="auto">
              <a:xfrm>
                <a:off x="1974" y="7349"/>
                <a:ext cx="3791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14" name="AutoShape 122"/>
              <p:cNvSpPr>
                <a:spLocks noChangeShapeType="1"/>
              </p:cNvSpPr>
              <p:nvPr/>
            </p:nvSpPr>
            <p:spPr bwMode="auto">
              <a:xfrm>
                <a:off x="3287" y="7404"/>
                <a:ext cx="248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13" name="AutoShape 121"/>
              <p:cNvSpPr>
                <a:spLocks noChangeShapeType="1"/>
              </p:cNvSpPr>
              <p:nvPr/>
            </p:nvSpPr>
            <p:spPr bwMode="auto">
              <a:xfrm flipH="1">
                <a:off x="1978" y="7404"/>
                <a:ext cx="85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12" name="AutoShape 120"/>
              <p:cNvSpPr>
                <a:spLocks noChangeShapeType="1"/>
              </p:cNvSpPr>
              <p:nvPr/>
            </p:nvSpPr>
            <p:spPr bwMode="auto">
              <a:xfrm>
                <a:off x="5771" y="7303"/>
                <a:ext cx="51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11" name="AutoShape 119"/>
              <p:cNvSpPr>
                <a:spLocks noChangeShapeType="1"/>
              </p:cNvSpPr>
              <p:nvPr/>
            </p:nvSpPr>
            <p:spPr bwMode="auto">
              <a:xfrm>
                <a:off x="3320" y="7463"/>
                <a:ext cx="294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10" name="AutoShape 118"/>
              <p:cNvSpPr>
                <a:spLocks noChangeShapeType="1"/>
              </p:cNvSpPr>
              <p:nvPr/>
            </p:nvSpPr>
            <p:spPr bwMode="auto">
              <a:xfrm flipH="1">
                <a:off x="1742" y="7454"/>
                <a:ext cx="1053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09" name="AutoShape 117"/>
              <p:cNvSpPr>
                <a:spLocks noChangeShapeType="1"/>
              </p:cNvSpPr>
              <p:nvPr/>
            </p:nvSpPr>
            <p:spPr bwMode="auto">
              <a:xfrm flipH="1">
                <a:off x="1776" y="7286"/>
                <a:ext cx="20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08" name="Oval 116"/>
              <p:cNvSpPr>
                <a:spLocks noChangeArrowheads="1"/>
              </p:cNvSpPr>
              <p:nvPr/>
            </p:nvSpPr>
            <p:spPr bwMode="auto">
              <a:xfrm>
                <a:off x="2756" y="7302"/>
                <a:ext cx="606" cy="60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07" name="Oval 115"/>
              <p:cNvSpPr>
                <a:spLocks noChangeArrowheads="1"/>
              </p:cNvSpPr>
              <p:nvPr/>
            </p:nvSpPr>
            <p:spPr bwMode="auto">
              <a:xfrm>
                <a:off x="2804" y="7350"/>
                <a:ext cx="513" cy="513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06" name="Arc 114"/>
              <p:cNvSpPr>
                <a:spLocks/>
              </p:cNvSpPr>
              <p:nvPr/>
            </p:nvSpPr>
            <p:spPr bwMode="auto">
              <a:xfrm>
                <a:off x="2343" y="7455"/>
                <a:ext cx="1428" cy="1375"/>
              </a:xfrm>
              <a:custGeom>
                <a:avLst/>
                <a:gdLst>
                  <a:gd name="G0" fmla="+- 21600 0 0"/>
                  <a:gd name="G1" fmla="+- 20021 0 0"/>
                  <a:gd name="G2" fmla="+- 21600 0 0"/>
                  <a:gd name="T0" fmla="*/ 30082 w 43200"/>
                  <a:gd name="T1" fmla="*/ 156 h 41621"/>
                  <a:gd name="T2" fmla="*/ 13494 w 43200"/>
                  <a:gd name="T3" fmla="*/ 0 h 41621"/>
                  <a:gd name="T4" fmla="*/ 21600 w 43200"/>
                  <a:gd name="T5" fmla="*/ 20021 h 41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1621" fill="none" extrusionOk="0">
                    <a:moveTo>
                      <a:pt x="30081" y="156"/>
                    </a:moveTo>
                    <a:cubicBezTo>
                      <a:pt x="38038" y="3553"/>
                      <a:pt x="43200" y="11369"/>
                      <a:pt x="43200" y="20021"/>
                    </a:cubicBezTo>
                    <a:cubicBezTo>
                      <a:pt x="43200" y="31950"/>
                      <a:pt x="33529" y="41621"/>
                      <a:pt x="21600" y="41621"/>
                    </a:cubicBezTo>
                    <a:cubicBezTo>
                      <a:pt x="9670" y="41621"/>
                      <a:pt x="0" y="31950"/>
                      <a:pt x="0" y="20021"/>
                    </a:cubicBezTo>
                    <a:cubicBezTo>
                      <a:pt x="-1" y="11221"/>
                      <a:pt x="5337" y="3301"/>
                      <a:pt x="13493" y="-1"/>
                    </a:cubicBezTo>
                  </a:path>
                  <a:path w="43200" h="41621" stroke="0" extrusionOk="0">
                    <a:moveTo>
                      <a:pt x="30081" y="156"/>
                    </a:moveTo>
                    <a:cubicBezTo>
                      <a:pt x="38038" y="3553"/>
                      <a:pt x="43200" y="11369"/>
                      <a:pt x="43200" y="20021"/>
                    </a:cubicBezTo>
                    <a:cubicBezTo>
                      <a:pt x="43200" y="31950"/>
                      <a:pt x="33529" y="41621"/>
                      <a:pt x="21600" y="41621"/>
                    </a:cubicBezTo>
                    <a:cubicBezTo>
                      <a:pt x="9670" y="41621"/>
                      <a:pt x="0" y="31950"/>
                      <a:pt x="0" y="20021"/>
                    </a:cubicBezTo>
                    <a:cubicBezTo>
                      <a:pt x="-1" y="11221"/>
                      <a:pt x="5337" y="3301"/>
                      <a:pt x="13493" y="-1"/>
                    </a:cubicBezTo>
                    <a:lnTo>
                      <a:pt x="21600" y="20021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05" name="Oval 113"/>
              <p:cNvSpPr>
                <a:spLocks noChangeArrowheads="1"/>
              </p:cNvSpPr>
              <p:nvPr/>
            </p:nvSpPr>
            <p:spPr bwMode="auto">
              <a:xfrm>
                <a:off x="2395" y="7452"/>
                <a:ext cx="1331" cy="1331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04" name="Oval 112"/>
              <p:cNvSpPr>
                <a:spLocks noChangeArrowheads="1"/>
              </p:cNvSpPr>
              <p:nvPr/>
            </p:nvSpPr>
            <p:spPr bwMode="auto">
              <a:xfrm>
                <a:off x="2804" y="7864"/>
                <a:ext cx="513" cy="513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03" name="Oval 111"/>
              <p:cNvSpPr>
                <a:spLocks noChangeArrowheads="1"/>
              </p:cNvSpPr>
              <p:nvPr/>
            </p:nvSpPr>
            <p:spPr bwMode="auto">
              <a:xfrm>
                <a:off x="2756" y="7815"/>
                <a:ext cx="606" cy="60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02" name="Oval 110"/>
              <p:cNvSpPr>
                <a:spLocks noChangeArrowheads="1"/>
              </p:cNvSpPr>
              <p:nvPr/>
            </p:nvSpPr>
            <p:spPr bwMode="auto">
              <a:xfrm>
                <a:off x="2963" y="8022"/>
                <a:ext cx="194" cy="19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01" name="Oval 109"/>
              <p:cNvSpPr>
                <a:spLocks noChangeArrowheads="1"/>
              </p:cNvSpPr>
              <p:nvPr/>
            </p:nvSpPr>
            <p:spPr bwMode="auto">
              <a:xfrm>
                <a:off x="2966" y="7509"/>
                <a:ext cx="194" cy="19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500" name="Rectangle 108"/>
              <p:cNvSpPr>
                <a:spLocks noChangeArrowheads="1"/>
              </p:cNvSpPr>
              <p:nvPr/>
            </p:nvSpPr>
            <p:spPr bwMode="auto">
              <a:xfrm>
                <a:off x="2508" y="8726"/>
                <a:ext cx="1111" cy="39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99" name="AutoShape 107"/>
              <p:cNvSpPr>
                <a:spLocks noChangeShapeType="1"/>
              </p:cNvSpPr>
              <p:nvPr/>
            </p:nvSpPr>
            <p:spPr bwMode="auto">
              <a:xfrm>
                <a:off x="2272" y="8835"/>
                <a:ext cx="22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98" name="AutoShape 106"/>
              <p:cNvSpPr>
                <a:spLocks noChangeShapeType="1"/>
              </p:cNvSpPr>
              <p:nvPr/>
            </p:nvSpPr>
            <p:spPr bwMode="auto">
              <a:xfrm>
                <a:off x="2264" y="9012"/>
                <a:ext cx="24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97" name="AutoShape 105"/>
              <p:cNvSpPr>
                <a:spLocks noChangeShapeType="1"/>
              </p:cNvSpPr>
              <p:nvPr/>
            </p:nvSpPr>
            <p:spPr bwMode="auto">
              <a:xfrm>
                <a:off x="2272" y="8826"/>
                <a:ext cx="0" cy="17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96" name="AutoShape 104"/>
              <p:cNvSpPr>
                <a:spLocks noChangeShapeType="1"/>
              </p:cNvSpPr>
              <p:nvPr/>
            </p:nvSpPr>
            <p:spPr bwMode="auto">
              <a:xfrm>
                <a:off x="2289" y="8814"/>
                <a:ext cx="16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95" name="AutoShape 103"/>
              <p:cNvSpPr>
                <a:spLocks noChangeShapeType="1"/>
              </p:cNvSpPr>
              <p:nvPr/>
            </p:nvSpPr>
            <p:spPr bwMode="auto">
              <a:xfrm>
                <a:off x="2285" y="9033"/>
                <a:ext cx="16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94" name="AutoShape 102"/>
              <p:cNvSpPr>
                <a:spLocks noChangeShapeType="1"/>
              </p:cNvSpPr>
              <p:nvPr/>
            </p:nvSpPr>
            <p:spPr bwMode="auto">
              <a:xfrm>
                <a:off x="3620" y="8835"/>
                <a:ext cx="25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93" name="AutoShape 101"/>
              <p:cNvSpPr>
                <a:spLocks noChangeShapeType="1"/>
              </p:cNvSpPr>
              <p:nvPr/>
            </p:nvSpPr>
            <p:spPr bwMode="auto">
              <a:xfrm>
                <a:off x="3620" y="9012"/>
                <a:ext cx="25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92" name="AutoShape 100"/>
              <p:cNvSpPr>
                <a:spLocks noChangeShapeType="1"/>
              </p:cNvSpPr>
              <p:nvPr/>
            </p:nvSpPr>
            <p:spPr bwMode="auto">
              <a:xfrm>
                <a:off x="3641" y="8809"/>
                <a:ext cx="20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91" name="AutoShape 99"/>
              <p:cNvSpPr>
                <a:spLocks noChangeShapeType="1"/>
              </p:cNvSpPr>
              <p:nvPr/>
            </p:nvSpPr>
            <p:spPr bwMode="auto">
              <a:xfrm>
                <a:off x="3645" y="9033"/>
                <a:ext cx="19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90" name="Rectangle 98"/>
              <p:cNvSpPr>
                <a:spLocks noChangeArrowheads="1"/>
              </p:cNvSpPr>
              <p:nvPr/>
            </p:nvSpPr>
            <p:spPr bwMode="auto">
              <a:xfrm>
                <a:off x="3872" y="8726"/>
                <a:ext cx="194" cy="38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89" name="Rectangle 97"/>
              <p:cNvSpPr>
                <a:spLocks noChangeArrowheads="1"/>
              </p:cNvSpPr>
              <p:nvPr/>
            </p:nvSpPr>
            <p:spPr bwMode="auto">
              <a:xfrm>
                <a:off x="4125" y="8541"/>
                <a:ext cx="893" cy="83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88" name="AutoShape 96"/>
              <p:cNvSpPr>
                <a:spLocks noChangeShapeType="1"/>
              </p:cNvSpPr>
              <p:nvPr/>
            </p:nvSpPr>
            <p:spPr bwMode="auto">
              <a:xfrm>
                <a:off x="3999" y="9374"/>
                <a:ext cx="113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87" name="AutoShape 95"/>
              <p:cNvSpPr>
                <a:spLocks noChangeShapeType="1"/>
              </p:cNvSpPr>
              <p:nvPr/>
            </p:nvSpPr>
            <p:spPr bwMode="auto">
              <a:xfrm>
                <a:off x="4066" y="8836"/>
                <a:ext cx="6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85" name="Rectangle 93"/>
              <p:cNvSpPr>
                <a:spLocks noChangeArrowheads="1"/>
              </p:cNvSpPr>
              <p:nvPr/>
            </p:nvSpPr>
            <p:spPr bwMode="auto">
              <a:xfrm>
                <a:off x="4126" y="9003"/>
                <a:ext cx="71" cy="3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84" name="AutoShape 92"/>
              <p:cNvSpPr>
                <a:spLocks noChangeShapeType="1"/>
              </p:cNvSpPr>
              <p:nvPr/>
            </p:nvSpPr>
            <p:spPr bwMode="auto">
              <a:xfrm>
                <a:off x="4201" y="9290"/>
                <a:ext cx="74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83" name="AutoShape 91"/>
              <p:cNvSpPr>
                <a:spLocks noChangeShapeType="1"/>
              </p:cNvSpPr>
              <p:nvPr/>
            </p:nvSpPr>
            <p:spPr bwMode="auto">
              <a:xfrm>
                <a:off x="2205" y="8923"/>
                <a:ext cx="2939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82" name="AutoShape 90"/>
              <p:cNvSpPr>
                <a:spLocks noChangeShapeType="1"/>
              </p:cNvSpPr>
              <p:nvPr/>
            </p:nvSpPr>
            <p:spPr bwMode="auto">
              <a:xfrm>
                <a:off x="2491" y="8784"/>
                <a:ext cx="1137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81" name="AutoShape 89"/>
              <p:cNvSpPr>
                <a:spLocks noChangeShapeType="1"/>
              </p:cNvSpPr>
              <p:nvPr/>
            </p:nvSpPr>
            <p:spPr bwMode="auto">
              <a:xfrm>
                <a:off x="2491" y="9064"/>
                <a:ext cx="1137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80" name="Text Box 88"/>
              <p:cNvSpPr txBox="1">
                <a:spLocks noChangeArrowheads="1"/>
              </p:cNvSpPr>
              <p:nvPr/>
            </p:nvSpPr>
            <p:spPr bwMode="auto">
              <a:xfrm>
                <a:off x="3912" y="7818"/>
                <a:ext cx="1215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sprzęgło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   sztywne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479" name="Text Box 87"/>
              <p:cNvSpPr txBox="1">
                <a:spLocks noChangeArrowheads="1"/>
              </p:cNvSpPr>
              <p:nvPr/>
            </p:nvSpPr>
            <p:spPr bwMode="auto">
              <a:xfrm>
                <a:off x="4167" y="8583"/>
                <a:ext cx="84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silnik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478" name="AutoShape 86"/>
              <p:cNvSpPr>
                <a:spLocks noChangeShapeType="1"/>
              </p:cNvSpPr>
              <p:nvPr/>
            </p:nvSpPr>
            <p:spPr bwMode="auto">
              <a:xfrm flipV="1">
                <a:off x="3957" y="8133"/>
                <a:ext cx="180" cy="67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77" name="Text Box 85"/>
              <p:cNvSpPr txBox="1">
                <a:spLocks noChangeArrowheads="1"/>
              </p:cNvSpPr>
              <p:nvPr/>
            </p:nvSpPr>
            <p:spPr bwMode="auto">
              <a:xfrm>
                <a:off x="1849" y="7623"/>
                <a:ext cx="32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4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476" name="Text Box 84"/>
              <p:cNvSpPr txBox="1">
                <a:spLocks noChangeArrowheads="1"/>
              </p:cNvSpPr>
              <p:nvPr/>
            </p:nvSpPr>
            <p:spPr bwMode="auto">
              <a:xfrm>
                <a:off x="2239" y="9168"/>
                <a:ext cx="405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475" name="Text Box 83"/>
              <p:cNvSpPr txBox="1">
                <a:spLocks noChangeArrowheads="1"/>
              </p:cNvSpPr>
              <p:nvPr/>
            </p:nvSpPr>
            <p:spPr bwMode="auto">
              <a:xfrm>
                <a:off x="1849" y="8343"/>
                <a:ext cx="405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2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474" name="Text Box 82"/>
              <p:cNvSpPr txBox="1">
                <a:spLocks noChangeArrowheads="1"/>
              </p:cNvSpPr>
              <p:nvPr/>
            </p:nvSpPr>
            <p:spPr bwMode="auto">
              <a:xfrm>
                <a:off x="1884" y="8028"/>
                <a:ext cx="405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3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473" name="AutoShape 81"/>
              <p:cNvSpPr>
                <a:spLocks noChangeShapeType="1"/>
              </p:cNvSpPr>
              <p:nvPr/>
            </p:nvSpPr>
            <p:spPr bwMode="auto">
              <a:xfrm flipH="1">
                <a:off x="2082" y="7683"/>
                <a:ext cx="81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72" name="AutoShape 80"/>
              <p:cNvSpPr>
                <a:spLocks noChangeShapeType="1"/>
              </p:cNvSpPr>
              <p:nvPr/>
            </p:nvSpPr>
            <p:spPr bwMode="auto">
              <a:xfrm flipH="1" flipV="1">
                <a:off x="2082" y="8238"/>
                <a:ext cx="855" cy="3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71" name="AutoShape 79"/>
              <p:cNvSpPr>
                <a:spLocks noChangeShapeType="1"/>
              </p:cNvSpPr>
              <p:nvPr/>
            </p:nvSpPr>
            <p:spPr bwMode="auto">
              <a:xfrm flipH="1">
                <a:off x="2082" y="8448"/>
                <a:ext cx="600" cy="10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70" name="AutoShape 78"/>
              <p:cNvSpPr>
                <a:spLocks noChangeShapeType="1"/>
              </p:cNvSpPr>
              <p:nvPr/>
            </p:nvSpPr>
            <p:spPr bwMode="auto">
              <a:xfrm flipH="1">
                <a:off x="2427" y="8988"/>
                <a:ext cx="315" cy="2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69" name="Rectangle 77"/>
              <p:cNvSpPr>
                <a:spLocks noChangeArrowheads="1"/>
              </p:cNvSpPr>
              <p:nvPr/>
            </p:nvSpPr>
            <p:spPr bwMode="auto">
              <a:xfrm>
                <a:off x="5862" y="6903"/>
                <a:ext cx="345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68" name="Text Box 76"/>
              <p:cNvSpPr txBox="1">
                <a:spLocks noChangeArrowheads="1"/>
              </p:cNvSpPr>
              <p:nvPr/>
            </p:nvSpPr>
            <p:spPr bwMode="auto">
              <a:xfrm>
                <a:off x="5920" y="6813"/>
                <a:ext cx="44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F</a:t>
                </a:r>
                <a:r>
                  <a:rPr kumimoji="0" lang="pl-PL" sz="2000" b="0" i="1" u="none" strike="noStrike" cap="none" normalizeH="0" baseline="-30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t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467" name="Text Box 75"/>
              <p:cNvSpPr txBox="1">
                <a:spLocks noChangeArrowheads="1"/>
              </p:cNvSpPr>
              <p:nvPr/>
            </p:nvSpPr>
            <p:spPr bwMode="auto">
              <a:xfrm>
                <a:off x="2622" y="6123"/>
                <a:ext cx="69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PO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466" name="AutoShape 74"/>
              <p:cNvSpPr>
                <a:spLocks noChangeShapeType="1"/>
              </p:cNvSpPr>
              <p:nvPr/>
            </p:nvSpPr>
            <p:spPr bwMode="auto">
              <a:xfrm>
                <a:off x="1750" y="7206"/>
                <a:ext cx="45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65" name="AutoShape 73"/>
              <p:cNvSpPr>
                <a:spLocks noChangeShapeType="1"/>
              </p:cNvSpPr>
              <p:nvPr/>
            </p:nvSpPr>
            <p:spPr bwMode="auto">
              <a:xfrm>
                <a:off x="3064" y="7454"/>
                <a:ext cx="0" cy="129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64" name="AutoShape 72"/>
              <p:cNvSpPr>
                <a:spLocks noChangeShapeType="1"/>
              </p:cNvSpPr>
              <p:nvPr/>
            </p:nvSpPr>
            <p:spPr bwMode="auto">
              <a:xfrm>
                <a:off x="2740" y="7605"/>
                <a:ext cx="665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63" name="AutoShape 71"/>
              <p:cNvSpPr>
                <a:spLocks noChangeShapeType="1"/>
              </p:cNvSpPr>
              <p:nvPr/>
            </p:nvSpPr>
            <p:spPr bwMode="auto">
              <a:xfrm>
                <a:off x="2302" y="8123"/>
                <a:ext cx="1503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62" name="AutoShape 70"/>
              <p:cNvSpPr>
                <a:spLocks noChangeShapeType="1"/>
              </p:cNvSpPr>
              <p:nvPr/>
            </p:nvSpPr>
            <p:spPr bwMode="auto">
              <a:xfrm>
                <a:off x="4062" y="9003"/>
                <a:ext cx="6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61" name="AutoShape 69"/>
              <p:cNvSpPr>
                <a:spLocks noChangeShapeType="1"/>
              </p:cNvSpPr>
              <p:nvPr/>
            </p:nvSpPr>
            <p:spPr bwMode="auto">
              <a:xfrm>
                <a:off x="1984" y="6848"/>
                <a:ext cx="0" cy="56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60" name="AutoShape 68"/>
              <p:cNvSpPr>
                <a:spLocks noChangeShapeType="1"/>
              </p:cNvSpPr>
              <p:nvPr/>
            </p:nvSpPr>
            <p:spPr bwMode="auto">
              <a:xfrm>
                <a:off x="5773" y="6848"/>
                <a:ext cx="0" cy="56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59" name="AutoShape 67"/>
              <p:cNvSpPr>
                <a:spLocks noChangeShapeType="1"/>
              </p:cNvSpPr>
              <p:nvPr/>
            </p:nvSpPr>
            <p:spPr bwMode="auto">
              <a:xfrm>
                <a:off x="1982" y="6937"/>
                <a:ext cx="379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57" name="AutoShape 65"/>
              <p:cNvSpPr>
                <a:spLocks noChangeShapeType="1"/>
              </p:cNvSpPr>
              <p:nvPr/>
            </p:nvSpPr>
            <p:spPr bwMode="auto">
              <a:xfrm flipH="1">
                <a:off x="1990" y="7037"/>
                <a:ext cx="113" cy="11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56" name="AutoShape 64"/>
              <p:cNvSpPr>
                <a:spLocks noChangeShapeType="1"/>
              </p:cNvSpPr>
              <p:nvPr/>
            </p:nvSpPr>
            <p:spPr bwMode="auto">
              <a:xfrm flipH="1">
                <a:off x="2030" y="7017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55" name="AutoShape 63"/>
              <p:cNvSpPr>
                <a:spLocks noChangeShapeType="1"/>
              </p:cNvSpPr>
              <p:nvPr/>
            </p:nvSpPr>
            <p:spPr bwMode="auto">
              <a:xfrm flipH="1">
                <a:off x="2080" y="7033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54" name="AutoShape 62"/>
              <p:cNvSpPr>
                <a:spLocks noChangeShapeType="1"/>
              </p:cNvSpPr>
              <p:nvPr/>
            </p:nvSpPr>
            <p:spPr bwMode="auto">
              <a:xfrm flipH="1">
                <a:off x="2153" y="7029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53" name="AutoShape 61"/>
              <p:cNvSpPr>
                <a:spLocks noChangeShapeType="1"/>
              </p:cNvSpPr>
              <p:nvPr/>
            </p:nvSpPr>
            <p:spPr bwMode="auto">
              <a:xfrm flipH="1">
                <a:off x="2220" y="7031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52" name="AutoShape 60"/>
              <p:cNvSpPr>
                <a:spLocks noChangeShapeType="1"/>
              </p:cNvSpPr>
              <p:nvPr/>
            </p:nvSpPr>
            <p:spPr bwMode="auto">
              <a:xfrm flipH="1">
                <a:off x="2287" y="7033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51" name="AutoShape 59"/>
              <p:cNvSpPr>
                <a:spLocks noChangeShapeType="1"/>
              </p:cNvSpPr>
              <p:nvPr/>
            </p:nvSpPr>
            <p:spPr bwMode="auto">
              <a:xfrm flipH="1">
                <a:off x="2354" y="7035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50" name="AutoShape 58"/>
              <p:cNvSpPr>
                <a:spLocks noChangeShapeType="1"/>
              </p:cNvSpPr>
              <p:nvPr/>
            </p:nvSpPr>
            <p:spPr bwMode="auto">
              <a:xfrm flipH="1">
                <a:off x="2437" y="7017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49" name="AutoShape 57"/>
              <p:cNvSpPr>
                <a:spLocks noChangeShapeType="1"/>
              </p:cNvSpPr>
              <p:nvPr/>
            </p:nvSpPr>
            <p:spPr bwMode="auto">
              <a:xfrm flipH="1">
                <a:off x="2500" y="7017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48" name="AutoShape 56"/>
              <p:cNvSpPr>
                <a:spLocks noChangeShapeType="1"/>
              </p:cNvSpPr>
              <p:nvPr/>
            </p:nvSpPr>
            <p:spPr bwMode="auto">
              <a:xfrm flipH="1">
                <a:off x="2561" y="7035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47" name="AutoShape 55"/>
              <p:cNvSpPr>
                <a:spLocks noChangeShapeType="1"/>
              </p:cNvSpPr>
              <p:nvPr/>
            </p:nvSpPr>
            <p:spPr bwMode="auto">
              <a:xfrm flipH="1">
                <a:off x="2634" y="7031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46" name="AutoShape 54"/>
              <p:cNvSpPr>
                <a:spLocks noChangeShapeType="1"/>
              </p:cNvSpPr>
              <p:nvPr/>
            </p:nvSpPr>
            <p:spPr bwMode="auto">
              <a:xfrm flipH="1">
                <a:off x="2701" y="7033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45" name="AutoShape 53"/>
              <p:cNvSpPr>
                <a:spLocks noChangeShapeType="1"/>
              </p:cNvSpPr>
              <p:nvPr/>
            </p:nvSpPr>
            <p:spPr bwMode="auto">
              <a:xfrm flipH="1">
                <a:off x="2768" y="7035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44" name="AutoShape 52"/>
              <p:cNvSpPr>
                <a:spLocks noChangeShapeType="1"/>
              </p:cNvSpPr>
              <p:nvPr/>
            </p:nvSpPr>
            <p:spPr bwMode="auto">
              <a:xfrm flipH="1">
                <a:off x="2844" y="7017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43" name="AutoShape 51"/>
              <p:cNvSpPr>
                <a:spLocks noChangeShapeType="1"/>
              </p:cNvSpPr>
              <p:nvPr/>
            </p:nvSpPr>
            <p:spPr bwMode="auto">
              <a:xfrm flipH="1">
                <a:off x="2923" y="7017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42" name="AutoShape 50"/>
              <p:cNvSpPr>
                <a:spLocks noChangeShapeType="1"/>
              </p:cNvSpPr>
              <p:nvPr/>
            </p:nvSpPr>
            <p:spPr bwMode="auto">
              <a:xfrm flipH="1">
                <a:off x="2975" y="7035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41" name="AutoShape 49"/>
              <p:cNvSpPr>
                <a:spLocks noChangeShapeType="1"/>
              </p:cNvSpPr>
              <p:nvPr/>
            </p:nvSpPr>
            <p:spPr bwMode="auto">
              <a:xfrm flipH="1">
                <a:off x="3048" y="7031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40" name="AutoShape 48"/>
              <p:cNvSpPr>
                <a:spLocks noChangeShapeType="1"/>
              </p:cNvSpPr>
              <p:nvPr/>
            </p:nvSpPr>
            <p:spPr bwMode="auto">
              <a:xfrm flipH="1">
                <a:off x="3115" y="7033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39" name="AutoShape 47"/>
              <p:cNvSpPr>
                <a:spLocks noChangeShapeType="1"/>
              </p:cNvSpPr>
              <p:nvPr/>
            </p:nvSpPr>
            <p:spPr bwMode="auto">
              <a:xfrm flipH="1">
                <a:off x="3188" y="7029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38" name="AutoShape 46"/>
              <p:cNvSpPr>
                <a:spLocks noChangeShapeType="1"/>
              </p:cNvSpPr>
              <p:nvPr/>
            </p:nvSpPr>
            <p:spPr bwMode="auto">
              <a:xfrm flipH="1">
                <a:off x="3255" y="7031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37" name="AutoShape 45"/>
              <p:cNvSpPr>
                <a:spLocks noChangeShapeType="1"/>
              </p:cNvSpPr>
              <p:nvPr/>
            </p:nvSpPr>
            <p:spPr bwMode="auto">
              <a:xfrm flipH="1">
                <a:off x="3322" y="7033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36" name="AutoShape 44"/>
              <p:cNvSpPr>
                <a:spLocks noChangeShapeType="1"/>
              </p:cNvSpPr>
              <p:nvPr/>
            </p:nvSpPr>
            <p:spPr bwMode="auto">
              <a:xfrm flipH="1">
                <a:off x="3395" y="7029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35" name="AutoShape 43"/>
              <p:cNvSpPr>
                <a:spLocks noChangeShapeType="1"/>
              </p:cNvSpPr>
              <p:nvPr/>
            </p:nvSpPr>
            <p:spPr bwMode="auto">
              <a:xfrm flipH="1">
                <a:off x="3462" y="7031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34" name="AutoShape 42"/>
              <p:cNvSpPr>
                <a:spLocks noChangeShapeType="1"/>
              </p:cNvSpPr>
              <p:nvPr/>
            </p:nvSpPr>
            <p:spPr bwMode="auto">
              <a:xfrm flipH="1">
                <a:off x="3529" y="7033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33" name="AutoShape 41"/>
              <p:cNvSpPr>
                <a:spLocks noChangeShapeType="1"/>
              </p:cNvSpPr>
              <p:nvPr/>
            </p:nvSpPr>
            <p:spPr bwMode="auto">
              <a:xfrm flipH="1">
                <a:off x="3596" y="7035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32" name="AutoShape 40"/>
              <p:cNvSpPr>
                <a:spLocks noChangeShapeType="1"/>
              </p:cNvSpPr>
              <p:nvPr/>
            </p:nvSpPr>
            <p:spPr bwMode="auto">
              <a:xfrm flipH="1">
                <a:off x="3669" y="7031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31" name="AutoShape 39"/>
              <p:cNvSpPr>
                <a:spLocks noChangeShapeType="1"/>
              </p:cNvSpPr>
              <p:nvPr/>
            </p:nvSpPr>
            <p:spPr bwMode="auto">
              <a:xfrm flipH="1">
                <a:off x="3736" y="7033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30" name="AutoShape 38"/>
              <p:cNvSpPr>
                <a:spLocks noChangeShapeType="1"/>
              </p:cNvSpPr>
              <p:nvPr/>
            </p:nvSpPr>
            <p:spPr bwMode="auto">
              <a:xfrm flipH="1">
                <a:off x="3803" y="7035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29" name="AutoShape 37"/>
              <p:cNvSpPr>
                <a:spLocks noChangeShapeType="1"/>
              </p:cNvSpPr>
              <p:nvPr/>
            </p:nvSpPr>
            <p:spPr bwMode="auto">
              <a:xfrm flipH="1">
                <a:off x="3870" y="7037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28" name="AutoShape 36"/>
              <p:cNvSpPr>
                <a:spLocks noChangeShapeType="1"/>
              </p:cNvSpPr>
              <p:nvPr/>
            </p:nvSpPr>
            <p:spPr bwMode="auto">
              <a:xfrm flipH="1">
                <a:off x="3943" y="7033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27" name="AutoShape 35"/>
              <p:cNvSpPr>
                <a:spLocks noChangeShapeType="1"/>
              </p:cNvSpPr>
              <p:nvPr/>
            </p:nvSpPr>
            <p:spPr bwMode="auto">
              <a:xfrm flipH="1">
                <a:off x="4016" y="7029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26" name="AutoShape 34"/>
              <p:cNvSpPr>
                <a:spLocks noChangeShapeType="1"/>
              </p:cNvSpPr>
              <p:nvPr/>
            </p:nvSpPr>
            <p:spPr bwMode="auto">
              <a:xfrm flipH="1">
                <a:off x="4083" y="7031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25" name="AutoShape 33"/>
              <p:cNvSpPr>
                <a:spLocks noChangeShapeType="1"/>
              </p:cNvSpPr>
              <p:nvPr/>
            </p:nvSpPr>
            <p:spPr bwMode="auto">
              <a:xfrm flipH="1">
                <a:off x="4150" y="7033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24" name="AutoShape 32"/>
              <p:cNvSpPr>
                <a:spLocks noChangeShapeType="1"/>
              </p:cNvSpPr>
              <p:nvPr/>
            </p:nvSpPr>
            <p:spPr bwMode="auto">
              <a:xfrm flipH="1">
                <a:off x="4223" y="7029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23" name="AutoShape 31"/>
              <p:cNvSpPr>
                <a:spLocks noChangeShapeType="1"/>
              </p:cNvSpPr>
              <p:nvPr/>
            </p:nvSpPr>
            <p:spPr bwMode="auto">
              <a:xfrm flipH="1">
                <a:off x="4290" y="7031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22" name="AutoShape 30"/>
              <p:cNvSpPr>
                <a:spLocks noChangeShapeType="1"/>
              </p:cNvSpPr>
              <p:nvPr/>
            </p:nvSpPr>
            <p:spPr bwMode="auto">
              <a:xfrm flipH="1">
                <a:off x="4357" y="7033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21" name="AutoShape 29"/>
              <p:cNvSpPr>
                <a:spLocks noChangeShapeType="1"/>
              </p:cNvSpPr>
              <p:nvPr/>
            </p:nvSpPr>
            <p:spPr bwMode="auto">
              <a:xfrm flipH="1">
                <a:off x="4424" y="7035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20" name="AutoShape 28"/>
              <p:cNvSpPr>
                <a:spLocks noChangeShapeType="1"/>
              </p:cNvSpPr>
              <p:nvPr/>
            </p:nvSpPr>
            <p:spPr bwMode="auto">
              <a:xfrm flipH="1">
                <a:off x="4504" y="7017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19" name="AutoShape 27"/>
              <p:cNvSpPr>
                <a:spLocks noChangeShapeType="1"/>
              </p:cNvSpPr>
              <p:nvPr/>
            </p:nvSpPr>
            <p:spPr bwMode="auto">
              <a:xfrm flipH="1">
                <a:off x="4567" y="7017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18" name="AutoShape 26"/>
              <p:cNvSpPr>
                <a:spLocks noChangeShapeType="1"/>
              </p:cNvSpPr>
              <p:nvPr/>
            </p:nvSpPr>
            <p:spPr bwMode="auto">
              <a:xfrm flipH="1">
                <a:off x="4631" y="7035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17" name="AutoShape 25"/>
              <p:cNvSpPr>
                <a:spLocks noChangeShapeType="1"/>
              </p:cNvSpPr>
              <p:nvPr/>
            </p:nvSpPr>
            <p:spPr bwMode="auto">
              <a:xfrm flipH="1">
                <a:off x="4704" y="7031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16" name="AutoShape 24"/>
              <p:cNvSpPr>
                <a:spLocks noChangeShapeType="1"/>
              </p:cNvSpPr>
              <p:nvPr/>
            </p:nvSpPr>
            <p:spPr bwMode="auto">
              <a:xfrm flipH="1">
                <a:off x="4771" y="7033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15" name="AutoShape 23"/>
              <p:cNvSpPr>
                <a:spLocks noChangeShapeType="1"/>
              </p:cNvSpPr>
              <p:nvPr/>
            </p:nvSpPr>
            <p:spPr bwMode="auto">
              <a:xfrm flipH="1">
                <a:off x="4838" y="7035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14" name="AutoShape 22"/>
              <p:cNvSpPr>
                <a:spLocks noChangeShapeType="1"/>
              </p:cNvSpPr>
              <p:nvPr/>
            </p:nvSpPr>
            <p:spPr bwMode="auto">
              <a:xfrm flipH="1">
                <a:off x="4928" y="7017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13" name="AutoShape 21"/>
              <p:cNvSpPr>
                <a:spLocks noChangeShapeType="1"/>
              </p:cNvSpPr>
              <p:nvPr/>
            </p:nvSpPr>
            <p:spPr bwMode="auto">
              <a:xfrm flipH="1">
                <a:off x="5005" y="7017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12" name="AutoShape 20"/>
              <p:cNvSpPr>
                <a:spLocks noChangeShapeType="1"/>
              </p:cNvSpPr>
              <p:nvPr/>
            </p:nvSpPr>
            <p:spPr bwMode="auto">
              <a:xfrm flipH="1">
                <a:off x="5068" y="7017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11" name="AutoShape 19"/>
              <p:cNvSpPr>
                <a:spLocks noChangeShapeType="1"/>
              </p:cNvSpPr>
              <p:nvPr/>
            </p:nvSpPr>
            <p:spPr bwMode="auto">
              <a:xfrm flipH="1">
                <a:off x="5118" y="7031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10" name="AutoShape 18"/>
              <p:cNvSpPr>
                <a:spLocks noChangeShapeType="1"/>
              </p:cNvSpPr>
              <p:nvPr/>
            </p:nvSpPr>
            <p:spPr bwMode="auto">
              <a:xfrm flipH="1">
                <a:off x="5185" y="7033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09" name="AutoShape 17"/>
              <p:cNvSpPr>
                <a:spLocks noChangeShapeType="1"/>
              </p:cNvSpPr>
              <p:nvPr/>
            </p:nvSpPr>
            <p:spPr bwMode="auto">
              <a:xfrm flipH="1">
                <a:off x="5252" y="7035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08" name="AutoShape 16"/>
              <p:cNvSpPr>
                <a:spLocks noChangeShapeType="1"/>
              </p:cNvSpPr>
              <p:nvPr/>
            </p:nvSpPr>
            <p:spPr bwMode="auto">
              <a:xfrm flipH="1">
                <a:off x="5325" y="7031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07" name="AutoShape 15"/>
              <p:cNvSpPr>
                <a:spLocks noChangeShapeType="1"/>
              </p:cNvSpPr>
              <p:nvPr/>
            </p:nvSpPr>
            <p:spPr bwMode="auto">
              <a:xfrm flipH="1">
                <a:off x="5392" y="7033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06" name="AutoShape 14"/>
              <p:cNvSpPr>
                <a:spLocks noChangeShapeType="1"/>
              </p:cNvSpPr>
              <p:nvPr/>
            </p:nvSpPr>
            <p:spPr bwMode="auto">
              <a:xfrm flipH="1">
                <a:off x="5459" y="7035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05" name="AutoShape 13"/>
              <p:cNvSpPr>
                <a:spLocks noChangeShapeType="1"/>
              </p:cNvSpPr>
              <p:nvPr/>
            </p:nvSpPr>
            <p:spPr bwMode="auto">
              <a:xfrm flipH="1">
                <a:off x="5532" y="7031"/>
                <a:ext cx="173" cy="1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04" name="AutoShape 12"/>
              <p:cNvSpPr>
                <a:spLocks noChangeShapeType="1"/>
              </p:cNvSpPr>
              <p:nvPr/>
            </p:nvSpPr>
            <p:spPr bwMode="auto">
              <a:xfrm flipH="1">
                <a:off x="5605" y="7057"/>
                <a:ext cx="143" cy="14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03" name="AutoShape 11"/>
              <p:cNvSpPr>
                <a:spLocks noChangeShapeType="1"/>
              </p:cNvSpPr>
              <p:nvPr/>
            </p:nvSpPr>
            <p:spPr bwMode="auto">
              <a:xfrm flipH="1">
                <a:off x="5678" y="7119"/>
                <a:ext cx="77" cy="7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02" name="Freeform 10"/>
              <p:cNvSpPr>
                <a:spLocks/>
              </p:cNvSpPr>
              <p:nvPr/>
            </p:nvSpPr>
            <p:spPr bwMode="auto">
              <a:xfrm>
                <a:off x="1739" y="7198"/>
                <a:ext cx="53" cy="25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36"/>
                  </a:cxn>
                  <a:cxn ang="0">
                    <a:pos x="37" y="77"/>
                  </a:cxn>
                  <a:cxn ang="0">
                    <a:pos x="48" y="161"/>
                  </a:cxn>
                  <a:cxn ang="0">
                    <a:pos x="7" y="214"/>
                  </a:cxn>
                  <a:cxn ang="0">
                    <a:pos x="7" y="256"/>
                  </a:cxn>
                </a:cxnLst>
                <a:rect l="0" t="0" r="r" b="b"/>
                <a:pathLst>
                  <a:path w="53" h="256">
                    <a:moveTo>
                      <a:pt x="7" y="0"/>
                    </a:moveTo>
                    <a:cubicBezTo>
                      <a:pt x="4" y="11"/>
                      <a:pt x="2" y="23"/>
                      <a:pt x="7" y="36"/>
                    </a:cubicBezTo>
                    <a:cubicBezTo>
                      <a:pt x="12" y="49"/>
                      <a:pt x="30" y="56"/>
                      <a:pt x="37" y="77"/>
                    </a:cubicBezTo>
                    <a:cubicBezTo>
                      <a:pt x="44" y="98"/>
                      <a:pt x="53" y="138"/>
                      <a:pt x="48" y="161"/>
                    </a:cubicBezTo>
                    <a:cubicBezTo>
                      <a:pt x="43" y="184"/>
                      <a:pt x="14" y="198"/>
                      <a:pt x="7" y="214"/>
                    </a:cubicBezTo>
                    <a:cubicBezTo>
                      <a:pt x="0" y="230"/>
                      <a:pt x="8" y="249"/>
                      <a:pt x="7" y="256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01" name="Freeform 9"/>
              <p:cNvSpPr>
                <a:spLocks/>
              </p:cNvSpPr>
              <p:nvPr/>
            </p:nvSpPr>
            <p:spPr bwMode="auto">
              <a:xfrm>
                <a:off x="6235" y="7198"/>
                <a:ext cx="78" cy="26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75" y="59"/>
                  </a:cxn>
                  <a:cxn ang="0">
                    <a:pos x="45" y="107"/>
                  </a:cxn>
                  <a:cxn ang="0">
                    <a:pos x="3" y="202"/>
                  </a:cxn>
                  <a:cxn ang="0">
                    <a:pos x="27" y="268"/>
                  </a:cxn>
                </a:cxnLst>
                <a:rect l="0" t="0" r="r" b="b"/>
                <a:pathLst>
                  <a:path w="78" h="268">
                    <a:moveTo>
                      <a:pt x="27" y="0"/>
                    </a:moveTo>
                    <a:cubicBezTo>
                      <a:pt x="49" y="20"/>
                      <a:pt x="72" y="41"/>
                      <a:pt x="75" y="59"/>
                    </a:cubicBezTo>
                    <a:cubicBezTo>
                      <a:pt x="78" y="77"/>
                      <a:pt x="57" y="83"/>
                      <a:pt x="45" y="107"/>
                    </a:cubicBezTo>
                    <a:cubicBezTo>
                      <a:pt x="33" y="131"/>
                      <a:pt x="6" y="175"/>
                      <a:pt x="3" y="202"/>
                    </a:cubicBezTo>
                    <a:cubicBezTo>
                      <a:pt x="0" y="229"/>
                      <a:pt x="23" y="257"/>
                      <a:pt x="27" y="268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00" name="AutoShape 8"/>
              <p:cNvSpPr>
                <a:spLocks noChangeShapeType="1"/>
              </p:cNvSpPr>
              <p:nvPr/>
            </p:nvSpPr>
            <p:spPr bwMode="auto">
              <a:xfrm flipV="1">
                <a:off x="5443" y="7196"/>
                <a:ext cx="734" cy="5"/>
              </a:xfrm>
              <a:prstGeom prst="straightConnector1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399" name="AutoShape 7"/>
              <p:cNvSpPr>
                <a:spLocks noChangeShapeType="1"/>
              </p:cNvSpPr>
              <p:nvPr/>
            </p:nvSpPr>
            <p:spPr bwMode="auto">
              <a:xfrm flipH="1">
                <a:off x="1816" y="6753"/>
                <a:ext cx="7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398" name="AutoShape 6"/>
              <p:cNvSpPr>
                <a:spLocks noChangeShapeType="1"/>
              </p:cNvSpPr>
              <p:nvPr/>
            </p:nvSpPr>
            <p:spPr bwMode="auto">
              <a:xfrm>
                <a:off x="2891" y="6428"/>
                <a:ext cx="416" cy="32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397" name="Text Box 5"/>
              <p:cNvSpPr txBox="1">
                <a:spLocks noChangeArrowheads="1"/>
              </p:cNvSpPr>
              <p:nvPr/>
            </p:nvSpPr>
            <p:spPr bwMode="auto">
              <a:xfrm>
                <a:off x="5577" y="7780"/>
                <a:ext cx="401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Z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396" name="Text Box 4"/>
              <p:cNvSpPr txBox="1">
                <a:spLocks noChangeArrowheads="1"/>
              </p:cNvSpPr>
              <p:nvPr/>
            </p:nvSpPr>
            <p:spPr bwMode="auto">
              <a:xfrm>
                <a:off x="1798" y="6410"/>
                <a:ext cx="516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υ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395" name="AutoShape 3"/>
              <p:cNvSpPr>
                <a:spLocks noChangeShapeType="1"/>
              </p:cNvSpPr>
              <p:nvPr/>
            </p:nvSpPr>
            <p:spPr bwMode="auto">
              <a:xfrm>
                <a:off x="5233" y="7361"/>
                <a:ext cx="436" cy="47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9486" name="Rectangle 94"/>
              <p:cNvSpPr>
                <a:spLocks noChangeArrowheads="1"/>
              </p:cNvSpPr>
              <p:nvPr/>
            </p:nvSpPr>
            <p:spPr bwMode="auto">
              <a:xfrm>
                <a:off x="4951" y="9003"/>
                <a:ext cx="71" cy="3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</p:grpSp>
      </p:grpSp>
      <p:sp>
        <p:nvSpPr>
          <p:cNvPr id="291" name="Prostokąt 290"/>
          <p:cNvSpPr/>
          <p:nvPr/>
        </p:nvSpPr>
        <p:spPr>
          <a:xfrm>
            <a:off x="2157484" y="5992590"/>
            <a:ext cx="3744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Układ napędu stołu szlifierki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55</a:t>
            </a:fld>
            <a:endParaRPr lang="pl-PL"/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540286" y="183924"/>
            <a:ext cx="7285963" cy="6448459"/>
            <a:chOff x="2753" y="5656"/>
            <a:chExt cx="8682" cy="7685"/>
          </a:xfrm>
        </p:grpSpPr>
        <p:grpSp>
          <p:nvGrpSpPr>
            <p:cNvPr id="25603" name="Group 3"/>
            <p:cNvGrpSpPr>
              <a:grpSpLocks/>
            </p:cNvGrpSpPr>
            <p:nvPr/>
          </p:nvGrpSpPr>
          <p:grpSpPr bwMode="auto">
            <a:xfrm>
              <a:off x="3133" y="5656"/>
              <a:ext cx="8302" cy="3781"/>
              <a:chOff x="2124" y="1528"/>
              <a:chExt cx="8302" cy="3781"/>
            </a:xfrm>
          </p:grpSpPr>
          <p:sp>
            <p:nvSpPr>
              <p:cNvPr id="25604" name="Arc 4"/>
              <p:cNvSpPr>
                <a:spLocks/>
              </p:cNvSpPr>
              <p:nvPr/>
            </p:nvSpPr>
            <p:spPr bwMode="auto">
              <a:xfrm>
                <a:off x="5471" y="2446"/>
                <a:ext cx="343" cy="18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7 w 43200"/>
                  <a:gd name="T1" fmla="*/ 23426 h 23426"/>
                  <a:gd name="T2" fmla="*/ 43177 w 43200"/>
                  <a:gd name="T3" fmla="*/ 22602 h 23426"/>
                  <a:gd name="T4" fmla="*/ 21600 w 43200"/>
                  <a:gd name="T5" fmla="*/ 21600 h 23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26" fill="none" extrusionOk="0">
                    <a:moveTo>
                      <a:pt x="77" y="23425"/>
                    </a:moveTo>
                    <a:cubicBezTo>
                      <a:pt x="25" y="22818"/>
                      <a:pt x="0" y="22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34"/>
                      <a:pt x="43192" y="22268"/>
                      <a:pt x="43176" y="22601"/>
                    </a:cubicBezTo>
                  </a:path>
                  <a:path w="43200" h="23426" stroke="0" extrusionOk="0">
                    <a:moveTo>
                      <a:pt x="77" y="23425"/>
                    </a:moveTo>
                    <a:cubicBezTo>
                      <a:pt x="25" y="22818"/>
                      <a:pt x="0" y="22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34"/>
                      <a:pt x="43192" y="22268"/>
                      <a:pt x="43176" y="22601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>
                  <a:latin typeface="+mn-lt"/>
                </a:endParaRPr>
              </a:p>
            </p:txBody>
          </p:sp>
          <p:sp>
            <p:nvSpPr>
              <p:cNvPr id="25605" name="Oval 5"/>
              <p:cNvSpPr>
                <a:spLocks noChangeArrowheads="1"/>
              </p:cNvSpPr>
              <p:nvPr/>
            </p:nvSpPr>
            <p:spPr bwMode="auto">
              <a:xfrm>
                <a:off x="2127" y="3087"/>
                <a:ext cx="1972" cy="1972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>
                  <a:latin typeface="+mn-lt"/>
                </a:endParaRPr>
              </a:p>
            </p:txBody>
          </p:sp>
          <p:sp>
            <p:nvSpPr>
              <p:cNvPr id="25606" name="Text Box 6"/>
              <p:cNvSpPr txBox="1">
                <a:spLocks noChangeArrowheads="1"/>
              </p:cNvSpPr>
              <p:nvPr/>
            </p:nvSpPr>
            <p:spPr bwMode="auto">
              <a:xfrm>
                <a:off x="3421" y="2168"/>
                <a:ext cx="2115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drążek  skrętny 2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5607" name="AutoShape 7"/>
              <p:cNvCxnSpPr>
                <a:cxnSpLocks noChangeShapeType="1"/>
              </p:cNvCxnSpPr>
              <p:nvPr/>
            </p:nvCxnSpPr>
            <p:spPr bwMode="auto">
              <a:xfrm>
                <a:off x="4767" y="2564"/>
                <a:ext cx="431" cy="34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08" name="AutoShape 8"/>
              <p:cNvCxnSpPr>
                <a:cxnSpLocks noChangeShapeType="1"/>
              </p:cNvCxnSpPr>
              <p:nvPr/>
            </p:nvCxnSpPr>
            <p:spPr bwMode="auto">
              <a:xfrm flipH="1">
                <a:off x="3749" y="2995"/>
                <a:ext cx="110" cy="111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09" name="Text Box 9"/>
              <p:cNvSpPr txBox="1">
                <a:spLocks noChangeArrowheads="1"/>
              </p:cNvSpPr>
              <p:nvPr/>
            </p:nvSpPr>
            <p:spPr bwMode="auto">
              <a:xfrm>
                <a:off x="3501" y="2597"/>
                <a:ext cx="1217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wahacz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5610" name="AutoShape 10"/>
              <p:cNvCxnSpPr>
                <a:cxnSpLocks noChangeShapeType="1"/>
              </p:cNvCxnSpPr>
              <p:nvPr/>
            </p:nvCxnSpPr>
            <p:spPr bwMode="auto">
              <a:xfrm>
                <a:off x="4260" y="4263"/>
                <a:ext cx="112" cy="1"/>
              </a:xfrm>
              <a:prstGeom prst="straightConnector1">
                <a:avLst/>
              </a:prstGeom>
              <a:noFill/>
              <a:ln w="2857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sp>
            <p:nvSpPr>
              <p:cNvPr id="25611" name="Arc 11"/>
              <p:cNvSpPr>
                <a:spLocks/>
              </p:cNvSpPr>
              <p:nvPr/>
            </p:nvSpPr>
            <p:spPr bwMode="auto">
              <a:xfrm>
                <a:off x="4101" y="3855"/>
                <a:ext cx="325" cy="195"/>
              </a:xfrm>
              <a:custGeom>
                <a:avLst/>
                <a:gdLst>
                  <a:gd name="G0" fmla="+- 15714 0 0"/>
                  <a:gd name="G1" fmla="+- 21600 0 0"/>
                  <a:gd name="G2" fmla="+- 21600 0 0"/>
                  <a:gd name="T0" fmla="*/ 0 w 37314"/>
                  <a:gd name="T1" fmla="*/ 6780 h 22602"/>
                  <a:gd name="T2" fmla="*/ 37291 w 37314"/>
                  <a:gd name="T3" fmla="*/ 22602 h 22602"/>
                  <a:gd name="T4" fmla="*/ 15714 w 37314"/>
                  <a:gd name="T5" fmla="*/ 21600 h 22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14" h="22602" fill="none" extrusionOk="0">
                    <a:moveTo>
                      <a:pt x="0" y="6780"/>
                    </a:moveTo>
                    <a:cubicBezTo>
                      <a:pt x="4081" y="2452"/>
                      <a:pt x="9765" y="-1"/>
                      <a:pt x="15714" y="0"/>
                    </a:cubicBezTo>
                    <a:cubicBezTo>
                      <a:pt x="27643" y="0"/>
                      <a:pt x="37314" y="9670"/>
                      <a:pt x="37314" y="21600"/>
                    </a:cubicBezTo>
                    <a:cubicBezTo>
                      <a:pt x="37314" y="21934"/>
                      <a:pt x="37306" y="22268"/>
                      <a:pt x="37290" y="22601"/>
                    </a:cubicBezTo>
                  </a:path>
                  <a:path w="37314" h="22602" stroke="0" extrusionOk="0">
                    <a:moveTo>
                      <a:pt x="0" y="6780"/>
                    </a:moveTo>
                    <a:cubicBezTo>
                      <a:pt x="4081" y="2452"/>
                      <a:pt x="9765" y="-1"/>
                      <a:pt x="15714" y="0"/>
                    </a:cubicBezTo>
                    <a:cubicBezTo>
                      <a:pt x="27643" y="0"/>
                      <a:pt x="37314" y="9670"/>
                      <a:pt x="37314" y="21600"/>
                    </a:cubicBezTo>
                    <a:cubicBezTo>
                      <a:pt x="37314" y="21934"/>
                      <a:pt x="37306" y="22268"/>
                      <a:pt x="37290" y="22601"/>
                    </a:cubicBezTo>
                    <a:lnTo>
                      <a:pt x="15714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>
                  <a:latin typeface="+mn-lt"/>
                </a:endParaRPr>
              </a:p>
            </p:txBody>
          </p:sp>
          <p:cxnSp>
            <p:nvCxnSpPr>
              <p:cNvPr id="25612" name="AutoShape 12"/>
              <p:cNvCxnSpPr>
                <a:cxnSpLocks noChangeShapeType="1"/>
              </p:cNvCxnSpPr>
              <p:nvPr/>
            </p:nvCxnSpPr>
            <p:spPr bwMode="auto">
              <a:xfrm>
                <a:off x="4428" y="4044"/>
                <a:ext cx="0" cy="12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13" name="Arc 13"/>
              <p:cNvSpPr>
                <a:spLocks/>
              </p:cNvSpPr>
              <p:nvPr/>
            </p:nvSpPr>
            <p:spPr bwMode="auto">
              <a:xfrm>
                <a:off x="3999" y="4008"/>
                <a:ext cx="287" cy="299"/>
              </a:xfrm>
              <a:custGeom>
                <a:avLst/>
                <a:gdLst>
                  <a:gd name="G0" fmla="+- 19816 0 0"/>
                  <a:gd name="G1" fmla="+- 21600 0 0"/>
                  <a:gd name="G2" fmla="+- 21600 0 0"/>
                  <a:gd name="T0" fmla="*/ 1949 w 41416"/>
                  <a:gd name="T1" fmla="*/ 9462 h 43200"/>
                  <a:gd name="T2" fmla="*/ 0 w 41416"/>
                  <a:gd name="T3" fmla="*/ 30196 h 43200"/>
                  <a:gd name="T4" fmla="*/ 19816 w 4141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416" h="43200" fill="none" extrusionOk="0">
                    <a:moveTo>
                      <a:pt x="1949" y="9462"/>
                    </a:moveTo>
                    <a:cubicBezTo>
                      <a:pt x="5969" y="3543"/>
                      <a:pt x="12660" y="-1"/>
                      <a:pt x="19816" y="0"/>
                    </a:cubicBezTo>
                    <a:cubicBezTo>
                      <a:pt x="31745" y="0"/>
                      <a:pt x="41416" y="9670"/>
                      <a:pt x="41416" y="21600"/>
                    </a:cubicBezTo>
                    <a:cubicBezTo>
                      <a:pt x="41416" y="33529"/>
                      <a:pt x="31745" y="43200"/>
                      <a:pt x="19816" y="43200"/>
                    </a:cubicBezTo>
                    <a:cubicBezTo>
                      <a:pt x="11209" y="43200"/>
                      <a:pt x="3424" y="38091"/>
                      <a:pt x="0" y="30195"/>
                    </a:cubicBezTo>
                  </a:path>
                  <a:path w="41416" h="43200" stroke="0" extrusionOk="0">
                    <a:moveTo>
                      <a:pt x="1949" y="9462"/>
                    </a:moveTo>
                    <a:cubicBezTo>
                      <a:pt x="5969" y="3543"/>
                      <a:pt x="12660" y="-1"/>
                      <a:pt x="19816" y="0"/>
                    </a:cubicBezTo>
                    <a:cubicBezTo>
                      <a:pt x="31745" y="0"/>
                      <a:pt x="41416" y="9670"/>
                      <a:pt x="41416" y="21600"/>
                    </a:cubicBezTo>
                    <a:cubicBezTo>
                      <a:pt x="41416" y="33529"/>
                      <a:pt x="31745" y="43200"/>
                      <a:pt x="19816" y="43200"/>
                    </a:cubicBezTo>
                    <a:cubicBezTo>
                      <a:pt x="11209" y="43200"/>
                      <a:pt x="3424" y="38091"/>
                      <a:pt x="0" y="30195"/>
                    </a:cubicBezTo>
                    <a:lnTo>
                      <a:pt x="19816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>
                  <a:latin typeface="+mn-lt"/>
                </a:endParaRPr>
              </a:p>
            </p:txBody>
          </p:sp>
          <p:cxnSp>
            <p:nvCxnSpPr>
              <p:cNvPr id="25614" name="AutoShape 14"/>
              <p:cNvCxnSpPr>
                <a:cxnSpLocks noChangeShapeType="1"/>
              </p:cNvCxnSpPr>
              <p:nvPr/>
            </p:nvCxnSpPr>
            <p:spPr bwMode="auto">
              <a:xfrm>
                <a:off x="3005" y="4154"/>
                <a:ext cx="999" cy="6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15" name="Oval 15"/>
              <p:cNvSpPr>
                <a:spLocks noChangeArrowheads="1"/>
              </p:cNvSpPr>
              <p:nvPr/>
            </p:nvSpPr>
            <p:spPr bwMode="auto">
              <a:xfrm>
                <a:off x="4054" y="4078"/>
                <a:ext cx="153" cy="15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>
                  <a:latin typeface="+mn-lt"/>
                </a:endParaRPr>
              </a:p>
            </p:txBody>
          </p:sp>
          <p:cxnSp>
            <p:nvCxnSpPr>
              <p:cNvPr id="25616" name="AutoShape 16"/>
              <p:cNvCxnSpPr>
                <a:cxnSpLocks noChangeShapeType="1"/>
              </p:cNvCxnSpPr>
              <p:nvPr/>
            </p:nvCxnSpPr>
            <p:spPr bwMode="auto">
              <a:xfrm>
                <a:off x="3005" y="4072"/>
                <a:ext cx="101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17" name="AutoShape 17"/>
              <p:cNvCxnSpPr>
                <a:cxnSpLocks noChangeShapeType="1"/>
              </p:cNvCxnSpPr>
              <p:nvPr/>
            </p:nvCxnSpPr>
            <p:spPr bwMode="auto">
              <a:xfrm>
                <a:off x="3013" y="4064"/>
                <a:ext cx="0" cy="9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18" name="Arc 18"/>
              <p:cNvSpPr>
                <a:spLocks/>
              </p:cNvSpPr>
              <p:nvPr/>
            </p:nvSpPr>
            <p:spPr bwMode="auto">
              <a:xfrm>
                <a:off x="4049" y="3970"/>
                <a:ext cx="272" cy="266"/>
              </a:xfrm>
              <a:custGeom>
                <a:avLst/>
                <a:gdLst>
                  <a:gd name="G0" fmla="+- 17680 0 0"/>
                  <a:gd name="G1" fmla="+- 21600 0 0"/>
                  <a:gd name="G2" fmla="+- 21600 0 0"/>
                  <a:gd name="T0" fmla="*/ 0 w 39280"/>
                  <a:gd name="T1" fmla="*/ 9191 h 38422"/>
                  <a:gd name="T2" fmla="*/ 31229 w 39280"/>
                  <a:gd name="T3" fmla="*/ 38422 h 38422"/>
                  <a:gd name="T4" fmla="*/ 17680 w 39280"/>
                  <a:gd name="T5" fmla="*/ 21600 h 38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280" h="38422" fill="none" extrusionOk="0">
                    <a:moveTo>
                      <a:pt x="0" y="9191"/>
                    </a:moveTo>
                    <a:cubicBezTo>
                      <a:pt x="4043" y="3429"/>
                      <a:pt x="10641" y="-1"/>
                      <a:pt x="17680" y="0"/>
                    </a:cubicBezTo>
                    <a:cubicBezTo>
                      <a:pt x="29609" y="0"/>
                      <a:pt x="39280" y="9670"/>
                      <a:pt x="39280" y="21600"/>
                    </a:cubicBezTo>
                    <a:cubicBezTo>
                      <a:pt x="39280" y="28136"/>
                      <a:pt x="36319" y="34321"/>
                      <a:pt x="31229" y="38422"/>
                    </a:cubicBezTo>
                  </a:path>
                  <a:path w="39280" h="38422" stroke="0" extrusionOk="0">
                    <a:moveTo>
                      <a:pt x="0" y="9191"/>
                    </a:moveTo>
                    <a:cubicBezTo>
                      <a:pt x="4043" y="3429"/>
                      <a:pt x="10641" y="-1"/>
                      <a:pt x="17680" y="0"/>
                    </a:cubicBezTo>
                    <a:cubicBezTo>
                      <a:pt x="29609" y="0"/>
                      <a:pt x="39280" y="9670"/>
                      <a:pt x="39280" y="21600"/>
                    </a:cubicBezTo>
                    <a:cubicBezTo>
                      <a:pt x="39280" y="28136"/>
                      <a:pt x="36319" y="34321"/>
                      <a:pt x="31229" y="38422"/>
                    </a:cubicBezTo>
                    <a:lnTo>
                      <a:pt x="1768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>
                  <a:latin typeface="+mn-lt"/>
                </a:endParaRPr>
              </a:p>
            </p:txBody>
          </p:sp>
          <p:cxnSp>
            <p:nvCxnSpPr>
              <p:cNvPr id="25619" name="AutoShape 19"/>
              <p:cNvCxnSpPr>
                <a:cxnSpLocks noChangeShapeType="1"/>
              </p:cNvCxnSpPr>
              <p:nvPr/>
            </p:nvCxnSpPr>
            <p:spPr bwMode="auto">
              <a:xfrm>
                <a:off x="3050" y="4033"/>
                <a:ext cx="101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0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3014" y="4029"/>
                <a:ext cx="40" cy="4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1" name="AutoShape 21"/>
              <p:cNvCxnSpPr>
                <a:cxnSpLocks noChangeShapeType="1"/>
              </p:cNvCxnSpPr>
              <p:nvPr/>
            </p:nvCxnSpPr>
            <p:spPr bwMode="auto">
              <a:xfrm>
                <a:off x="4131" y="4043"/>
                <a:ext cx="0" cy="23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25622" name="AutoShape 22"/>
              <p:cNvCxnSpPr>
                <a:cxnSpLocks noChangeShapeType="1"/>
              </p:cNvCxnSpPr>
              <p:nvPr/>
            </p:nvCxnSpPr>
            <p:spPr bwMode="auto">
              <a:xfrm rot="5400000">
                <a:off x="4118" y="4037"/>
                <a:ext cx="0" cy="23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25623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4034" y="3914"/>
                <a:ext cx="67" cy="7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4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4276" y="4230"/>
                <a:ext cx="91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5" name="AutoShape 25"/>
              <p:cNvCxnSpPr>
                <a:cxnSpLocks noChangeShapeType="1"/>
              </p:cNvCxnSpPr>
              <p:nvPr/>
            </p:nvCxnSpPr>
            <p:spPr bwMode="auto">
              <a:xfrm flipH="1">
                <a:off x="4312" y="2603"/>
                <a:ext cx="1306" cy="13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5626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4354" y="2620"/>
                <a:ext cx="1341" cy="135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5627" name="AutoShape 27"/>
              <p:cNvCxnSpPr>
                <a:cxnSpLocks noChangeShapeType="1"/>
              </p:cNvCxnSpPr>
              <p:nvPr/>
            </p:nvCxnSpPr>
            <p:spPr bwMode="auto">
              <a:xfrm flipV="1">
                <a:off x="4152" y="2417"/>
                <a:ext cx="1694" cy="170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sp>
            <p:nvSpPr>
              <p:cNvPr id="25628" name="Arc 28"/>
              <p:cNvSpPr>
                <a:spLocks/>
              </p:cNvSpPr>
              <p:nvPr/>
            </p:nvSpPr>
            <p:spPr bwMode="auto">
              <a:xfrm>
                <a:off x="5590" y="2386"/>
                <a:ext cx="286" cy="172"/>
              </a:xfrm>
              <a:custGeom>
                <a:avLst/>
                <a:gdLst>
                  <a:gd name="G0" fmla="+- 15714 0 0"/>
                  <a:gd name="G1" fmla="+- 21600 0 0"/>
                  <a:gd name="G2" fmla="+- 21600 0 0"/>
                  <a:gd name="T0" fmla="*/ 0 w 37314"/>
                  <a:gd name="T1" fmla="*/ 6780 h 22602"/>
                  <a:gd name="T2" fmla="*/ 37291 w 37314"/>
                  <a:gd name="T3" fmla="*/ 22602 h 22602"/>
                  <a:gd name="T4" fmla="*/ 15714 w 37314"/>
                  <a:gd name="T5" fmla="*/ 21600 h 22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14" h="22602" fill="none" extrusionOk="0">
                    <a:moveTo>
                      <a:pt x="0" y="6780"/>
                    </a:moveTo>
                    <a:cubicBezTo>
                      <a:pt x="4081" y="2452"/>
                      <a:pt x="9765" y="-1"/>
                      <a:pt x="15714" y="0"/>
                    </a:cubicBezTo>
                    <a:cubicBezTo>
                      <a:pt x="27643" y="0"/>
                      <a:pt x="37314" y="9670"/>
                      <a:pt x="37314" y="21600"/>
                    </a:cubicBezTo>
                    <a:cubicBezTo>
                      <a:pt x="37314" y="21934"/>
                      <a:pt x="37306" y="22268"/>
                      <a:pt x="37290" y="22601"/>
                    </a:cubicBezTo>
                  </a:path>
                  <a:path w="37314" h="22602" stroke="0" extrusionOk="0">
                    <a:moveTo>
                      <a:pt x="0" y="6780"/>
                    </a:moveTo>
                    <a:cubicBezTo>
                      <a:pt x="4081" y="2452"/>
                      <a:pt x="9765" y="-1"/>
                      <a:pt x="15714" y="0"/>
                    </a:cubicBezTo>
                    <a:cubicBezTo>
                      <a:pt x="27643" y="0"/>
                      <a:pt x="37314" y="9670"/>
                      <a:pt x="37314" y="21600"/>
                    </a:cubicBezTo>
                    <a:cubicBezTo>
                      <a:pt x="37314" y="21934"/>
                      <a:pt x="37306" y="22268"/>
                      <a:pt x="37290" y="22601"/>
                    </a:cubicBezTo>
                    <a:lnTo>
                      <a:pt x="15714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>
                  <a:latin typeface="+mn-lt"/>
                </a:endParaRPr>
              </a:p>
            </p:txBody>
          </p:sp>
          <p:cxnSp>
            <p:nvCxnSpPr>
              <p:cNvPr id="25629" name="AutoShape 29"/>
              <p:cNvCxnSpPr>
                <a:cxnSpLocks noChangeShapeType="1"/>
              </p:cNvCxnSpPr>
              <p:nvPr/>
            </p:nvCxnSpPr>
            <p:spPr bwMode="auto">
              <a:xfrm>
                <a:off x="5875" y="2552"/>
                <a:ext cx="0" cy="12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0" name="AutoShape 30"/>
              <p:cNvCxnSpPr>
                <a:cxnSpLocks noChangeShapeType="1"/>
              </p:cNvCxnSpPr>
              <p:nvPr/>
            </p:nvCxnSpPr>
            <p:spPr bwMode="auto">
              <a:xfrm rot="240000" flipV="1">
                <a:off x="5547" y="2422"/>
                <a:ext cx="56" cy="5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1" name="AutoShape 31"/>
              <p:cNvCxnSpPr>
                <a:cxnSpLocks noChangeShapeType="1"/>
              </p:cNvCxnSpPr>
              <p:nvPr/>
            </p:nvCxnSpPr>
            <p:spPr bwMode="auto">
              <a:xfrm>
                <a:off x="5815" y="2621"/>
                <a:ext cx="0" cy="12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32" name="Arc 32"/>
              <p:cNvSpPr>
                <a:spLocks/>
              </p:cNvSpPr>
              <p:nvPr/>
            </p:nvSpPr>
            <p:spPr bwMode="auto">
              <a:xfrm>
                <a:off x="5567" y="2507"/>
                <a:ext cx="179" cy="180"/>
              </a:xfrm>
              <a:custGeom>
                <a:avLst/>
                <a:gdLst>
                  <a:gd name="G0" fmla="+- 16482 0 0"/>
                  <a:gd name="G1" fmla="+- 21600 0 0"/>
                  <a:gd name="G2" fmla="+- 21600 0 0"/>
                  <a:gd name="T0" fmla="*/ 0 w 38082"/>
                  <a:gd name="T1" fmla="*/ 7639 h 38029"/>
                  <a:gd name="T2" fmla="*/ 30506 w 38082"/>
                  <a:gd name="T3" fmla="*/ 38029 h 38029"/>
                  <a:gd name="T4" fmla="*/ 16482 w 38082"/>
                  <a:gd name="T5" fmla="*/ 21600 h 38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082" h="38029" fill="none" extrusionOk="0">
                    <a:moveTo>
                      <a:pt x="0" y="7639"/>
                    </a:moveTo>
                    <a:cubicBezTo>
                      <a:pt x="4104" y="2793"/>
                      <a:pt x="10132" y="-1"/>
                      <a:pt x="16482" y="0"/>
                    </a:cubicBezTo>
                    <a:cubicBezTo>
                      <a:pt x="28411" y="0"/>
                      <a:pt x="38082" y="9670"/>
                      <a:pt x="38082" y="21600"/>
                    </a:cubicBezTo>
                    <a:cubicBezTo>
                      <a:pt x="38082" y="27920"/>
                      <a:pt x="35313" y="33924"/>
                      <a:pt x="30505" y="38028"/>
                    </a:cubicBezTo>
                  </a:path>
                  <a:path w="38082" h="38029" stroke="0" extrusionOk="0">
                    <a:moveTo>
                      <a:pt x="0" y="7639"/>
                    </a:moveTo>
                    <a:cubicBezTo>
                      <a:pt x="4104" y="2793"/>
                      <a:pt x="10132" y="-1"/>
                      <a:pt x="16482" y="0"/>
                    </a:cubicBezTo>
                    <a:cubicBezTo>
                      <a:pt x="28411" y="0"/>
                      <a:pt x="38082" y="9670"/>
                      <a:pt x="38082" y="21600"/>
                    </a:cubicBezTo>
                    <a:cubicBezTo>
                      <a:pt x="38082" y="27920"/>
                      <a:pt x="35313" y="33924"/>
                      <a:pt x="30505" y="38028"/>
                    </a:cubicBezTo>
                    <a:lnTo>
                      <a:pt x="16482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>
                  <a:latin typeface="+mn-lt"/>
                </a:endParaRPr>
              </a:p>
            </p:txBody>
          </p:sp>
          <p:cxnSp>
            <p:nvCxnSpPr>
              <p:cNvPr id="25633" name="AutoShape 33"/>
              <p:cNvCxnSpPr>
                <a:cxnSpLocks noChangeShapeType="1"/>
              </p:cNvCxnSpPr>
              <p:nvPr/>
            </p:nvCxnSpPr>
            <p:spPr bwMode="auto">
              <a:xfrm rot="120000" flipV="1">
                <a:off x="5647" y="2772"/>
                <a:ext cx="165" cy="10"/>
              </a:xfrm>
              <a:prstGeom prst="straightConnector1">
                <a:avLst/>
              </a:prstGeom>
              <a:noFill/>
              <a:ln w="2857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5634" name="AutoShape 34"/>
              <p:cNvCxnSpPr>
                <a:cxnSpLocks noChangeShapeType="1"/>
              </p:cNvCxnSpPr>
              <p:nvPr/>
            </p:nvCxnSpPr>
            <p:spPr bwMode="auto">
              <a:xfrm rot="18300000">
                <a:off x="5793" y="2730"/>
                <a:ext cx="135" cy="12"/>
              </a:xfrm>
              <a:prstGeom prst="straightConnector1">
                <a:avLst/>
              </a:prstGeom>
              <a:noFill/>
              <a:ln w="2857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5635" name="AutoShape 35"/>
              <p:cNvCxnSpPr>
                <a:cxnSpLocks noChangeShapeType="1"/>
              </p:cNvCxnSpPr>
              <p:nvPr/>
            </p:nvCxnSpPr>
            <p:spPr bwMode="auto">
              <a:xfrm rot="18300000">
                <a:off x="4354" y="4208"/>
                <a:ext cx="135" cy="12"/>
              </a:xfrm>
              <a:prstGeom prst="straightConnector1">
                <a:avLst/>
              </a:prstGeom>
              <a:noFill/>
              <a:ln w="2857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5636" name="AutoShape 36"/>
              <p:cNvCxnSpPr>
                <a:cxnSpLocks noChangeShapeType="1"/>
              </p:cNvCxnSpPr>
              <p:nvPr/>
            </p:nvCxnSpPr>
            <p:spPr bwMode="auto">
              <a:xfrm>
                <a:off x="4126" y="4203"/>
                <a:ext cx="0" cy="48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637" name="AutoShape 37"/>
              <p:cNvCxnSpPr>
                <a:cxnSpLocks noChangeShapeType="1"/>
              </p:cNvCxnSpPr>
              <p:nvPr/>
            </p:nvCxnSpPr>
            <p:spPr bwMode="auto">
              <a:xfrm>
                <a:off x="3105" y="4087"/>
                <a:ext cx="0" cy="5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638" name="AutoShape 38"/>
              <p:cNvCxnSpPr>
                <a:cxnSpLocks noChangeShapeType="1"/>
              </p:cNvCxnSpPr>
              <p:nvPr/>
            </p:nvCxnSpPr>
            <p:spPr bwMode="auto">
              <a:xfrm>
                <a:off x="5716" y="2621"/>
                <a:ext cx="653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9" name="AutoShape 39"/>
              <p:cNvCxnSpPr>
                <a:cxnSpLocks noChangeShapeType="1"/>
              </p:cNvCxnSpPr>
              <p:nvPr/>
            </p:nvCxnSpPr>
            <p:spPr bwMode="auto">
              <a:xfrm>
                <a:off x="4384" y="4051"/>
                <a:ext cx="814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0" name="AutoShape 40"/>
              <p:cNvCxnSpPr>
                <a:cxnSpLocks noChangeShapeType="1"/>
              </p:cNvCxnSpPr>
              <p:nvPr/>
            </p:nvCxnSpPr>
            <p:spPr bwMode="auto">
              <a:xfrm flipH="1">
                <a:off x="5016" y="2621"/>
                <a:ext cx="1333" cy="143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sm" len="med"/>
                <a:tailEnd type="stealth" w="sm" len="med"/>
              </a:ln>
            </p:spPr>
          </p:cxnSp>
          <p:sp>
            <p:nvSpPr>
              <p:cNvPr id="25641" name="Text Box 41"/>
              <p:cNvSpPr txBox="1">
                <a:spLocks noChangeArrowheads="1"/>
              </p:cNvSpPr>
              <p:nvPr/>
            </p:nvSpPr>
            <p:spPr bwMode="auto">
              <a:xfrm>
                <a:off x="5537" y="2933"/>
                <a:ext cx="37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l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5642" name="AutoShape 42"/>
              <p:cNvCxnSpPr>
                <a:cxnSpLocks noChangeShapeType="1"/>
              </p:cNvCxnSpPr>
              <p:nvPr/>
            </p:nvCxnSpPr>
            <p:spPr bwMode="auto">
              <a:xfrm>
                <a:off x="3105" y="4565"/>
                <a:ext cx="1020" cy="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sm" len="med"/>
                <a:tailEnd type="stealth" w="sm" len="med"/>
              </a:ln>
            </p:spPr>
          </p:cxnSp>
          <p:sp>
            <p:nvSpPr>
              <p:cNvPr id="25643" name="Text Box 43"/>
              <p:cNvSpPr txBox="1">
                <a:spLocks noChangeArrowheads="1"/>
              </p:cNvSpPr>
              <p:nvPr/>
            </p:nvSpPr>
            <p:spPr bwMode="auto">
              <a:xfrm>
                <a:off x="3402" y="4200"/>
                <a:ext cx="37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b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644" name="Text Box 44"/>
              <p:cNvSpPr txBox="1">
                <a:spLocks noChangeArrowheads="1"/>
              </p:cNvSpPr>
              <p:nvPr/>
            </p:nvSpPr>
            <p:spPr bwMode="auto">
              <a:xfrm>
                <a:off x="2721" y="3448"/>
                <a:ext cx="376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F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5645" name="AutoShape 45"/>
              <p:cNvCxnSpPr>
                <a:cxnSpLocks noChangeShapeType="1"/>
              </p:cNvCxnSpPr>
              <p:nvPr/>
            </p:nvCxnSpPr>
            <p:spPr bwMode="auto">
              <a:xfrm flipV="1">
                <a:off x="3114" y="3394"/>
                <a:ext cx="0" cy="662"/>
              </a:xfrm>
              <a:prstGeom prst="straightConnector1">
                <a:avLst/>
              </a:prstGeom>
              <a:noFill/>
              <a:ln w="38100">
                <a:solidFill>
                  <a:srgbClr val="BFBFBF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46" name="Text Box 46"/>
              <p:cNvSpPr txBox="1">
                <a:spLocks noChangeArrowheads="1"/>
              </p:cNvSpPr>
              <p:nvPr/>
            </p:nvSpPr>
            <p:spPr bwMode="auto">
              <a:xfrm>
                <a:off x="4381" y="4663"/>
                <a:ext cx="1505" cy="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konstrukcja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 nadwozia 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5647" name="AutoShape 47"/>
              <p:cNvCxnSpPr>
                <a:cxnSpLocks noChangeShapeType="1"/>
              </p:cNvCxnSpPr>
              <p:nvPr/>
            </p:nvCxnSpPr>
            <p:spPr bwMode="auto">
              <a:xfrm flipH="1" flipV="1">
                <a:off x="4432" y="4218"/>
                <a:ext cx="362" cy="50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48" name="Text Box 48"/>
              <p:cNvSpPr txBox="1">
                <a:spLocks noChangeArrowheads="1"/>
              </p:cNvSpPr>
              <p:nvPr/>
            </p:nvSpPr>
            <p:spPr bwMode="auto">
              <a:xfrm>
                <a:off x="2124" y="1528"/>
                <a:ext cx="1377" cy="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zarys koła jezdnego 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5649" name="AutoShape 49"/>
              <p:cNvCxnSpPr>
                <a:cxnSpLocks noChangeShapeType="1"/>
              </p:cNvCxnSpPr>
              <p:nvPr/>
            </p:nvCxnSpPr>
            <p:spPr bwMode="auto">
              <a:xfrm>
                <a:off x="2659" y="2260"/>
                <a:ext cx="40" cy="90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50" name="Arc 50"/>
              <p:cNvSpPr>
                <a:spLocks/>
              </p:cNvSpPr>
              <p:nvPr/>
            </p:nvSpPr>
            <p:spPr bwMode="auto">
              <a:xfrm>
                <a:off x="4010" y="3924"/>
                <a:ext cx="358" cy="195"/>
              </a:xfrm>
              <a:custGeom>
                <a:avLst/>
                <a:gdLst>
                  <a:gd name="G0" fmla="+- 19485 0 0"/>
                  <a:gd name="G1" fmla="+- 21600 0 0"/>
                  <a:gd name="G2" fmla="+- 21600 0 0"/>
                  <a:gd name="T0" fmla="*/ 0 w 41085"/>
                  <a:gd name="T1" fmla="*/ 12279 h 22602"/>
                  <a:gd name="T2" fmla="*/ 41062 w 41085"/>
                  <a:gd name="T3" fmla="*/ 22602 h 22602"/>
                  <a:gd name="T4" fmla="*/ 19485 w 41085"/>
                  <a:gd name="T5" fmla="*/ 21600 h 22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85" h="22602" fill="none" extrusionOk="0">
                    <a:moveTo>
                      <a:pt x="-1" y="12278"/>
                    </a:moveTo>
                    <a:cubicBezTo>
                      <a:pt x="3588" y="4775"/>
                      <a:pt x="11167" y="-1"/>
                      <a:pt x="19485" y="0"/>
                    </a:cubicBezTo>
                    <a:cubicBezTo>
                      <a:pt x="31414" y="0"/>
                      <a:pt x="41085" y="9670"/>
                      <a:pt x="41085" y="21600"/>
                    </a:cubicBezTo>
                    <a:cubicBezTo>
                      <a:pt x="41085" y="21934"/>
                      <a:pt x="41077" y="22268"/>
                      <a:pt x="41061" y="22601"/>
                    </a:cubicBezTo>
                  </a:path>
                  <a:path w="41085" h="22602" stroke="0" extrusionOk="0">
                    <a:moveTo>
                      <a:pt x="-1" y="12278"/>
                    </a:moveTo>
                    <a:cubicBezTo>
                      <a:pt x="3588" y="4775"/>
                      <a:pt x="11167" y="-1"/>
                      <a:pt x="19485" y="0"/>
                    </a:cubicBezTo>
                    <a:cubicBezTo>
                      <a:pt x="31414" y="0"/>
                      <a:pt x="41085" y="9670"/>
                      <a:pt x="41085" y="21600"/>
                    </a:cubicBezTo>
                    <a:cubicBezTo>
                      <a:pt x="41085" y="21934"/>
                      <a:pt x="41077" y="22268"/>
                      <a:pt x="41061" y="22601"/>
                    </a:cubicBezTo>
                    <a:lnTo>
                      <a:pt x="1948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>
                  <a:latin typeface="+mn-lt"/>
                </a:endParaRPr>
              </a:p>
            </p:txBody>
          </p:sp>
          <p:cxnSp>
            <p:nvCxnSpPr>
              <p:cNvPr id="25651" name="AutoShape 51"/>
              <p:cNvCxnSpPr>
                <a:cxnSpLocks noChangeShapeType="1"/>
              </p:cNvCxnSpPr>
              <p:nvPr/>
            </p:nvCxnSpPr>
            <p:spPr bwMode="auto">
              <a:xfrm>
                <a:off x="4368" y="4101"/>
                <a:ext cx="1" cy="12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2" name="AutoShape 52"/>
              <p:cNvCxnSpPr>
                <a:cxnSpLocks noChangeShapeType="1"/>
              </p:cNvCxnSpPr>
              <p:nvPr/>
            </p:nvCxnSpPr>
            <p:spPr bwMode="auto">
              <a:xfrm flipH="1">
                <a:off x="4371" y="4165"/>
                <a:ext cx="54" cy="7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3" name="AutoShape 53"/>
              <p:cNvCxnSpPr>
                <a:cxnSpLocks noChangeShapeType="1"/>
              </p:cNvCxnSpPr>
              <p:nvPr/>
            </p:nvCxnSpPr>
            <p:spPr bwMode="auto">
              <a:xfrm flipH="1">
                <a:off x="4264" y="2530"/>
                <a:ext cx="1316" cy="132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4" name="AutoShape 54"/>
              <p:cNvCxnSpPr>
                <a:cxnSpLocks noChangeShapeType="1"/>
              </p:cNvCxnSpPr>
              <p:nvPr/>
            </p:nvCxnSpPr>
            <p:spPr bwMode="auto">
              <a:xfrm flipH="1">
                <a:off x="4408" y="2673"/>
                <a:ext cx="1316" cy="132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5" name="AutoShape 55"/>
              <p:cNvCxnSpPr>
                <a:cxnSpLocks noChangeShapeType="1"/>
              </p:cNvCxnSpPr>
              <p:nvPr/>
            </p:nvCxnSpPr>
            <p:spPr bwMode="auto">
              <a:xfrm flipH="1">
                <a:off x="5815" y="2673"/>
                <a:ext cx="54" cy="7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6" name="AutoShape 56"/>
              <p:cNvCxnSpPr>
                <a:cxnSpLocks noChangeShapeType="1"/>
              </p:cNvCxnSpPr>
              <p:nvPr/>
            </p:nvCxnSpPr>
            <p:spPr bwMode="auto">
              <a:xfrm flipV="1">
                <a:off x="5667" y="2738"/>
                <a:ext cx="160" cy="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7" name="AutoShape 57"/>
              <p:cNvCxnSpPr>
                <a:cxnSpLocks noChangeShapeType="1"/>
              </p:cNvCxnSpPr>
              <p:nvPr/>
            </p:nvCxnSpPr>
            <p:spPr bwMode="auto">
              <a:xfrm flipH="1">
                <a:off x="6871" y="2613"/>
                <a:ext cx="5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25658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5850" y="4044"/>
                <a:ext cx="5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25659" name="Text Box 59"/>
              <p:cNvSpPr txBox="1">
                <a:spLocks noChangeArrowheads="1"/>
              </p:cNvSpPr>
              <p:nvPr/>
            </p:nvSpPr>
            <p:spPr bwMode="auto">
              <a:xfrm>
                <a:off x="6018" y="3611"/>
                <a:ext cx="458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A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660" name="Text Box 60"/>
              <p:cNvSpPr txBox="1">
                <a:spLocks noChangeArrowheads="1"/>
              </p:cNvSpPr>
              <p:nvPr/>
            </p:nvSpPr>
            <p:spPr bwMode="auto">
              <a:xfrm>
                <a:off x="7025" y="2223"/>
                <a:ext cx="458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B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5661" name="AutoShape 61"/>
              <p:cNvCxnSpPr>
                <a:cxnSpLocks noChangeShapeType="1"/>
              </p:cNvCxnSpPr>
              <p:nvPr/>
            </p:nvCxnSpPr>
            <p:spPr bwMode="auto">
              <a:xfrm flipH="1">
                <a:off x="5830" y="1925"/>
                <a:ext cx="704" cy="5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62" name="Text Box 62"/>
              <p:cNvSpPr txBox="1">
                <a:spLocks noChangeArrowheads="1"/>
              </p:cNvSpPr>
              <p:nvPr/>
            </p:nvSpPr>
            <p:spPr bwMode="auto">
              <a:xfrm>
                <a:off x="5748" y="1549"/>
                <a:ext cx="4678" cy="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wspornik  zamocowania drążka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25663" name="Group 63"/>
            <p:cNvGrpSpPr>
              <a:grpSpLocks/>
            </p:cNvGrpSpPr>
            <p:nvPr/>
          </p:nvGrpSpPr>
          <p:grpSpPr bwMode="auto">
            <a:xfrm>
              <a:off x="2753" y="10062"/>
              <a:ext cx="7731" cy="3279"/>
              <a:chOff x="2753" y="7150"/>
              <a:chExt cx="7731" cy="3279"/>
            </a:xfrm>
          </p:grpSpPr>
          <p:sp>
            <p:nvSpPr>
              <p:cNvPr id="25664" name="Text Box 64"/>
              <p:cNvSpPr txBox="1">
                <a:spLocks noChangeArrowheads="1"/>
              </p:cNvSpPr>
              <p:nvPr/>
            </p:nvSpPr>
            <p:spPr bwMode="auto">
              <a:xfrm>
                <a:off x="6966" y="8142"/>
                <a:ext cx="377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665" name="Text Box 65"/>
              <p:cNvSpPr txBox="1">
                <a:spLocks noChangeArrowheads="1"/>
              </p:cNvSpPr>
              <p:nvPr/>
            </p:nvSpPr>
            <p:spPr bwMode="auto">
              <a:xfrm>
                <a:off x="4603" y="9690"/>
                <a:ext cx="2854" cy="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wspornik               zamocowania drążka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5666" name="AutoShape 66"/>
              <p:cNvCxnSpPr>
                <a:cxnSpLocks noChangeShapeType="1"/>
              </p:cNvCxnSpPr>
              <p:nvPr/>
            </p:nvCxnSpPr>
            <p:spPr bwMode="auto">
              <a:xfrm flipH="1" flipV="1">
                <a:off x="4464" y="8884"/>
                <a:ext cx="983" cy="85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7" name="AutoShape 67"/>
              <p:cNvCxnSpPr>
                <a:cxnSpLocks noChangeShapeType="1"/>
              </p:cNvCxnSpPr>
              <p:nvPr/>
            </p:nvCxnSpPr>
            <p:spPr bwMode="auto">
              <a:xfrm flipV="1">
                <a:off x="4050" y="8573"/>
                <a:ext cx="390" cy="119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5668" name="Group 68"/>
              <p:cNvGrpSpPr>
                <a:grpSpLocks/>
              </p:cNvGrpSpPr>
              <p:nvPr/>
            </p:nvGrpSpPr>
            <p:grpSpPr bwMode="auto">
              <a:xfrm flipH="1">
                <a:off x="4743" y="7900"/>
                <a:ext cx="564" cy="330"/>
                <a:chOff x="7301" y="12434"/>
                <a:chExt cx="564" cy="330"/>
              </a:xfrm>
            </p:grpSpPr>
            <p:sp>
              <p:nvSpPr>
                <p:cNvPr id="25669" name="Arc 69"/>
                <p:cNvSpPr>
                  <a:spLocks/>
                </p:cNvSpPr>
                <p:nvPr/>
              </p:nvSpPr>
              <p:spPr bwMode="auto">
                <a:xfrm rot="1405722" flipV="1">
                  <a:off x="7549" y="12434"/>
                  <a:ext cx="316" cy="330"/>
                </a:xfrm>
                <a:custGeom>
                  <a:avLst/>
                  <a:gdLst>
                    <a:gd name="G0" fmla="+- 0 0 0"/>
                    <a:gd name="G1" fmla="+- 19944 0 0"/>
                    <a:gd name="G2" fmla="+- 21600 0 0"/>
                    <a:gd name="T0" fmla="*/ 8293 w 19177"/>
                    <a:gd name="T1" fmla="*/ 0 h 19944"/>
                    <a:gd name="T2" fmla="*/ 19177 w 19177"/>
                    <a:gd name="T3" fmla="*/ 10004 h 19944"/>
                    <a:gd name="T4" fmla="*/ 0 w 19177"/>
                    <a:gd name="T5" fmla="*/ 19944 h 199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177" h="19944" fill="none" extrusionOk="0">
                      <a:moveTo>
                        <a:pt x="8293" y="-1"/>
                      </a:moveTo>
                      <a:cubicBezTo>
                        <a:pt x="12984" y="1950"/>
                        <a:pt x="16838" y="5492"/>
                        <a:pt x="19176" y="10004"/>
                      </a:cubicBezTo>
                    </a:path>
                    <a:path w="19177" h="19944" stroke="0" extrusionOk="0">
                      <a:moveTo>
                        <a:pt x="8293" y="-1"/>
                      </a:moveTo>
                      <a:cubicBezTo>
                        <a:pt x="12984" y="1950"/>
                        <a:pt x="16838" y="5492"/>
                        <a:pt x="19176" y="10004"/>
                      </a:cubicBezTo>
                      <a:lnTo>
                        <a:pt x="0" y="1994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800">
                    <a:latin typeface="+mn-lt"/>
                  </a:endParaRPr>
                </a:p>
              </p:txBody>
            </p:sp>
            <p:cxnSp>
              <p:nvCxnSpPr>
                <p:cNvPr id="25670" name="AutoShape 70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01" y="12743"/>
                  <a:ext cx="32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5671" name="Group 71"/>
              <p:cNvGrpSpPr>
                <a:grpSpLocks/>
              </p:cNvGrpSpPr>
              <p:nvPr/>
            </p:nvGrpSpPr>
            <p:grpSpPr bwMode="auto">
              <a:xfrm flipH="1" flipV="1">
                <a:off x="4744" y="8440"/>
                <a:ext cx="564" cy="330"/>
                <a:chOff x="7301" y="12434"/>
                <a:chExt cx="564" cy="330"/>
              </a:xfrm>
            </p:grpSpPr>
            <p:sp>
              <p:nvSpPr>
                <p:cNvPr id="25672" name="Arc 72"/>
                <p:cNvSpPr>
                  <a:spLocks/>
                </p:cNvSpPr>
                <p:nvPr/>
              </p:nvSpPr>
              <p:spPr bwMode="auto">
                <a:xfrm rot="1405722" flipV="1">
                  <a:off x="7549" y="12434"/>
                  <a:ext cx="316" cy="330"/>
                </a:xfrm>
                <a:custGeom>
                  <a:avLst/>
                  <a:gdLst>
                    <a:gd name="G0" fmla="+- 0 0 0"/>
                    <a:gd name="G1" fmla="+- 19944 0 0"/>
                    <a:gd name="G2" fmla="+- 21600 0 0"/>
                    <a:gd name="T0" fmla="*/ 8293 w 19177"/>
                    <a:gd name="T1" fmla="*/ 0 h 19944"/>
                    <a:gd name="T2" fmla="*/ 19177 w 19177"/>
                    <a:gd name="T3" fmla="*/ 10004 h 19944"/>
                    <a:gd name="T4" fmla="*/ 0 w 19177"/>
                    <a:gd name="T5" fmla="*/ 19944 h 199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177" h="19944" fill="none" extrusionOk="0">
                      <a:moveTo>
                        <a:pt x="8293" y="-1"/>
                      </a:moveTo>
                      <a:cubicBezTo>
                        <a:pt x="12984" y="1950"/>
                        <a:pt x="16838" y="5492"/>
                        <a:pt x="19176" y="10004"/>
                      </a:cubicBezTo>
                    </a:path>
                    <a:path w="19177" h="19944" stroke="0" extrusionOk="0">
                      <a:moveTo>
                        <a:pt x="8293" y="-1"/>
                      </a:moveTo>
                      <a:cubicBezTo>
                        <a:pt x="12984" y="1950"/>
                        <a:pt x="16838" y="5492"/>
                        <a:pt x="19176" y="10004"/>
                      </a:cubicBezTo>
                      <a:lnTo>
                        <a:pt x="0" y="1994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800">
                    <a:latin typeface="+mn-lt"/>
                  </a:endParaRPr>
                </a:p>
              </p:txBody>
            </p:sp>
            <p:cxnSp>
              <p:nvCxnSpPr>
                <p:cNvPr id="25673" name="AutoShape 7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01" y="12743"/>
                  <a:ext cx="32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674" name="AutoShape 74"/>
              <p:cNvCxnSpPr>
                <a:cxnSpLocks noChangeShapeType="1"/>
              </p:cNvCxnSpPr>
              <p:nvPr/>
            </p:nvCxnSpPr>
            <p:spPr bwMode="auto">
              <a:xfrm flipH="1">
                <a:off x="4288" y="8099"/>
                <a:ext cx="468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5" name="AutoShape 75"/>
              <p:cNvCxnSpPr>
                <a:cxnSpLocks noChangeShapeType="1"/>
              </p:cNvCxnSpPr>
              <p:nvPr/>
            </p:nvCxnSpPr>
            <p:spPr bwMode="auto">
              <a:xfrm flipH="1">
                <a:off x="4290" y="8567"/>
                <a:ext cx="469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6" name="AutoShape 76"/>
              <p:cNvCxnSpPr>
                <a:cxnSpLocks noChangeShapeType="1"/>
              </p:cNvCxnSpPr>
              <p:nvPr/>
            </p:nvCxnSpPr>
            <p:spPr bwMode="auto">
              <a:xfrm>
                <a:off x="4294" y="7725"/>
                <a:ext cx="0" cy="123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5677" name="Group 77"/>
              <p:cNvGrpSpPr>
                <a:grpSpLocks/>
              </p:cNvGrpSpPr>
              <p:nvPr/>
            </p:nvGrpSpPr>
            <p:grpSpPr bwMode="auto">
              <a:xfrm>
                <a:off x="3759" y="8126"/>
                <a:ext cx="41" cy="406"/>
                <a:chOff x="5833" y="12687"/>
                <a:chExt cx="42" cy="406"/>
              </a:xfrm>
            </p:grpSpPr>
            <p:cxnSp>
              <p:nvCxnSpPr>
                <p:cNvPr id="25678" name="AutoShape 7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40" y="12705"/>
                  <a:ext cx="0" cy="37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79" name="AutoShape 7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833" y="13072"/>
                  <a:ext cx="37" cy="2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0" name="AutoShape 8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38" y="12687"/>
                  <a:ext cx="37" cy="2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5681" name="Group 81"/>
              <p:cNvGrpSpPr>
                <a:grpSpLocks/>
              </p:cNvGrpSpPr>
              <p:nvPr/>
            </p:nvGrpSpPr>
            <p:grpSpPr bwMode="auto">
              <a:xfrm flipH="1">
                <a:off x="4099" y="8964"/>
                <a:ext cx="1058" cy="108"/>
                <a:chOff x="6068" y="13503"/>
                <a:chExt cx="1059" cy="108"/>
              </a:xfrm>
            </p:grpSpPr>
            <p:cxnSp>
              <p:nvCxnSpPr>
                <p:cNvPr id="25682" name="AutoShape 8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075" y="13509"/>
                  <a:ext cx="1052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3" name="AutoShape 8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033" y="13509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4" name="AutoShape 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955" y="13511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5" name="AutoShape 8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883" y="13507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6" name="AutoShape 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811" y="13503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7" name="AutoShape 87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3" y="13505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8" name="AutoShape 8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655" y="13507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9" name="AutoShape 8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577" y="13509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90" name="AutoShape 9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499" y="13511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91" name="AutoShape 9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421" y="13513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92" name="AutoShape 9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343" y="13515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93" name="AutoShape 9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65" y="13517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94" name="AutoShape 9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193" y="13513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95" name="AutoShape 9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121" y="13509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96" name="AutoShape 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068" y="13505"/>
                  <a:ext cx="75" cy="7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697" name="AutoShape 97"/>
              <p:cNvCxnSpPr>
                <a:cxnSpLocks noChangeShapeType="1"/>
              </p:cNvCxnSpPr>
              <p:nvPr/>
            </p:nvCxnSpPr>
            <p:spPr bwMode="auto">
              <a:xfrm flipH="1">
                <a:off x="4758" y="7973"/>
                <a:ext cx="0" cy="7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98" name="AutoShape 98"/>
              <p:cNvCxnSpPr>
                <a:cxnSpLocks noChangeShapeType="1"/>
              </p:cNvCxnSpPr>
              <p:nvPr/>
            </p:nvCxnSpPr>
            <p:spPr bwMode="auto">
              <a:xfrm flipH="1" flipV="1">
                <a:off x="4760" y="8622"/>
                <a:ext cx="549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99" name="AutoShape 99"/>
              <p:cNvCxnSpPr>
                <a:cxnSpLocks noChangeShapeType="1"/>
              </p:cNvCxnSpPr>
              <p:nvPr/>
            </p:nvCxnSpPr>
            <p:spPr bwMode="auto">
              <a:xfrm flipH="1" flipV="1">
                <a:off x="4746" y="8681"/>
                <a:ext cx="550" cy="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0" name="AutoShape 100"/>
              <p:cNvCxnSpPr>
                <a:cxnSpLocks noChangeShapeType="1"/>
              </p:cNvCxnSpPr>
              <p:nvPr/>
            </p:nvCxnSpPr>
            <p:spPr bwMode="auto">
              <a:xfrm flipH="1">
                <a:off x="4764" y="8041"/>
                <a:ext cx="549" cy="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1" name="AutoShape 101"/>
              <p:cNvCxnSpPr>
                <a:cxnSpLocks noChangeShapeType="1"/>
              </p:cNvCxnSpPr>
              <p:nvPr/>
            </p:nvCxnSpPr>
            <p:spPr bwMode="auto">
              <a:xfrm flipH="1">
                <a:off x="4750" y="7981"/>
                <a:ext cx="549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2" name="AutoShape 102"/>
              <p:cNvCxnSpPr>
                <a:cxnSpLocks noChangeShapeType="1"/>
              </p:cNvCxnSpPr>
              <p:nvPr/>
            </p:nvCxnSpPr>
            <p:spPr bwMode="auto">
              <a:xfrm flipV="1">
                <a:off x="4939" y="7715"/>
                <a:ext cx="0" cy="26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3" name="AutoShape 103"/>
              <p:cNvCxnSpPr>
                <a:cxnSpLocks noChangeShapeType="1"/>
              </p:cNvCxnSpPr>
              <p:nvPr/>
            </p:nvCxnSpPr>
            <p:spPr bwMode="auto">
              <a:xfrm>
                <a:off x="4289" y="7728"/>
                <a:ext cx="6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04" name="AutoShape 104"/>
              <p:cNvCxnSpPr>
                <a:cxnSpLocks noChangeShapeType="1"/>
              </p:cNvCxnSpPr>
              <p:nvPr/>
            </p:nvCxnSpPr>
            <p:spPr bwMode="auto">
              <a:xfrm flipV="1">
                <a:off x="4938" y="8673"/>
                <a:ext cx="1" cy="24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5705" name="Group 105"/>
              <p:cNvGrpSpPr>
                <a:grpSpLocks/>
              </p:cNvGrpSpPr>
              <p:nvPr/>
            </p:nvGrpSpPr>
            <p:grpSpPr bwMode="auto">
              <a:xfrm>
                <a:off x="4938" y="7910"/>
                <a:ext cx="69" cy="68"/>
                <a:chOff x="6908" y="12449"/>
                <a:chExt cx="69" cy="68"/>
              </a:xfrm>
            </p:grpSpPr>
            <p:cxnSp>
              <p:nvCxnSpPr>
                <p:cNvPr id="25706" name="AutoShape 106"/>
                <p:cNvCxnSpPr>
                  <a:cxnSpLocks noChangeShapeType="1"/>
                </p:cNvCxnSpPr>
                <p:nvPr/>
              </p:nvCxnSpPr>
              <p:spPr bwMode="auto">
                <a:xfrm>
                  <a:off x="6909" y="12449"/>
                  <a:ext cx="68" cy="6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07" name="AutoShape 107"/>
                <p:cNvCxnSpPr>
                  <a:cxnSpLocks noChangeShapeType="1"/>
                </p:cNvCxnSpPr>
                <p:nvPr/>
              </p:nvCxnSpPr>
              <p:spPr bwMode="auto">
                <a:xfrm>
                  <a:off x="6932" y="12472"/>
                  <a:ext cx="0" cy="3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08" name="AutoShape 108"/>
                <p:cNvCxnSpPr>
                  <a:cxnSpLocks noChangeShapeType="1"/>
                </p:cNvCxnSpPr>
                <p:nvPr/>
              </p:nvCxnSpPr>
              <p:spPr bwMode="auto">
                <a:xfrm>
                  <a:off x="6909" y="12495"/>
                  <a:ext cx="40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09" name="AutoShape 109"/>
                <p:cNvCxnSpPr>
                  <a:cxnSpLocks noChangeShapeType="1"/>
                </p:cNvCxnSpPr>
                <p:nvPr/>
              </p:nvCxnSpPr>
              <p:spPr bwMode="auto">
                <a:xfrm>
                  <a:off x="6908" y="12466"/>
                  <a:ext cx="51" cy="5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10" name="AutoShape 110"/>
                <p:cNvCxnSpPr>
                  <a:cxnSpLocks noChangeShapeType="1"/>
                </p:cNvCxnSpPr>
                <p:nvPr/>
              </p:nvCxnSpPr>
              <p:spPr bwMode="auto">
                <a:xfrm>
                  <a:off x="6914" y="12506"/>
                  <a:ext cx="2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5711" name="Group 111"/>
              <p:cNvGrpSpPr>
                <a:grpSpLocks/>
              </p:cNvGrpSpPr>
              <p:nvPr/>
            </p:nvGrpSpPr>
            <p:grpSpPr bwMode="auto">
              <a:xfrm flipV="1">
                <a:off x="4942" y="8684"/>
                <a:ext cx="69" cy="68"/>
                <a:chOff x="6908" y="12449"/>
                <a:chExt cx="69" cy="68"/>
              </a:xfrm>
            </p:grpSpPr>
            <p:cxnSp>
              <p:nvCxnSpPr>
                <p:cNvPr id="25712" name="AutoShape 112"/>
                <p:cNvCxnSpPr>
                  <a:cxnSpLocks noChangeShapeType="1"/>
                </p:cNvCxnSpPr>
                <p:nvPr/>
              </p:nvCxnSpPr>
              <p:spPr bwMode="auto">
                <a:xfrm>
                  <a:off x="6909" y="12449"/>
                  <a:ext cx="68" cy="6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13" name="AutoShape 113"/>
                <p:cNvCxnSpPr>
                  <a:cxnSpLocks noChangeShapeType="1"/>
                </p:cNvCxnSpPr>
                <p:nvPr/>
              </p:nvCxnSpPr>
              <p:spPr bwMode="auto">
                <a:xfrm>
                  <a:off x="6932" y="12472"/>
                  <a:ext cx="0" cy="3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14" name="AutoShape 114"/>
                <p:cNvCxnSpPr>
                  <a:cxnSpLocks noChangeShapeType="1"/>
                </p:cNvCxnSpPr>
                <p:nvPr/>
              </p:nvCxnSpPr>
              <p:spPr bwMode="auto">
                <a:xfrm>
                  <a:off x="6909" y="12495"/>
                  <a:ext cx="40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15" name="AutoShape 115"/>
                <p:cNvCxnSpPr>
                  <a:cxnSpLocks noChangeShapeType="1"/>
                </p:cNvCxnSpPr>
                <p:nvPr/>
              </p:nvCxnSpPr>
              <p:spPr bwMode="auto">
                <a:xfrm>
                  <a:off x="6908" y="12466"/>
                  <a:ext cx="51" cy="5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16" name="AutoShape 116"/>
                <p:cNvCxnSpPr>
                  <a:cxnSpLocks noChangeShapeType="1"/>
                </p:cNvCxnSpPr>
                <p:nvPr/>
              </p:nvCxnSpPr>
              <p:spPr bwMode="auto">
                <a:xfrm>
                  <a:off x="6914" y="12506"/>
                  <a:ext cx="2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717" name="AutoShape 117"/>
              <p:cNvCxnSpPr>
                <a:cxnSpLocks noChangeShapeType="1"/>
              </p:cNvCxnSpPr>
              <p:nvPr/>
            </p:nvCxnSpPr>
            <p:spPr bwMode="auto">
              <a:xfrm>
                <a:off x="4822" y="8903"/>
                <a:ext cx="1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18" name="AutoShape 118"/>
              <p:cNvCxnSpPr>
                <a:cxnSpLocks noChangeShapeType="1"/>
              </p:cNvCxnSpPr>
              <p:nvPr/>
            </p:nvCxnSpPr>
            <p:spPr bwMode="auto">
              <a:xfrm flipH="1">
                <a:off x="4302" y="8773"/>
                <a:ext cx="47" cy="4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19" name="AutoShape 119"/>
              <p:cNvCxnSpPr>
                <a:cxnSpLocks noChangeShapeType="1"/>
              </p:cNvCxnSpPr>
              <p:nvPr/>
            </p:nvCxnSpPr>
            <p:spPr bwMode="auto">
              <a:xfrm flipH="1">
                <a:off x="4309" y="8778"/>
                <a:ext cx="110" cy="1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0" name="AutoShape 120"/>
              <p:cNvCxnSpPr>
                <a:cxnSpLocks noChangeShapeType="1"/>
              </p:cNvCxnSpPr>
              <p:nvPr/>
            </p:nvCxnSpPr>
            <p:spPr bwMode="auto">
              <a:xfrm flipH="1">
                <a:off x="4322" y="8773"/>
                <a:ext cx="184" cy="18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1" name="AutoShape 121"/>
              <p:cNvCxnSpPr>
                <a:cxnSpLocks noChangeShapeType="1"/>
              </p:cNvCxnSpPr>
              <p:nvPr/>
            </p:nvCxnSpPr>
            <p:spPr bwMode="auto">
              <a:xfrm flipH="1">
                <a:off x="4404" y="8773"/>
                <a:ext cx="185" cy="18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2" name="AutoShape 122"/>
              <p:cNvCxnSpPr>
                <a:cxnSpLocks noChangeShapeType="1"/>
              </p:cNvCxnSpPr>
              <p:nvPr/>
            </p:nvCxnSpPr>
            <p:spPr bwMode="auto">
              <a:xfrm flipH="1">
                <a:off x="4492" y="8766"/>
                <a:ext cx="189" cy="1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3" name="AutoShape 123"/>
              <p:cNvCxnSpPr>
                <a:cxnSpLocks noChangeShapeType="1"/>
              </p:cNvCxnSpPr>
              <p:nvPr/>
            </p:nvCxnSpPr>
            <p:spPr bwMode="auto">
              <a:xfrm flipH="1">
                <a:off x="4562" y="8767"/>
                <a:ext cx="202" cy="20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4" name="AutoShape 124"/>
              <p:cNvCxnSpPr>
                <a:cxnSpLocks noChangeShapeType="1"/>
              </p:cNvCxnSpPr>
              <p:nvPr/>
            </p:nvCxnSpPr>
            <p:spPr bwMode="auto">
              <a:xfrm flipH="1">
                <a:off x="4662" y="8778"/>
                <a:ext cx="174" cy="1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5" name="AutoShape 125"/>
              <p:cNvCxnSpPr>
                <a:cxnSpLocks noChangeShapeType="1"/>
              </p:cNvCxnSpPr>
              <p:nvPr/>
            </p:nvCxnSpPr>
            <p:spPr bwMode="auto">
              <a:xfrm flipH="1">
                <a:off x="4744" y="8868"/>
                <a:ext cx="88" cy="8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6" name="AutoShape 126"/>
              <p:cNvCxnSpPr>
                <a:cxnSpLocks noChangeShapeType="1"/>
              </p:cNvCxnSpPr>
              <p:nvPr/>
            </p:nvCxnSpPr>
            <p:spPr bwMode="auto">
              <a:xfrm>
                <a:off x="4832" y="8770"/>
                <a:ext cx="0" cy="20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7" name="AutoShape 127"/>
              <p:cNvCxnSpPr>
                <a:cxnSpLocks noChangeShapeType="1"/>
              </p:cNvCxnSpPr>
              <p:nvPr/>
            </p:nvCxnSpPr>
            <p:spPr bwMode="auto">
              <a:xfrm flipH="1">
                <a:off x="4289" y="8773"/>
                <a:ext cx="54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8" name="AutoShape 128"/>
              <p:cNvCxnSpPr>
                <a:cxnSpLocks noChangeShapeType="1"/>
              </p:cNvCxnSpPr>
              <p:nvPr/>
            </p:nvCxnSpPr>
            <p:spPr bwMode="auto">
              <a:xfrm>
                <a:off x="3802" y="8130"/>
                <a:ext cx="44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9" name="AutoShape 129"/>
              <p:cNvCxnSpPr>
                <a:cxnSpLocks noChangeShapeType="1"/>
              </p:cNvCxnSpPr>
              <p:nvPr/>
            </p:nvCxnSpPr>
            <p:spPr bwMode="auto">
              <a:xfrm>
                <a:off x="3795" y="8532"/>
                <a:ext cx="44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0" name="AutoShape 130"/>
              <p:cNvCxnSpPr>
                <a:cxnSpLocks noChangeShapeType="1"/>
              </p:cNvCxnSpPr>
              <p:nvPr/>
            </p:nvCxnSpPr>
            <p:spPr bwMode="auto">
              <a:xfrm>
                <a:off x="4234" y="8164"/>
                <a:ext cx="7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1" name="AutoShape 131"/>
              <p:cNvCxnSpPr>
                <a:cxnSpLocks noChangeShapeType="1"/>
              </p:cNvCxnSpPr>
              <p:nvPr/>
            </p:nvCxnSpPr>
            <p:spPr bwMode="auto">
              <a:xfrm>
                <a:off x="4230" y="8495"/>
                <a:ext cx="7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2" name="AutoShape 132"/>
              <p:cNvCxnSpPr>
                <a:cxnSpLocks noChangeShapeType="1"/>
              </p:cNvCxnSpPr>
              <p:nvPr/>
            </p:nvCxnSpPr>
            <p:spPr bwMode="auto">
              <a:xfrm>
                <a:off x="3799" y="8152"/>
                <a:ext cx="4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3" name="AutoShape 133"/>
              <p:cNvCxnSpPr>
                <a:cxnSpLocks noChangeShapeType="1"/>
              </p:cNvCxnSpPr>
              <p:nvPr/>
            </p:nvCxnSpPr>
            <p:spPr bwMode="auto">
              <a:xfrm>
                <a:off x="3807" y="8179"/>
                <a:ext cx="4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4" name="AutoShape 134"/>
              <p:cNvCxnSpPr>
                <a:cxnSpLocks noChangeShapeType="1"/>
              </p:cNvCxnSpPr>
              <p:nvPr/>
            </p:nvCxnSpPr>
            <p:spPr bwMode="auto">
              <a:xfrm>
                <a:off x="3809" y="8212"/>
                <a:ext cx="4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5" name="AutoShape 135"/>
              <p:cNvCxnSpPr>
                <a:cxnSpLocks noChangeShapeType="1"/>
              </p:cNvCxnSpPr>
              <p:nvPr/>
            </p:nvCxnSpPr>
            <p:spPr bwMode="auto">
              <a:xfrm>
                <a:off x="3805" y="8251"/>
                <a:ext cx="4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6" name="AutoShape 136"/>
              <p:cNvCxnSpPr>
                <a:cxnSpLocks noChangeShapeType="1"/>
              </p:cNvCxnSpPr>
              <p:nvPr/>
            </p:nvCxnSpPr>
            <p:spPr bwMode="auto">
              <a:xfrm>
                <a:off x="3802" y="8302"/>
                <a:ext cx="4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7" name="AutoShape 137"/>
              <p:cNvCxnSpPr>
                <a:cxnSpLocks noChangeShapeType="1"/>
              </p:cNvCxnSpPr>
              <p:nvPr/>
            </p:nvCxnSpPr>
            <p:spPr bwMode="auto">
              <a:xfrm>
                <a:off x="3798" y="8353"/>
                <a:ext cx="4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8" name="AutoShape 138"/>
              <p:cNvCxnSpPr>
                <a:cxnSpLocks noChangeShapeType="1"/>
              </p:cNvCxnSpPr>
              <p:nvPr/>
            </p:nvCxnSpPr>
            <p:spPr bwMode="auto">
              <a:xfrm>
                <a:off x="3793" y="8398"/>
                <a:ext cx="4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9" name="AutoShape 139"/>
              <p:cNvCxnSpPr>
                <a:cxnSpLocks noChangeShapeType="1"/>
              </p:cNvCxnSpPr>
              <p:nvPr/>
            </p:nvCxnSpPr>
            <p:spPr bwMode="auto">
              <a:xfrm>
                <a:off x="3802" y="8431"/>
                <a:ext cx="4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40" name="AutoShape 140"/>
              <p:cNvCxnSpPr>
                <a:cxnSpLocks noChangeShapeType="1"/>
              </p:cNvCxnSpPr>
              <p:nvPr/>
            </p:nvCxnSpPr>
            <p:spPr bwMode="auto">
              <a:xfrm>
                <a:off x="3803" y="8463"/>
                <a:ext cx="4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41" name="AutoShape 141"/>
              <p:cNvCxnSpPr>
                <a:cxnSpLocks noChangeShapeType="1"/>
              </p:cNvCxnSpPr>
              <p:nvPr/>
            </p:nvCxnSpPr>
            <p:spPr bwMode="auto">
              <a:xfrm>
                <a:off x="3799" y="8491"/>
                <a:ext cx="4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42" name="AutoShape 142"/>
              <p:cNvCxnSpPr>
                <a:cxnSpLocks noChangeShapeType="1"/>
              </p:cNvCxnSpPr>
              <p:nvPr/>
            </p:nvCxnSpPr>
            <p:spPr bwMode="auto">
              <a:xfrm>
                <a:off x="3802" y="8513"/>
                <a:ext cx="4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43" name="AutoShape 143"/>
              <p:cNvCxnSpPr>
                <a:cxnSpLocks noChangeShapeType="1"/>
              </p:cNvCxnSpPr>
              <p:nvPr/>
            </p:nvCxnSpPr>
            <p:spPr bwMode="auto">
              <a:xfrm>
                <a:off x="3717" y="8332"/>
                <a:ext cx="1597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744" name="AutoShape 144"/>
              <p:cNvCxnSpPr>
                <a:cxnSpLocks noChangeShapeType="1"/>
              </p:cNvCxnSpPr>
              <p:nvPr/>
            </p:nvCxnSpPr>
            <p:spPr bwMode="auto">
              <a:xfrm>
                <a:off x="3796" y="7984"/>
                <a:ext cx="0" cy="69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45" name="AutoShape 145"/>
              <p:cNvCxnSpPr>
                <a:cxnSpLocks noChangeShapeType="1"/>
              </p:cNvCxnSpPr>
              <p:nvPr/>
            </p:nvCxnSpPr>
            <p:spPr bwMode="auto">
              <a:xfrm>
                <a:off x="4240" y="7984"/>
                <a:ext cx="0" cy="69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46" name="AutoShape 146"/>
              <p:cNvCxnSpPr>
                <a:cxnSpLocks noChangeShapeType="1"/>
              </p:cNvCxnSpPr>
              <p:nvPr/>
            </p:nvCxnSpPr>
            <p:spPr bwMode="auto">
              <a:xfrm>
                <a:off x="3790" y="7990"/>
                <a:ext cx="45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47" name="AutoShape 147"/>
              <p:cNvCxnSpPr>
                <a:cxnSpLocks noChangeShapeType="1"/>
              </p:cNvCxnSpPr>
              <p:nvPr/>
            </p:nvCxnSpPr>
            <p:spPr bwMode="auto">
              <a:xfrm>
                <a:off x="3788" y="8675"/>
                <a:ext cx="45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5748" name="Group 148"/>
              <p:cNvGrpSpPr>
                <a:grpSpLocks/>
              </p:cNvGrpSpPr>
              <p:nvPr/>
            </p:nvGrpSpPr>
            <p:grpSpPr bwMode="auto">
              <a:xfrm>
                <a:off x="4289" y="7722"/>
                <a:ext cx="538" cy="178"/>
                <a:chOff x="6259" y="12260"/>
                <a:chExt cx="538" cy="179"/>
              </a:xfrm>
            </p:grpSpPr>
            <p:cxnSp>
              <p:nvCxnSpPr>
                <p:cNvPr id="25749" name="AutoShape 14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94" y="12260"/>
                  <a:ext cx="0" cy="17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0" name="AutoShape 150"/>
                <p:cNvCxnSpPr>
                  <a:cxnSpLocks noChangeShapeType="1"/>
                </p:cNvCxnSpPr>
                <p:nvPr/>
              </p:nvCxnSpPr>
              <p:spPr bwMode="auto">
                <a:xfrm>
                  <a:off x="6259" y="12428"/>
                  <a:ext cx="53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1" name="AutoShape 15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72" y="12263"/>
                  <a:ext cx="110" cy="11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2" name="AutoShape 1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71" y="12262"/>
                  <a:ext cx="47" cy="4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3" name="AutoShape 15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99" y="12271"/>
                  <a:ext cx="151" cy="15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4" name="AutoShape 1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376" y="12270"/>
                  <a:ext cx="151" cy="15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5" name="AutoShape 15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453" y="12269"/>
                  <a:ext cx="151" cy="15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6" name="AutoShape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530" y="12268"/>
                  <a:ext cx="151" cy="15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7" name="AutoShape 1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6607" y="12267"/>
                  <a:ext cx="151" cy="15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8" name="AutoShape 1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678" y="12317"/>
                  <a:ext cx="106" cy="1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9" name="AutoShape 1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9" y="12383"/>
                  <a:ext cx="45" cy="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760" name="AutoShape 160"/>
              <p:cNvCxnSpPr>
                <a:cxnSpLocks noChangeShapeType="1"/>
              </p:cNvCxnSpPr>
              <p:nvPr/>
            </p:nvCxnSpPr>
            <p:spPr bwMode="auto">
              <a:xfrm>
                <a:off x="4305" y="8057"/>
                <a:ext cx="46" cy="4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1" name="AutoShape 161"/>
              <p:cNvCxnSpPr>
                <a:cxnSpLocks noChangeShapeType="1"/>
              </p:cNvCxnSpPr>
              <p:nvPr/>
            </p:nvCxnSpPr>
            <p:spPr bwMode="auto">
              <a:xfrm>
                <a:off x="4300" y="7984"/>
                <a:ext cx="124" cy="1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2" name="AutoShape 162"/>
              <p:cNvCxnSpPr>
                <a:cxnSpLocks noChangeShapeType="1"/>
              </p:cNvCxnSpPr>
              <p:nvPr/>
            </p:nvCxnSpPr>
            <p:spPr bwMode="auto">
              <a:xfrm>
                <a:off x="4293" y="7912"/>
                <a:ext cx="196" cy="19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3" name="AutoShape 163"/>
              <p:cNvCxnSpPr>
                <a:cxnSpLocks noChangeShapeType="1"/>
              </p:cNvCxnSpPr>
              <p:nvPr/>
            </p:nvCxnSpPr>
            <p:spPr bwMode="auto">
              <a:xfrm>
                <a:off x="4334" y="7889"/>
                <a:ext cx="212" cy="21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4" name="AutoShape 164"/>
              <p:cNvCxnSpPr>
                <a:cxnSpLocks noChangeShapeType="1"/>
              </p:cNvCxnSpPr>
              <p:nvPr/>
            </p:nvCxnSpPr>
            <p:spPr bwMode="auto">
              <a:xfrm>
                <a:off x="4395" y="7888"/>
                <a:ext cx="211" cy="21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5" name="AutoShape 165"/>
              <p:cNvCxnSpPr>
                <a:cxnSpLocks noChangeShapeType="1"/>
              </p:cNvCxnSpPr>
              <p:nvPr/>
            </p:nvCxnSpPr>
            <p:spPr bwMode="auto">
              <a:xfrm>
                <a:off x="4454" y="7888"/>
                <a:ext cx="212" cy="2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6" name="AutoShape 166"/>
              <p:cNvCxnSpPr>
                <a:cxnSpLocks noChangeShapeType="1"/>
              </p:cNvCxnSpPr>
              <p:nvPr/>
            </p:nvCxnSpPr>
            <p:spPr bwMode="auto">
              <a:xfrm>
                <a:off x="4515" y="7887"/>
                <a:ext cx="211" cy="2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7" name="AutoShape 167"/>
              <p:cNvCxnSpPr>
                <a:cxnSpLocks noChangeShapeType="1"/>
              </p:cNvCxnSpPr>
              <p:nvPr/>
            </p:nvCxnSpPr>
            <p:spPr bwMode="auto">
              <a:xfrm>
                <a:off x="4574" y="7885"/>
                <a:ext cx="176" cy="17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8" name="AutoShape 168"/>
              <p:cNvCxnSpPr>
                <a:cxnSpLocks noChangeShapeType="1"/>
              </p:cNvCxnSpPr>
              <p:nvPr/>
            </p:nvCxnSpPr>
            <p:spPr bwMode="auto">
              <a:xfrm>
                <a:off x="4634" y="7884"/>
                <a:ext cx="119" cy="11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9" name="AutoShape 169"/>
              <p:cNvCxnSpPr>
                <a:cxnSpLocks noChangeShapeType="1"/>
              </p:cNvCxnSpPr>
              <p:nvPr/>
            </p:nvCxnSpPr>
            <p:spPr bwMode="auto">
              <a:xfrm>
                <a:off x="4695" y="7883"/>
                <a:ext cx="99" cy="10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0" name="AutoShape 170"/>
              <p:cNvCxnSpPr>
                <a:cxnSpLocks noChangeShapeType="1"/>
              </p:cNvCxnSpPr>
              <p:nvPr/>
            </p:nvCxnSpPr>
            <p:spPr bwMode="auto">
              <a:xfrm>
                <a:off x="4754" y="7883"/>
                <a:ext cx="96" cy="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1" name="AutoShape 171"/>
              <p:cNvCxnSpPr>
                <a:cxnSpLocks noChangeShapeType="1"/>
              </p:cNvCxnSpPr>
              <p:nvPr/>
            </p:nvCxnSpPr>
            <p:spPr bwMode="auto">
              <a:xfrm>
                <a:off x="4814" y="7881"/>
                <a:ext cx="95" cy="9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2" name="AutoShape 172"/>
              <p:cNvCxnSpPr>
                <a:cxnSpLocks noChangeShapeType="1"/>
              </p:cNvCxnSpPr>
              <p:nvPr/>
            </p:nvCxnSpPr>
            <p:spPr bwMode="auto">
              <a:xfrm>
                <a:off x="4824" y="7830"/>
                <a:ext cx="114" cy="11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3" name="AutoShape 173"/>
              <p:cNvCxnSpPr>
                <a:cxnSpLocks noChangeShapeType="1"/>
              </p:cNvCxnSpPr>
              <p:nvPr/>
            </p:nvCxnSpPr>
            <p:spPr bwMode="auto">
              <a:xfrm>
                <a:off x="4831" y="7776"/>
                <a:ext cx="103" cy="1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4" name="AutoShape 174"/>
              <p:cNvCxnSpPr>
                <a:cxnSpLocks noChangeShapeType="1"/>
              </p:cNvCxnSpPr>
              <p:nvPr/>
            </p:nvCxnSpPr>
            <p:spPr bwMode="auto">
              <a:xfrm>
                <a:off x="4840" y="7727"/>
                <a:ext cx="103" cy="1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5" name="AutoShape 175"/>
              <p:cNvCxnSpPr>
                <a:cxnSpLocks noChangeShapeType="1"/>
              </p:cNvCxnSpPr>
              <p:nvPr/>
            </p:nvCxnSpPr>
            <p:spPr bwMode="auto">
              <a:xfrm>
                <a:off x="4895" y="7727"/>
                <a:ext cx="40" cy="3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6" name="AutoShape 176"/>
              <p:cNvCxnSpPr>
                <a:cxnSpLocks noChangeShapeType="1"/>
              </p:cNvCxnSpPr>
              <p:nvPr/>
            </p:nvCxnSpPr>
            <p:spPr bwMode="auto">
              <a:xfrm>
                <a:off x="4297" y="8702"/>
                <a:ext cx="76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7" name="AutoShape 177"/>
              <p:cNvCxnSpPr>
                <a:cxnSpLocks noChangeShapeType="1"/>
              </p:cNvCxnSpPr>
              <p:nvPr/>
            </p:nvCxnSpPr>
            <p:spPr bwMode="auto">
              <a:xfrm>
                <a:off x="4300" y="8647"/>
                <a:ext cx="124" cy="12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8" name="AutoShape 178"/>
              <p:cNvCxnSpPr>
                <a:cxnSpLocks noChangeShapeType="1"/>
              </p:cNvCxnSpPr>
              <p:nvPr/>
            </p:nvCxnSpPr>
            <p:spPr bwMode="auto">
              <a:xfrm>
                <a:off x="4298" y="8583"/>
                <a:ext cx="196" cy="19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9" name="AutoShape 179"/>
              <p:cNvCxnSpPr>
                <a:cxnSpLocks noChangeShapeType="1"/>
              </p:cNvCxnSpPr>
              <p:nvPr/>
            </p:nvCxnSpPr>
            <p:spPr bwMode="auto">
              <a:xfrm>
                <a:off x="4334" y="8560"/>
                <a:ext cx="212" cy="21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0" name="AutoShape 180"/>
              <p:cNvCxnSpPr>
                <a:cxnSpLocks noChangeShapeType="1"/>
              </p:cNvCxnSpPr>
              <p:nvPr/>
            </p:nvCxnSpPr>
            <p:spPr bwMode="auto">
              <a:xfrm>
                <a:off x="4396" y="8566"/>
                <a:ext cx="212" cy="2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1" name="AutoShape 181"/>
              <p:cNvCxnSpPr>
                <a:cxnSpLocks noChangeShapeType="1"/>
              </p:cNvCxnSpPr>
              <p:nvPr/>
            </p:nvCxnSpPr>
            <p:spPr bwMode="auto">
              <a:xfrm>
                <a:off x="4457" y="8566"/>
                <a:ext cx="211" cy="2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2" name="AutoShape 182"/>
              <p:cNvCxnSpPr>
                <a:cxnSpLocks noChangeShapeType="1"/>
              </p:cNvCxnSpPr>
              <p:nvPr/>
            </p:nvCxnSpPr>
            <p:spPr bwMode="auto">
              <a:xfrm>
                <a:off x="4516" y="8566"/>
                <a:ext cx="213" cy="2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3" name="AutoShape 183"/>
              <p:cNvCxnSpPr>
                <a:cxnSpLocks noChangeShapeType="1"/>
              </p:cNvCxnSpPr>
              <p:nvPr/>
            </p:nvCxnSpPr>
            <p:spPr bwMode="auto">
              <a:xfrm>
                <a:off x="4576" y="8566"/>
                <a:ext cx="212" cy="2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4" name="AutoShape 184"/>
              <p:cNvCxnSpPr>
                <a:cxnSpLocks noChangeShapeType="1"/>
              </p:cNvCxnSpPr>
              <p:nvPr/>
            </p:nvCxnSpPr>
            <p:spPr bwMode="auto">
              <a:xfrm>
                <a:off x="4637" y="8566"/>
                <a:ext cx="297" cy="2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5" name="AutoShape 185"/>
              <p:cNvCxnSpPr>
                <a:cxnSpLocks noChangeShapeType="1"/>
              </p:cNvCxnSpPr>
              <p:nvPr/>
            </p:nvCxnSpPr>
            <p:spPr bwMode="auto">
              <a:xfrm>
                <a:off x="4696" y="8566"/>
                <a:ext cx="59" cy="5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6" name="AutoShape 186"/>
              <p:cNvCxnSpPr>
                <a:cxnSpLocks noChangeShapeType="1"/>
              </p:cNvCxnSpPr>
              <p:nvPr/>
            </p:nvCxnSpPr>
            <p:spPr bwMode="auto">
              <a:xfrm>
                <a:off x="4870" y="8678"/>
                <a:ext cx="75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7" name="AutoShape 187"/>
              <p:cNvCxnSpPr>
                <a:cxnSpLocks noChangeShapeType="1"/>
              </p:cNvCxnSpPr>
              <p:nvPr/>
            </p:nvCxnSpPr>
            <p:spPr bwMode="auto">
              <a:xfrm>
                <a:off x="4813" y="8681"/>
                <a:ext cx="122" cy="1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8" name="AutoShape 188"/>
              <p:cNvCxnSpPr>
                <a:cxnSpLocks noChangeShapeType="1"/>
              </p:cNvCxnSpPr>
              <p:nvPr/>
            </p:nvCxnSpPr>
            <p:spPr bwMode="auto">
              <a:xfrm>
                <a:off x="4834" y="8824"/>
                <a:ext cx="81" cy="8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9" name="AutoShape 189"/>
              <p:cNvCxnSpPr>
                <a:cxnSpLocks noChangeShapeType="1"/>
              </p:cNvCxnSpPr>
              <p:nvPr/>
            </p:nvCxnSpPr>
            <p:spPr bwMode="auto">
              <a:xfrm>
                <a:off x="4622" y="7798"/>
                <a:ext cx="477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790" name="AutoShape 190"/>
              <p:cNvCxnSpPr>
                <a:cxnSpLocks noChangeShapeType="1"/>
              </p:cNvCxnSpPr>
              <p:nvPr/>
            </p:nvCxnSpPr>
            <p:spPr bwMode="auto">
              <a:xfrm>
                <a:off x="4561" y="8848"/>
                <a:ext cx="479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791" name="AutoShape 191"/>
              <p:cNvCxnSpPr>
                <a:cxnSpLocks noChangeShapeType="1"/>
              </p:cNvCxnSpPr>
              <p:nvPr/>
            </p:nvCxnSpPr>
            <p:spPr bwMode="auto">
              <a:xfrm flipH="1">
                <a:off x="3798" y="7991"/>
                <a:ext cx="46" cy="4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2" name="AutoShape 192"/>
              <p:cNvCxnSpPr>
                <a:cxnSpLocks noChangeShapeType="1"/>
              </p:cNvCxnSpPr>
              <p:nvPr/>
            </p:nvCxnSpPr>
            <p:spPr bwMode="auto">
              <a:xfrm flipH="1">
                <a:off x="3795" y="7994"/>
                <a:ext cx="101" cy="10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3" name="AutoShape 193"/>
              <p:cNvCxnSpPr>
                <a:cxnSpLocks noChangeShapeType="1"/>
              </p:cNvCxnSpPr>
              <p:nvPr/>
            </p:nvCxnSpPr>
            <p:spPr bwMode="auto">
              <a:xfrm flipH="1">
                <a:off x="3817" y="7987"/>
                <a:ext cx="141" cy="1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4" name="AutoShape 194"/>
              <p:cNvCxnSpPr>
                <a:cxnSpLocks noChangeShapeType="1"/>
              </p:cNvCxnSpPr>
              <p:nvPr/>
            </p:nvCxnSpPr>
            <p:spPr bwMode="auto">
              <a:xfrm flipH="1">
                <a:off x="3873" y="7987"/>
                <a:ext cx="141" cy="1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5" name="AutoShape 195"/>
              <p:cNvCxnSpPr>
                <a:cxnSpLocks noChangeShapeType="1"/>
              </p:cNvCxnSpPr>
              <p:nvPr/>
            </p:nvCxnSpPr>
            <p:spPr bwMode="auto">
              <a:xfrm flipH="1">
                <a:off x="3920" y="7991"/>
                <a:ext cx="141" cy="1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6" name="AutoShape 196"/>
              <p:cNvCxnSpPr>
                <a:cxnSpLocks noChangeShapeType="1"/>
              </p:cNvCxnSpPr>
              <p:nvPr/>
            </p:nvCxnSpPr>
            <p:spPr bwMode="auto">
              <a:xfrm flipH="1">
                <a:off x="3972" y="7990"/>
                <a:ext cx="141" cy="1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7" name="AutoShape 197"/>
              <p:cNvCxnSpPr>
                <a:cxnSpLocks noChangeShapeType="1"/>
              </p:cNvCxnSpPr>
              <p:nvPr/>
            </p:nvCxnSpPr>
            <p:spPr bwMode="auto">
              <a:xfrm flipH="1">
                <a:off x="4024" y="7989"/>
                <a:ext cx="142" cy="1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8" name="AutoShape 198"/>
              <p:cNvCxnSpPr>
                <a:cxnSpLocks noChangeShapeType="1"/>
              </p:cNvCxnSpPr>
              <p:nvPr/>
            </p:nvCxnSpPr>
            <p:spPr bwMode="auto">
              <a:xfrm flipH="1">
                <a:off x="4076" y="7989"/>
                <a:ext cx="141" cy="1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9" name="AutoShape 199"/>
              <p:cNvCxnSpPr>
                <a:cxnSpLocks noChangeShapeType="1"/>
              </p:cNvCxnSpPr>
              <p:nvPr/>
            </p:nvCxnSpPr>
            <p:spPr bwMode="auto">
              <a:xfrm flipH="1">
                <a:off x="4128" y="8014"/>
                <a:ext cx="114" cy="1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0" name="AutoShape 200"/>
              <p:cNvCxnSpPr>
                <a:cxnSpLocks noChangeShapeType="1"/>
              </p:cNvCxnSpPr>
              <p:nvPr/>
            </p:nvCxnSpPr>
            <p:spPr bwMode="auto">
              <a:xfrm flipH="1">
                <a:off x="4181" y="8072"/>
                <a:ext cx="55" cy="5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1" name="AutoShape 201"/>
              <p:cNvCxnSpPr>
                <a:cxnSpLocks noChangeShapeType="1"/>
              </p:cNvCxnSpPr>
              <p:nvPr/>
            </p:nvCxnSpPr>
            <p:spPr bwMode="auto">
              <a:xfrm flipH="1">
                <a:off x="3807" y="8537"/>
                <a:ext cx="141" cy="1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2" name="AutoShape 202"/>
              <p:cNvCxnSpPr>
                <a:cxnSpLocks noChangeShapeType="1"/>
              </p:cNvCxnSpPr>
              <p:nvPr/>
            </p:nvCxnSpPr>
            <p:spPr bwMode="auto">
              <a:xfrm flipH="1">
                <a:off x="3798" y="8535"/>
                <a:ext cx="101" cy="10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3" name="AutoShape 203"/>
              <p:cNvCxnSpPr>
                <a:cxnSpLocks noChangeShapeType="1"/>
              </p:cNvCxnSpPr>
              <p:nvPr/>
            </p:nvCxnSpPr>
            <p:spPr bwMode="auto">
              <a:xfrm flipH="1">
                <a:off x="3790" y="8539"/>
                <a:ext cx="59" cy="5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4" name="AutoShape 204"/>
              <p:cNvCxnSpPr>
                <a:cxnSpLocks noChangeShapeType="1"/>
              </p:cNvCxnSpPr>
              <p:nvPr/>
            </p:nvCxnSpPr>
            <p:spPr bwMode="auto">
              <a:xfrm flipH="1">
                <a:off x="3856" y="8537"/>
                <a:ext cx="141" cy="1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5" name="AutoShape 205"/>
              <p:cNvCxnSpPr>
                <a:cxnSpLocks noChangeShapeType="1"/>
              </p:cNvCxnSpPr>
              <p:nvPr/>
            </p:nvCxnSpPr>
            <p:spPr bwMode="auto">
              <a:xfrm flipH="1">
                <a:off x="3904" y="8538"/>
                <a:ext cx="141" cy="1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6" name="AutoShape 206"/>
              <p:cNvCxnSpPr>
                <a:cxnSpLocks noChangeShapeType="1"/>
              </p:cNvCxnSpPr>
              <p:nvPr/>
            </p:nvCxnSpPr>
            <p:spPr bwMode="auto">
              <a:xfrm flipH="1">
                <a:off x="3955" y="8539"/>
                <a:ext cx="141" cy="1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7" name="AutoShape 207"/>
              <p:cNvCxnSpPr>
                <a:cxnSpLocks noChangeShapeType="1"/>
              </p:cNvCxnSpPr>
              <p:nvPr/>
            </p:nvCxnSpPr>
            <p:spPr bwMode="auto">
              <a:xfrm flipH="1">
                <a:off x="4011" y="8535"/>
                <a:ext cx="141" cy="1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8" name="AutoShape 208"/>
              <p:cNvCxnSpPr>
                <a:cxnSpLocks noChangeShapeType="1"/>
              </p:cNvCxnSpPr>
              <p:nvPr/>
            </p:nvCxnSpPr>
            <p:spPr bwMode="auto">
              <a:xfrm flipH="1">
                <a:off x="4067" y="8532"/>
                <a:ext cx="141" cy="1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9" name="AutoShape 209"/>
              <p:cNvCxnSpPr>
                <a:cxnSpLocks noChangeShapeType="1"/>
              </p:cNvCxnSpPr>
              <p:nvPr/>
            </p:nvCxnSpPr>
            <p:spPr bwMode="auto">
              <a:xfrm flipH="1">
                <a:off x="4123" y="8549"/>
                <a:ext cx="119" cy="11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0" name="AutoShape 210"/>
              <p:cNvCxnSpPr>
                <a:cxnSpLocks noChangeShapeType="1"/>
              </p:cNvCxnSpPr>
              <p:nvPr/>
            </p:nvCxnSpPr>
            <p:spPr bwMode="auto">
              <a:xfrm flipH="1">
                <a:off x="4179" y="8610"/>
                <a:ext cx="55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1" name="AutoShape 211"/>
              <p:cNvCxnSpPr>
                <a:cxnSpLocks noChangeShapeType="1"/>
              </p:cNvCxnSpPr>
              <p:nvPr/>
            </p:nvCxnSpPr>
            <p:spPr bwMode="auto">
              <a:xfrm flipH="1">
                <a:off x="4766" y="7980"/>
                <a:ext cx="32" cy="5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2" name="AutoShape 212"/>
              <p:cNvCxnSpPr>
                <a:cxnSpLocks noChangeShapeType="1"/>
              </p:cNvCxnSpPr>
              <p:nvPr/>
            </p:nvCxnSpPr>
            <p:spPr bwMode="auto">
              <a:xfrm flipH="1">
                <a:off x="4798" y="7984"/>
                <a:ext cx="30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3" name="AutoShape 213"/>
              <p:cNvCxnSpPr>
                <a:cxnSpLocks noChangeShapeType="1"/>
              </p:cNvCxnSpPr>
              <p:nvPr/>
            </p:nvCxnSpPr>
            <p:spPr bwMode="auto">
              <a:xfrm flipH="1">
                <a:off x="4828" y="7989"/>
                <a:ext cx="32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4" name="AutoShape 214"/>
              <p:cNvCxnSpPr>
                <a:cxnSpLocks noChangeShapeType="1"/>
              </p:cNvCxnSpPr>
              <p:nvPr/>
            </p:nvCxnSpPr>
            <p:spPr bwMode="auto">
              <a:xfrm flipH="1">
                <a:off x="4865" y="7989"/>
                <a:ext cx="30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5" name="AutoShape 215"/>
              <p:cNvCxnSpPr>
                <a:cxnSpLocks noChangeShapeType="1"/>
              </p:cNvCxnSpPr>
              <p:nvPr/>
            </p:nvCxnSpPr>
            <p:spPr bwMode="auto">
              <a:xfrm flipH="1">
                <a:off x="4900" y="7989"/>
                <a:ext cx="31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6" name="AutoShape 216"/>
              <p:cNvCxnSpPr>
                <a:cxnSpLocks noChangeShapeType="1"/>
              </p:cNvCxnSpPr>
              <p:nvPr/>
            </p:nvCxnSpPr>
            <p:spPr bwMode="auto">
              <a:xfrm flipH="1">
                <a:off x="4937" y="7989"/>
                <a:ext cx="30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7" name="AutoShape 217"/>
              <p:cNvCxnSpPr>
                <a:cxnSpLocks noChangeShapeType="1"/>
              </p:cNvCxnSpPr>
              <p:nvPr/>
            </p:nvCxnSpPr>
            <p:spPr bwMode="auto">
              <a:xfrm flipH="1">
                <a:off x="4972" y="7989"/>
                <a:ext cx="31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8" name="AutoShape 218"/>
              <p:cNvCxnSpPr>
                <a:cxnSpLocks noChangeShapeType="1"/>
              </p:cNvCxnSpPr>
              <p:nvPr/>
            </p:nvCxnSpPr>
            <p:spPr bwMode="auto">
              <a:xfrm flipH="1">
                <a:off x="5008" y="7989"/>
                <a:ext cx="32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9" name="AutoShape 219"/>
              <p:cNvCxnSpPr>
                <a:cxnSpLocks noChangeShapeType="1"/>
              </p:cNvCxnSpPr>
              <p:nvPr/>
            </p:nvCxnSpPr>
            <p:spPr bwMode="auto">
              <a:xfrm flipH="1">
                <a:off x="5045" y="7989"/>
                <a:ext cx="30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0" name="AutoShape 220"/>
              <p:cNvCxnSpPr>
                <a:cxnSpLocks noChangeShapeType="1"/>
              </p:cNvCxnSpPr>
              <p:nvPr/>
            </p:nvCxnSpPr>
            <p:spPr bwMode="auto">
              <a:xfrm flipH="1">
                <a:off x="5080" y="7989"/>
                <a:ext cx="32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1" name="AutoShape 221"/>
              <p:cNvCxnSpPr>
                <a:cxnSpLocks noChangeShapeType="1"/>
              </p:cNvCxnSpPr>
              <p:nvPr/>
            </p:nvCxnSpPr>
            <p:spPr bwMode="auto">
              <a:xfrm flipH="1">
                <a:off x="5117" y="7989"/>
                <a:ext cx="30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2" name="AutoShape 222"/>
              <p:cNvCxnSpPr>
                <a:cxnSpLocks noChangeShapeType="1"/>
              </p:cNvCxnSpPr>
              <p:nvPr/>
            </p:nvCxnSpPr>
            <p:spPr bwMode="auto">
              <a:xfrm flipH="1">
                <a:off x="5152" y="7989"/>
                <a:ext cx="31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3" name="AutoShape 223"/>
              <p:cNvCxnSpPr>
                <a:cxnSpLocks noChangeShapeType="1"/>
              </p:cNvCxnSpPr>
              <p:nvPr/>
            </p:nvCxnSpPr>
            <p:spPr bwMode="auto">
              <a:xfrm flipH="1">
                <a:off x="5188" y="7989"/>
                <a:ext cx="32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4" name="AutoShape 224"/>
              <p:cNvCxnSpPr>
                <a:cxnSpLocks noChangeShapeType="1"/>
              </p:cNvCxnSpPr>
              <p:nvPr/>
            </p:nvCxnSpPr>
            <p:spPr bwMode="auto">
              <a:xfrm flipH="1">
                <a:off x="5225" y="7989"/>
                <a:ext cx="30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5" name="AutoShape 225"/>
              <p:cNvCxnSpPr>
                <a:cxnSpLocks noChangeShapeType="1"/>
              </p:cNvCxnSpPr>
              <p:nvPr/>
            </p:nvCxnSpPr>
            <p:spPr bwMode="auto">
              <a:xfrm flipH="1">
                <a:off x="5260" y="7989"/>
                <a:ext cx="32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6" name="AutoShape 226"/>
              <p:cNvCxnSpPr>
                <a:cxnSpLocks noChangeShapeType="1"/>
              </p:cNvCxnSpPr>
              <p:nvPr/>
            </p:nvCxnSpPr>
            <p:spPr bwMode="auto">
              <a:xfrm flipH="1">
                <a:off x="4761" y="8626"/>
                <a:ext cx="32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7" name="AutoShape 227"/>
              <p:cNvCxnSpPr>
                <a:cxnSpLocks noChangeShapeType="1"/>
              </p:cNvCxnSpPr>
              <p:nvPr/>
            </p:nvCxnSpPr>
            <p:spPr bwMode="auto">
              <a:xfrm flipH="1">
                <a:off x="4798" y="8622"/>
                <a:ext cx="30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8" name="AutoShape 228"/>
              <p:cNvCxnSpPr>
                <a:cxnSpLocks noChangeShapeType="1"/>
              </p:cNvCxnSpPr>
              <p:nvPr/>
            </p:nvCxnSpPr>
            <p:spPr bwMode="auto">
              <a:xfrm flipH="1">
                <a:off x="4833" y="8618"/>
                <a:ext cx="32" cy="5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9" name="AutoShape 229"/>
              <p:cNvCxnSpPr>
                <a:cxnSpLocks noChangeShapeType="1"/>
              </p:cNvCxnSpPr>
              <p:nvPr/>
            </p:nvCxnSpPr>
            <p:spPr bwMode="auto">
              <a:xfrm flipH="1">
                <a:off x="4865" y="8618"/>
                <a:ext cx="30" cy="5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0" name="AutoShape 230"/>
              <p:cNvCxnSpPr>
                <a:cxnSpLocks noChangeShapeType="1"/>
              </p:cNvCxnSpPr>
              <p:nvPr/>
            </p:nvCxnSpPr>
            <p:spPr bwMode="auto">
              <a:xfrm flipH="1">
                <a:off x="4895" y="8625"/>
                <a:ext cx="31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1" name="AutoShape 231"/>
              <p:cNvCxnSpPr>
                <a:cxnSpLocks noChangeShapeType="1"/>
              </p:cNvCxnSpPr>
              <p:nvPr/>
            </p:nvCxnSpPr>
            <p:spPr bwMode="auto">
              <a:xfrm flipH="1">
                <a:off x="4931" y="8626"/>
                <a:ext cx="32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2" name="AutoShape 232"/>
              <p:cNvCxnSpPr>
                <a:cxnSpLocks noChangeShapeType="1"/>
              </p:cNvCxnSpPr>
              <p:nvPr/>
            </p:nvCxnSpPr>
            <p:spPr bwMode="auto">
              <a:xfrm flipH="1">
                <a:off x="4967" y="8627"/>
                <a:ext cx="31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3" name="AutoShape 233"/>
              <p:cNvCxnSpPr>
                <a:cxnSpLocks noChangeShapeType="1"/>
              </p:cNvCxnSpPr>
              <p:nvPr/>
            </p:nvCxnSpPr>
            <p:spPr bwMode="auto">
              <a:xfrm flipH="1">
                <a:off x="5003" y="8629"/>
                <a:ext cx="32" cy="5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4" name="AutoShape 234"/>
              <p:cNvCxnSpPr>
                <a:cxnSpLocks noChangeShapeType="1"/>
              </p:cNvCxnSpPr>
              <p:nvPr/>
            </p:nvCxnSpPr>
            <p:spPr bwMode="auto">
              <a:xfrm flipH="1">
                <a:off x="5040" y="8629"/>
                <a:ext cx="30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5" name="AutoShape 235"/>
              <p:cNvCxnSpPr>
                <a:cxnSpLocks noChangeShapeType="1"/>
              </p:cNvCxnSpPr>
              <p:nvPr/>
            </p:nvCxnSpPr>
            <p:spPr bwMode="auto">
              <a:xfrm flipH="1">
                <a:off x="5075" y="8630"/>
                <a:ext cx="32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6" name="AutoShape 236"/>
              <p:cNvCxnSpPr>
                <a:cxnSpLocks noChangeShapeType="1"/>
              </p:cNvCxnSpPr>
              <p:nvPr/>
            </p:nvCxnSpPr>
            <p:spPr bwMode="auto">
              <a:xfrm flipH="1">
                <a:off x="5112" y="8631"/>
                <a:ext cx="30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7" name="AutoShape 237"/>
              <p:cNvCxnSpPr>
                <a:cxnSpLocks noChangeShapeType="1"/>
              </p:cNvCxnSpPr>
              <p:nvPr/>
            </p:nvCxnSpPr>
            <p:spPr bwMode="auto">
              <a:xfrm flipH="1">
                <a:off x="5147" y="8632"/>
                <a:ext cx="31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8" name="AutoShape 238"/>
              <p:cNvCxnSpPr>
                <a:cxnSpLocks noChangeShapeType="1"/>
              </p:cNvCxnSpPr>
              <p:nvPr/>
            </p:nvCxnSpPr>
            <p:spPr bwMode="auto">
              <a:xfrm flipH="1">
                <a:off x="5188" y="8629"/>
                <a:ext cx="32" cy="5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9" name="AutoShape 239"/>
              <p:cNvCxnSpPr>
                <a:cxnSpLocks noChangeShapeType="1"/>
              </p:cNvCxnSpPr>
              <p:nvPr/>
            </p:nvCxnSpPr>
            <p:spPr bwMode="auto">
              <a:xfrm flipH="1">
                <a:off x="5230" y="8623"/>
                <a:ext cx="30" cy="5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0" name="AutoShape 240"/>
              <p:cNvCxnSpPr>
                <a:cxnSpLocks noChangeShapeType="1"/>
              </p:cNvCxnSpPr>
              <p:nvPr/>
            </p:nvCxnSpPr>
            <p:spPr bwMode="auto">
              <a:xfrm flipH="1">
                <a:off x="5270" y="8620"/>
                <a:ext cx="32" cy="5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841" name="Freeform 241"/>
              <p:cNvSpPr>
                <a:spLocks/>
              </p:cNvSpPr>
              <p:nvPr/>
            </p:nvSpPr>
            <p:spPr bwMode="auto">
              <a:xfrm>
                <a:off x="5285" y="7972"/>
                <a:ext cx="37" cy="72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80"/>
                  </a:cxn>
                  <a:cxn ang="0">
                    <a:pos x="34" y="161"/>
                  </a:cxn>
                  <a:cxn ang="0">
                    <a:pos x="15" y="270"/>
                  </a:cxn>
                  <a:cxn ang="0">
                    <a:pos x="15" y="408"/>
                  </a:cxn>
                  <a:cxn ang="0">
                    <a:pos x="19" y="518"/>
                  </a:cxn>
                  <a:cxn ang="0">
                    <a:pos x="34" y="570"/>
                  </a:cxn>
                  <a:cxn ang="0">
                    <a:pos x="15" y="670"/>
                  </a:cxn>
                  <a:cxn ang="0">
                    <a:pos x="0" y="722"/>
                  </a:cxn>
                </a:cxnLst>
                <a:rect l="0" t="0" r="r" b="b"/>
                <a:pathLst>
                  <a:path w="36" h="722">
                    <a:moveTo>
                      <a:pt x="15" y="0"/>
                    </a:moveTo>
                    <a:cubicBezTo>
                      <a:pt x="20" y="26"/>
                      <a:pt x="26" y="53"/>
                      <a:pt x="29" y="80"/>
                    </a:cubicBezTo>
                    <a:cubicBezTo>
                      <a:pt x="32" y="107"/>
                      <a:pt x="36" y="129"/>
                      <a:pt x="34" y="161"/>
                    </a:cubicBezTo>
                    <a:cubicBezTo>
                      <a:pt x="32" y="193"/>
                      <a:pt x="18" y="229"/>
                      <a:pt x="15" y="270"/>
                    </a:cubicBezTo>
                    <a:cubicBezTo>
                      <a:pt x="12" y="311"/>
                      <a:pt x="14" y="367"/>
                      <a:pt x="15" y="408"/>
                    </a:cubicBezTo>
                    <a:cubicBezTo>
                      <a:pt x="16" y="449"/>
                      <a:pt x="16" y="491"/>
                      <a:pt x="19" y="518"/>
                    </a:cubicBezTo>
                    <a:cubicBezTo>
                      <a:pt x="22" y="545"/>
                      <a:pt x="35" y="545"/>
                      <a:pt x="34" y="570"/>
                    </a:cubicBezTo>
                    <a:cubicBezTo>
                      <a:pt x="33" y="595"/>
                      <a:pt x="21" y="645"/>
                      <a:pt x="15" y="670"/>
                    </a:cubicBezTo>
                    <a:cubicBezTo>
                      <a:pt x="9" y="695"/>
                      <a:pt x="2" y="713"/>
                      <a:pt x="0" y="72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>
                  <a:latin typeface="+mn-lt"/>
                </a:endParaRPr>
              </a:p>
            </p:txBody>
          </p:sp>
          <p:grpSp>
            <p:nvGrpSpPr>
              <p:cNvPr id="25842" name="Group 242"/>
              <p:cNvGrpSpPr>
                <a:grpSpLocks/>
              </p:cNvGrpSpPr>
              <p:nvPr/>
            </p:nvGrpSpPr>
            <p:grpSpPr bwMode="auto">
              <a:xfrm>
                <a:off x="7597" y="7716"/>
                <a:ext cx="1246" cy="1357"/>
                <a:chOff x="7178" y="14369"/>
                <a:chExt cx="1246" cy="1357"/>
              </a:xfrm>
            </p:grpSpPr>
            <p:sp>
              <p:nvSpPr>
                <p:cNvPr id="25843" name="Freeform 243"/>
                <p:cNvSpPr>
                  <a:spLocks/>
                </p:cNvSpPr>
                <p:nvPr/>
              </p:nvSpPr>
              <p:spPr bwMode="auto">
                <a:xfrm>
                  <a:off x="7182" y="14628"/>
                  <a:ext cx="56" cy="708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28" y="29"/>
                    </a:cxn>
                    <a:cxn ang="0">
                      <a:pos x="28" y="76"/>
                    </a:cxn>
                    <a:cxn ang="0">
                      <a:pos x="42" y="166"/>
                    </a:cxn>
                    <a:cxn ang="0">
                      <a:pos x="28" y="271"/>
                    </a:cxn>
                    <a:cxn ang="0">
                      <a:pos x="4" y="390"/>
                    </a:cxn>
                    <a:cxn ang="0">
                      <a:pos x="51" y="542"/>
                    </a:cxn>
                    <a:cxn ang="0">
                      <a:pos x="37" y="656"/>
                    </a:cxn>
                    <a:cxn ang="0">
                      <a:pos x="56" y="708"/>
                    </a:cxn>
                  </a:cxnLst>
                  <a:rect l="0" t="0" r="r" b="b"/>
                  <a:pathLst>
                    <a:path w="56" h="708">
                      <a:moveTo>
                        <a:pt x="47" y="0"/>
                      </a:moveTo>
                      <a:cubicBezTo>
                        <a:pt x="39" y="8"/>
                        <a:pt x="31" y="16"/>
                        <a:pt x="28" y="29"/>
                      </a:cubicBezTo>
                      <a:cubicBezTo>
                        <a:pt x="25" y="42"/>
                        <a:pt x="26" y="53"/>
                        <a:pt x="28" y="76"/>
                      </a:cubicBezTo>
                      <a:cubicBezTo>
                        <a:pt x="30" y="99"/>
                        <a:pt x="42" y="134"/>
                        <a:pt x="42" y="166"/>
                      </a:cubicBezTo>
                      <a:cubicBezTo>
                        <a:pt x="42" y="198"/>
                        <a:pt x="34" y="234"/>
                        <a:pt x="28" y="271"/>
                      </a:cubicBezTo>
                      <a:cubicBezTo>
                        <a:pt x="22" y="308"/>
                        <a:pt x="0" y="345"/>
                        <a:pt x="4" y="390"/>
                      </a:cubicBezTo>
                      <a:cubicBezTo>
                        <a:pt x="8" y="435"/>
                        <a:pt x="46" y="498"/>
                        <a:pt x="51" y="542"/>
                      </a:cubicBezTo>
                      <a:cubicBezTo>
                        <a:pt x="56" y="586"/>
                        <a:pt x="36" y="628"/>
                        <a:pt x="37" y="656"/>
                      </a:cubicBezTo>
                      <a:cubicBezTo>
                        <a:pt x="38" y="684"/>
                        <a:pt x="52" y="697"/>
                        <a:pt x="56" y="708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800">
                    <a:latin typeface="+mn-lt"/>
                  </a:endParaRPr>
                </a:p>
              </p:txBody>
            </p:sp>
            <p:grpSp>
              <p:nvGrpSpPr>
                <p:cNvPr id="25844" name="Group 244"/>
                <p:cNvGrpSpPr>
                  <a:grpSpLocks/>
                </p:cNvGrpSpPr>
                <p:nvPr/>
              </p:nvGrpSpPr>
              <p:grpSpPr bwMode="auto">
                <a:xfrm>
                  <a:off x="7216" y="14554"/>
                  <a:ext cx="564" cy="330"/>
                  <a:chOff x="7301" y="12434"/>
                  <a:chExt cx="564" cy="330"/>
                </a:xfrm>
              </p:grpSpPr>
              <p:sp>
                <p:nvSpPr>
                  <p:cNvPr id="25845" name="Arc 245"/>
                  <p:cNvSpPr>
                    <a:spLocks/>
                  </p:cNvSpPr>
                  <p:nvPr/>
                </p:nvSpPr>
                <p:spPr bwMode="auto">
                  <a:xfrm rot="1405722" flipV="1">
                    <a:off x="7549" y="12434"/>
                    <a:ext cx="316" cy="330"/>
                  </a:xfrm>
                  <a:custGeom>
                    <a:avLst/>
                    <a:gdLst>
                      <a:gd name="G0" fmla="+- 0 0 0"/>
                      <a:gd name="G1" fmla="+- 19944 0 0"/>
                      <a:gd name="G2" fmla="+- 21600 0 0"/>
                      <a:gd name="T0" fmla="*/ 8293 w 19177"/>
                      <a:gd name="T1" fmla="*/ 0 h 19944"/>
                      <a:gd name="T2" fmla="*/ 19177 w 19177"/>
                      <a:gd name="T3" fmla="*/ 10004 h 19944"/>
                      <a:gd name="T4" fmla="*/ 0 w 19177"/>
                      <a:gd name="T5" fmla="*/ 19944 h 199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177" h="19944" fill="none" extrusionOk="0">
                        <a:moveTo>
                          <a:pt x="8293" y="-1"/>
                        </a:moveTo>
                        <a:cubicBezTo>
                          <a:pt x="12984" y="1950"/>
                          <a:pt x="16838" y="5492"/>
                          <a:pt x="19176" y="10004"/>
                        </a:cubicBezTo>
                      </a:path>
                      <a:path w="19177" h="19944" stroke="0" extrusionOk="0">
                        <a:moveTo>
                          <a:pt x="8293" y="-1"/>
                        </a:moveTo>
                        <a:cubicBezTo>
                          <a:pt x="12984" y="1950"/>
                          <a:pt x="16838" y="5492"/>
                          <a:pt x="19176" y="10004"/>
                        </a:cubicBezTo>
                        <a:lnTo>
                          <a:pt x="0" y="19944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800">
                      <a:latin typeface="+mn-lt"/>
                    </a:endParaRPr>
                  </a:p>
                </p:txBody>
              </p:sp>
              <p:cxnSp>
                <p:nvCxnSpPr>
                  <p:cNvPr id="25846" name="AutoShape 24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01" y="12743"/>
                    <a:ext cx="323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5847" name="Group 247"/>
                <p:cNvGrpSpPr>
                  <a:grpSpLocks/>
                </p:cNvGrpSpPr>
                <p:nvPr/>
              </p:nvGrpSpPr>
              <p:grpSpPr bwMode="auto">
                <a:xfrm flipV="1">
                  <a:off x="7214" y="15093"/>
                  <a:ext cx="564" cy="330"/>
                  <a:chOff x="7301" y="12434"/>
                  <a:chExt cx="564" cy="330"/>
                </a:xfrm>
              </p:grpSpPr>
              <p:sp>
                <p:nvSpPr>
                  <p:cNvPr id="25848" name="Arc 248"/>
                  <p:cNvSpPr>
                    <a:spLocks/>
                  </p:cNvSpPr>
                  <p:nvPr/>
                </p:nvSpPr>
                <p:spPr bwMode="auto">
                  <a:xfrm rot="1405722" flipV="1">
                    <a:off x="7549" y="12434"/>
                    <a:ext cx="316" cy="330"/>
                  </a:xfrm>
                  <a:custGeom>
                    <a:avLst/>
                    <a:gdLst>
                      <a:gd name="G0" fmla="+- 0 0 0"/>
                      <a:gd name="G1" fmla="+- 19944 0 0"/>
                      <a:gd name="G2" fmla="+- 21600 0 0"/>
                      <a:gd name="T0" fmla="*/ 8293 w 19177"/>
                      <a:gd name="T1" fmla="*/ 0 h 19944"/>
                      <a:gd name="T2" fmla="*/ 19177 w 19177"/>
                      <a:gd name="T3" fmla="*/ 10004 h 19944"/>
                      <a:gd name="T4" fmla="*/ 0 w 19177"/>
                      <a:gd name="T5" fmla="*/ 19944 h 199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177" h="19944" fill="none" extrusionOk="0">
                        <a:moveTo>
                          <a:pt x="8293" y="-1"/>
                        </a:moveTo>
                        <a:cubicBezTo>
                          <a:pt x="12984" y="1950"/>
                          <a:pt x="16838" y="5492"/>
                          <a:pt x="19176" y="10004"/>
                        </a:cubicBezTo>
                      </a:path>
                      <a:path w="19177" h="19944" stroke="0" extrusionOk="0">
                        <a:moveTo>
                          <a:pt x="8293" y="-1"/>
                        </a:moveTo>
                        <a:cubicBezTo>
                          <a:pt x="12984" y="1950"/>
                          <a:pt x="16838" y="5492"/>
                          <a:pt x="19176" y="10004"/>
                        </a:cubicBezTo>
                        <a:lnTo>
                          <a:pt x="0" y="19944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800">
                      <a:latin typeface="+mn-lt"/>
                    </a:endParaRPr>
                  </a:p>
                </p:txBody>
              </p:sp>
              <p:cxnSp>
                <p:nvCxnSpPr>
                  <p:cNvPr id="25849" name="AutoShape 24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01" y="12743"/>
                    <a:ext cx="323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5850" name="AutoShape 250"/>
                <p:cNvCxnSpPr>
                  <a:cxnSpLocks noChangeShapeType="1"/>
                </p:cNvCxnSpPr>
                <p:nvPr/>
              </p:nvCxnSpPr>
              <p:spPr bwMode="auto">
                <a:xfrm>
                  <a:off x="7766" y="14779"/>
                  <a:ext cx="469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1" name="AutoShape 251"/>
                <p:cNvCxnSpPr>
                  <a:cxnSpLocks noChangeShapeType="1"/>
                </p:cNvCxnSpPr>
                <p:nvPr/>
              </p:nvCxnSpPr>
              <p:spPr bwMode="auto">
                <a:xfrm>
                  <a:off x="7763" y="15201"/>
                  <a:ext cx="469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2" name="AutoShape 252"/>
                <p:cNvCxnSpPr>
                  <a:cxnSpLocks noChangeShapeType="1"/>
                </p:cNvCxnSpPr>
                <p:nvPr/>
              </p:nvCxnSpPr>
              <p:spPr bwMode="auto">
                <a:xfrm>
                  <a:off x="7178" y="14986"/>
                  <a:ext cx="1145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5853" name="AutoShape 253"/>
                <p:cNvCxnSpPr>
                  <a:cxnSpLocks noChangeShapeType="1"/>
                </p:cNvCxnSpPr>
                <p:nvPr/>
              </p:nvCxnSpPr>
              <p:spPr bwMode="auto">
                <a:xfrm>
                  <a:off x="8223" y="14385"/>
                  <a:ext cx="0" cy="123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4" name="AutoShape 254"/>
                <p:cNvCxnSpPr>
                  <a:cxnSpLocks noChangeShapeType="1"/>
                </p:cNvCxnSpPr>
                <p:nvPr/>
              </p:nvCxnSpPr>
              <p:spPr bwMode="auto">
                <a:xfrm>
                  <a:off x="7365" y="15624"/>
                  <a:ext cx="1052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5" name="AutoShape 255"/>
                <p:cNvCxnSpPr>
                  <a:cxnSpLocks noChangeShapeType="1"/>
                </p:cNvCxnSpPr>
                <p:nvPr/>
              </p:nvCxnSpPr>
              <p:spPr bwMode="auto">
                <a:xfrm>
                  <a:off x="8254" y="14798"/>
                  <a:ext cx="0" cy="37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6" name="AutoShape 256"/>
                <p:cNvCxnSpPr>
                  <a:cxnSpLocks noChangeShapeType="1"/>
                </p:cNvCxnSpPr>
                <p:nvPr/>
              </p:nvCxnSpPr>
              <p:spPr bwMode="auto">
                <a:xfrm flipV="1">
                  <a:off x="8223" y="15172"/>
                  <a:ext cx="37" cy="2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7" name="AutoShape 257"/>
                <p:cNvCxnSpPr>
                  <a:cxnSpLocks noChangeShapeType="1"/>
                </p:cNvCxnSpPr>
                <p:nvPr/>
              </p:nvCxnSpPr>
              <p:spPr bwMode="auto">
                <a:xfrm>
                  <a:off x="8225" y="14779"/>
                  <a:ext cx="37" cy="2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8" name="AutoShape 258"/>
                <p:cNvCxnSpPr>
                  <a:cxnSpLocks noChangeShapeType="1"/>
                </p:cNvCxnSpPr>
                <p:nvPr/>
              </p:nvCxnSpPr>
              <p:spPr bwMode="auto">
                <a:xfrm>
                  <a:off x="7779" y="14805"/>
                  <a:ext cx="4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9" name="AutoShape 259"/>
                <p:cNvCxnSpPr>
                  <a:cxnSpLocks noChangeShapeType="1"/>
                </p:cNvCxnSpPr>
                <p:nvPr/>
              </p:nvCxnSpPr>
              <p:spPr bwMode="auto">
                <a:xfrm>
                  <a:off x="7781" y="14839"/>
                  <a:ext cx="4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0" name="AutoShape 260"/>
                <p:cNvCxnSpPr>
                  <a:cxnSpLocks noChangeShapeType="1"/>
                </p:cNvCxnSpPr>
                <p:nvPr/>
              </p:nvCxnSpPr>
              <p:spPr bwMode="auto">
                <a:xfrm>
                  <a:off x="7777" y="14879"/>
                  <a:ext cx="4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1" name="AutoShape 261"/>
                <p:cNvCxnSpPr>
                  <a:cxnSpLocks noChangeShapeType="1"/>
                </p:cNvCxnSpPr>
                <p:nvPr/>
              </p:nvCxnSpPr>
              <p:spPr bwMode="auto">
                <a:xfrm>
                  <a:off x="7773" y="14931"/>
                  <a:ext cx="4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2" name="AutoShape 262"/>
                <p:cNvCxnSpPr>
                  <a:cxnSpLocks noChangeShapeType="1"/>
                </p:cNvCxnSpPr>
                <p:nvPr/>
              </p:nvCxnSpPr>
              <p:spPr bwMode="auto">
                <a:xfrm>
                  <a:off x="7769" y="14989"/>
                  <a:ext cx="4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3" name="AutoShape 263"/>
                <p:cNvCxnSpPr>
                  <a:cxnSpLocks noChangeShapeType="1"/>
                </p:cNvCxnSpPr>
                <p:nvPr/>
              </p:nvCxnSpPr>
              <p:spPr bwMode="auto">
                <a:xfrm>
                  <a:off x="7765" y="15047"/>
                  <a:ext cx="4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4" name="AutoShape 264"/>
                <p:cNvCxnSpPr>
                  <a:cxnSpLocks noChangeShapeType="1"/>
                </p:cNvCxnSpPr>
                <p:nvPr/>
              </p:nvCxnSpPr>
              <p:spPr bwMode="auto">
                <a:xfrm>
                  <a:off x="7774" y="15093"/>
                  <a:ext cx="4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5" name="AutoShape 265"/>
                <p:cNvCxnSpPr>
                  <a:cxnSpLocks noChangeShapeType="1"/>
                </p:cNvCxnSpPr>
                <p:nvPr/>
              </p:nvCxnSpPr>
              <p:spPr bwMode="auto">
                <a:xfrm>
                  <a:off x="7777" y="15133"/>
                  <a:ext cx="4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6" name="AutoShape 266"/>
                <p:cNvCxnSpPr>
                  <a:cxnSpLocks noChangeShapeType="1"/>
                </p:cNvCxnSpPr>
                <p:nvPr/>
              </p:nvCxnSpPr>
              <p:spPr bwMode="auto">
                <a:xfrm>
                  <a:off x="7774" y="15161"/>
                  <a:ext cx="4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7" name="AutoShape 267"/>
                <p:cNvCxnSpPr>
                  <a:cxnSpLocks noChangeShapeType="1"/>
                </p:cNvCxnSpPr>
                <p:nvPr/>
              </p:nvCxnSpPr>
              <p:spPr bwMode="auto">
                <a:xfrm>
                  <a:off x="7771" y="15183"/>
                  <a:ext cx="432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8" name="AutoShape 268"/>
                <p:cNvCxnSpPr>
                  <a:cxnSpLocks noChangeShapeType="1"/>
                </p:cNvCxnSpPr>
                <p:nvPr/>
              </p:nvCxnSpPr>
              <p:spPr bwMode="auto">
                <a:xfrm>
                  <a:off x="7365" y="15624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9" name="AutoShape 269"/>
                <p:cNvCxnSpPr>
                  <a:cxnSpLocks noChangeShapeType="1"/>
                </p:cNvCxnSpPr>
                <p:nvPr/>
              </p:nvCxnSpPr>
              <p:spPr bwMode="auto">
                <a:xfrm>
                  <a:off x="7443" y="15626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0" name="AutoShape 270"/>
                <p:cNvCxnSpPr>
                  <a:cxnSpLocks noChangeShapeType="1"/>
                </p:cNvCxnSpPr>
                <p:nvPr/>
              </p:nvCxnSpPr>
              <p:spPr bwMode="auto">
                <a:xfrm>
                  <a:off x="7515" y="15622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1" name="AutoShape 271"/>
                <p:cNvCxnSpPr>
                  <a:cxnSpLocks noChangeShapeType="1"/>
                </p:cNvCxnSpPr>
                <p:nvPr/>
              </p:nvCxnSpPr>
              <p:spPr bwMode="auto">
                <a:xfrm>
                  <a:off x="7587" y="15618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2" name="AutoShape 272"/>
                <p:cNvCxnSpPr>
                  <a:cxnSpLocks noChangeShapeType="1"/>
                </p:cNvCxnSpPr>
                <p:nvPr/>
              </p:nvCxnSpPr>
              <p:spPr bwMode="auto">
                <a:xfrm>
                  <a:off x="7665" y="15620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3" name="AutoShape 273"/>
                <p:cNvCxnSpPr>
                  <a:cxnSpLocks noChangeShapeType="1"/>
                </p:cNvCxnSpPr>
                <p:nvPr/>
              </p:nvCxnSpPr>
              <p:spPr bwMode="auto">
                <a:xfrm>
                  <a:off x="7743" y="15622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4" name="AutoShape 274"/>
                <p:cNvCxnSpPr>
                  <a:cxnSpLocks noChangeShapeType="1"/>
                </p:cNvCxnSpPr>
                <p:nvPr/>
              </p:nvCxnSpPr>
              <p:spPr bwMode="auto">
                <a:xfrm>
                  <a:off x="7821" y="15624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5" name="AutoShape 275"/>
                <p:cNvCxnSpPr>
                  <a:cxnSpLocks noChangeShapeType="1"/>
                </p:cNvCxnSpPr>
                <p:nvPr/>
              </p:nvCxnSpPr>
              <p:spPr bwMode="auto">
                <a:xfrm>
                  <a:off x="7899" y="15626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6" name="AutoShape 276"/>
                <p:cNvCxnSpPr>
                  <a:cxnSpLocks noChangeShapeType="1"/>
                </p:cNvCxnSpPr>
                <p:nvPr/>
              </p:nvCxnSpPr>
              <p:spPr bwMode="auto">
                <a:xfrm>
                  <a:off x="7977" y="15628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7" name="AutoShape 277"/>
                <p:cNvCxnSpPr>
                  <a:cxnSpLocks noChangeShapeType="1"/>
                </p:cNvCxnSpPr>
                <p:nvPr/>
              </p:nvCxnSpPr>
              <p:spPr bwMode="auto">
                <a:xfrm>
                  <a:off x="8055" y="15630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8" name="AutoShape 278"/>
                <p:cNvCxnSpPr>
                  <a:cxnSpLocks noChangeShapeType="1"/>
                </p:cNvCxnSpPr>
                <p:nvPr/>
              </p:nvCxnSpPr>
              <p:spPr bwMode="auto">
                <a:xfrm>
                  <a:off x="8133" y="15632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9" name="AutoShape 279"/>
                <p:cNvCxnSpPr>
                  <a:cxnSpLocks noChangeShapeType="1"/>
                </p:cNvCxnSpPr>
                <p:nvPr/>
              </p:nvCxnSpPr>
              <p:spPr bwMode="auto">
                <a:xfrm>
                  <a:off x="8205" y="15628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0" name="AutoShape 280"/>
                <p:cNvCxnSpPr>
                  <a:cxnSpLocks noChangeShapeType="1"/>
                </p:cNvCxnSpPr>
                <p:nvPr/>
              </p:nvCxnSpPr>
              <p:spPr bwMode="auto">
                <a:xfrm>
                  <a:off x="8277" y="15624"/>
                  <a:ext cx="94" cy="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1" name="AutoShape 281"/>
                <p:cNvCxnSpPr>
                  <a:cxnSpLocks noChangeShapeType="1"/>
                </p:cNvCxnSpPr>
                <p:nvPr/>
              </p:nvCxnSpPr>
              <p:spPr bwMode="auto">
                <a:xfrm>
                  <a:off x="8349" y="15620"/>
                  <a:ext cx="75" cy="7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2" name="AutoShape 282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97" y="15427"/>
                  <a:ext cx="47" cy="4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3" name="AutoShape 28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704" y="15433"/>
                  <a:ext cx="110" cy="11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4" name="AutoShape 2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7716" y="15428"/>
                  <a:ext cx="184" cy="18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5" name="AutoShape 285"/>
                <p:cNvCxnSpPr>
                  <a:cxnSpLocks noChangeShapeType="1"/>
                </p:cNvCxnSpPr>
                <p:nvPr/>
              </p:nvCxnSpPr>
              <p:spPr bwMode="auto">
                <a:xfrm flipH="1">
                  <a:off x="7798" y="15419"/>
                  <a:ext cx="195" cy="19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6" name="AutoShape 2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7886" y="15420"/>
                  <a:ext cx="190" cy="19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7" name="AutoShape 287"/>
                <p:cNvCxnSpPr>
                  <a:cxnSpLocks noChangeShapeType="1"/>
                </p:cNvCxnSpPr>
                <p:nvPr/>
              </p:nvCxnSpPr>
              <p:spPr bwMode="auto">
                <a:xfrm flipH="1">
                  <a:off x="7974" y="15421"/>
                  <a:ext cx="185" cy="18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8" name="AutoShape 288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56" y="15433"/>
                  <a:ext cx="175" cy="17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9" name="AutoShape 28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138" y="15522"/>
                  <a:ext cx="88" cy="8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90" name="AutoShape 290"/>
                <p:cNvCxnSpPr>
                  <a:cxnSpLocks noChangeShapeType="1"/>
                </p:cNvCxnSpPr>
                <p:nvPr/>
              </p:nvCxnSpPr>
              <p:spPr bwMode="auto">
                <a:xfrm>
                  <a:off x="7765" y="14627"/>
                  <a:ext cx="0" cy="717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91" name="AutoShape 2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7213" y="15276"/>
                  <a:ext cx="549" cy="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92" name="AutoShape 2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227" y="15336"/>
                  <a:ext cx="549" cy="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93" name="AutoShape 293"/>
                <p:cNvCxnSpPr>
                  <a:cxnSpLocks noChangeShapeType="1"/>
                </p:cNvCxnSpPr>
                <p:nvPr/>
              </p:nvCxnSpPr>
              <p:spPr bwMode="auto">
                <a:xfrm>
                  <a:off x="7578" y="15340"/>
                  <a:ext cx="0" cy="78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94" name="AutoShape 29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68" y="15424"/>
                  <a:ext cx="65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95" name="AutoShape 295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96" y="15424"/>
                  <a:ext cx="0" cy="17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96" name="AutoShape 296"/>
                <p:cNvCxnSpPr>
                  <a:cxnSpLocks noChangeShapeType="1"/>
                </p:cNvCxnSpPr>
                <p:nvPr/>
              </p:nvCxnSpPr>
              <p:spPr bwMode="auto">
                <a:xfrm>
                  <a:off x="7698" y="15417"/>
                  <a:ext cx="0" cy="202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97" name="AutoShape 297"/>
                <p:cNvCxnSpPr>
                  <a:cxnSpLocks noChangeShapeType="1"/>
                </p:cNvCxnSpPr>
                <p:nvPr/>
              </p:nvCxnSpPr>
              <p:spPr bwMode="auto">
                <a:xfrm>
                  <a:off x="7209" y="14695"/>
                  <a:ext cx="549" cy="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98" name="AutoShape 298"/>
                <p:cNvCxnSpPr>
                  <a:cxnSpLocks noChangeShapeType="1"/>
                </p:cNvCxnSpPr>
                <p:nvPr/>
              </p:nvCxnSpPr>
              <p:spPr bwMode="auto">
                <a:xfrm>
                  <a:off x="7223" y="14635"/>
                  <a:ext cx="549" cy="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99" name="AutoShape 299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4" y="14548"/>
                  <a:ext cx="0" cy="78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00" name="AutoShape 300"/>
                <p:cNvCxnSpPr>
                  <a:cxnSpLocks noChangeShapeType="1"/>
                </p:cNvCxnSpPr>
                <p:nvPr/>
              </p:nvCxnSpPr>
              <p:spPr bwMode="auto">
                <a:xfrm>
                  <a:off x="7569" y="14548"/>
                  <a:ext cx="65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01" name="AutoShape 301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92" y="14375"/>
                  <a:ext cx="53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02" name="AutoShape 302"/>
                <p:cNvCxnSpPr>
                  <a:cxnSpLocks noChangeShapeType="1"/>
                </p:cNvCxnSpPr>
                <p:nvPr/>
              </p:nvCxnSpPr>
              <p:spPr bwMode="auto">
                <a:xfrm>
                  <a:off x="7692" y="14369"/>
                  <a:ext cx="0" cy="17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5903" name="Group 303"/>
                <p:cNvGrpSpPr>
                  <a:grpSpLocks/>
                </p:cNvGrpSpPr>
                <p:nvPr/>
              </p:nvGrpSpPr>
              <p:grpSpPr bwMode="auto">
                <a:xfrm flipH="1">
                  <a:off x="7506" y="14569"/>
                  <a:ext cx="69" cy="68"/>
                  <a:chOff x="6908" y="12449"/>
                  <a:chExt cx="69" cy="68"/>
                </a:xfrm>
              </p:grpSpPr>
              <p:cxnSp>
                <p:nvCxnSpPr>
                  <p:cNvPr id="25904" name="AutoShape 3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9" y="12449"/>
                    <a:ext cx="68" cy="68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05" name="AutoShape 30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32" y="12472"/>
                    <a:ext cx="0" cy="39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06" name="AutoShape 3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9" y="12495"/>
                    <a:ext cx="40" cy="1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07" name="AutoShape 3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8" y="12466"/>
                    <a:ext cx="51" cy="5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08" name="AutoShape 30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14" y="12506"/>
                    <a:ext cx="28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5909" name="Group 309"/>
                <p:cNvGrpSpPr>
                  <a:grpSpLocks/>
                </p:cNvGrpSpPr>
                <p:nvPr/>
              </p:nvGrpSpPr>
              <p:grpSpPr bwMode="auto">
                <a:xfrm flipH="1" flipV="1">
                  <a:off x="7510" y="15335"/>
                  <a:ext cx="73" cy="68"/>
                  <a:chOff x="6904" y="12449"/>
                  <a:chExt cx="73" cy="68"/>
                </a:xfrm>
              </p:grpSpPr>
              <p:cxnSp>
                <p:nvCxnSpPr>
                  <p:cNvPr id="25913" name="AutoShape 3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4" y="12462"/>
                    <a:ext cx="51" cy="5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0" name="AutoShape 3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9" y="12449"/>
                    <a:ext cx="68" cy="68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1" name="AutoShape 3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32" y="12472"/>
                    <a:ext cx="0" cy="39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2" name="AutoShape 3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9" y="12495"/>
                    <a:ext cx="40" cy="1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5915" name="Group 315"/>
                <p:cNvGrpSpPr>
                  <a:grpSpLocks/>
                </p:cNvGrpSpPr>
                <p:nvPr/>
              </p:nvGrpSpPr>
              <p:grpSpPr bwMode="auto">
                <a:xfrm>
                  <a:off x="7698" y="14381"/>
                  <a:ext cx="523" cy="166"/>
                  <a:chOff x="7307" y="11734"/>
                  <a:chExt cx="523" cy="166"/>
                </a:xfrm>
              </p:grpSpPr>
              <p:cxnSp>
                <p:nvCxnSpPr>
                  <p:cNvPr id="25916" name="AutoShape 31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08" y="11735"/>
                    <a:ext cx="110" cy="11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7" name="AutoShape 31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07" y="11734"/>
                    <a:ext cx="47" cy="47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8" name="AutoShape 31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35" y="11743"/>
                    <a:ext cx="151" cy="151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9" name="AutoShape 31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412" y="11742"/>
                    <a:ext cx="151" cy="151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20" name="AutoShape 32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489" y="11741"/>
                    <a:ext cx="151" cy="151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21" name="AutoShape 32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566" y="11740"/>
                    <a:ext cx="151" cy="151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22" name="AutoShape 32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643" y="11739"/>
                    <a:ext cx="151" cy="151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23" name="AutoShape 32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714" y="11789"/>
                    <a:ext cx="106" cy="106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24" name="AutoShape 32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785" y="11855"/>
                    <a:ext cx="45" cy="45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5925" name="AutoShape 3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7226" y="15274"/>
                  <a:ext cx="20" cy="3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26" name="AutoShape 326"/>
                <p:cNvCxnSpPr>
                  <a:cxnSpLocks noChangeShapeType="1"/>
                </p:cNvCxnSpPr>
                <p:nvPr/>
              </p:nvCxnSpPr>
              <p:spPr bwMode="auto">
                <a:xfrm flipH="1">
                  <a:off x="7251" y="15275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27" name="AutoShape 327"/>
                <p:cNvCxnSpPr>
                  <a:cxnSpLocks noChangeShapeType="1"/>
                </p:cNvCxnSpPr>
                <p:nvPr/>
              </p:nvCxnSpPr>
              <p:spPr bwMode="auto">
                <a:xfrm flipH="1">
                  <a:off x="7287" y="15276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28" name="AutoShape 3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23" y="15277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29" name="AutoShape 32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59" y="15278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30" name="AutoShape 3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95" y="15279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31" name="AutoShape 331"/>
                <p:cNvCxnSpPr>
                  <a:cxnSpLocks noChangeShapeType="1"/>
                </p:cNvCxnSpPr>
                <p:nvPr/>
              </p:nvCxnSpPr>
              <p:spPr bwMode="auto">
                <a:xfrm flipH="1">
                  <a:off x="7431" y="15280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32" name="AutoShape 332"/>
                <p:cNvCxnSpPr>
                  <a:cxnSpLocks noChangeShapeType="1"/>
                </p:cNvCxnSpPr>
                <p:nvPr/>
              </p:nvCxnSpPr>
              <p:spPr bwMode="auto">
                <a:xfrm flipH="1">
                  <a:off x="7467" y="15281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33" name="AutoShape 3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503" y="15282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34" name="AutoShape 3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7539" y="15283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35" name="AutoShape 3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7575" y="15284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36" name="AutoShape 3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11" y="15285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37" name="AutoShape 3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47" y="15286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38" name="AutoShape 3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88" y="15282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39" name="AutoShape 3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729" y="15278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40" name="AutoShape 3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7219" y="14637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41" name="AutoShape 341"/>
                <p:cNvCxnSpPr>
                  <a:cxnSpLocks noChangeShapeType="1"/>
                </p:cNvCxnSpPr>
                <p:nvPr/>
              </p:nvCxnSpPr>
              <p:spPr bwMode="auto">
                <a:xfrm flipH="1">
                  <a:off x="7254" y="14638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42" name="AutoShape 342"/>
                <p:cNvCxnSpPr>
                  <a:cxnSpLocks noChangeShapeType="1"/>
                </p:cNvCxnSpPr>
                <p:nvPr/>
              </p:nvCxnSpPr>
              <p:spPr bwMode="auto">
                <a:xfrm flipH="1">
                  <a:off x="7290" y="14635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43" name="AutoShape 34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26" y="14632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44" name="AutoShape 344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57" y="14634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45" name="AutoShape 345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88" y="14636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46" name="AutoShape 346"/>
                <p:cNvCxnSpPr>
                  <a:cxnSpLocks noChangeShapeType="1"/>
                </p:cNvCxnSpPr>
                <p:nvPr/>
              </p:nvCxnSpPr>
              <p:spPr bwMode="auto">
                <a:xfrm flipH="1">
                  <a:off x="7419" y="14638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47" name="AutoShape 347"/>
                <p:cNvCxnSpPr>
                  <a:cxnSpLocks noChangeShapeType="1"/>
                </p:cNvCxnSpPr>
                <p:nvPr/>
              </p:nvCxnSpPr>
              <p:spPr bwMode="auto">
                <a:xfrm flipH="1">
                  <a:off x="7450" y="14640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48" name="AutoShape 348"/>
                <p:cNvCxnSpPr>
                  <a:cxnSpLocks noChangeShapeType="1"/>
                </p:cNvCxnSpPr>
                <p:nvPr/>
              </p:nvCxnSpPr>
              <p:spPr bwMode="auto">
                <a:xfrm flipH="1">
                  <a:off x="7481" y="14642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49" name="AutoShape 34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512" y="14644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50" name="AutoShape 350"/>
                <p:cNvCxnSpPr>
                  <a:cxnSpLocks noChangeShapeType="1"/>
                </p:cNvCxnSpPr>
                <p:nvPr/>
              </p:nvCxnSpPr>
              <p:spPr bwMode="auto">
                <a:xfrm flipH="1">
                  <a:off x="7543" y="14646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51" name="AutoShape 351"/>
                <p:cNvCxnSpPr>
                  <a:cxnSpLocks noChangeShapeType="1"/>
                </p:cNvCxnSpPr>
                <p:nvPr/>
              </p:nvCxnSpPr>
              <p:spPr bwMode="auto">
                <a:xfrm flipH="1">
                  <a:off x="7574" y="14648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52" name="AutoShape 3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05" y="14650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53" name="AutoShape 35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41" y="14642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54" name="AutoShape 3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77" y="14634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55" name="AutoShape 355"/>
                <p:cNvCxnSpPr>
                  <a:cxnSpLocks noChangeShapeType="1"/>
                </p:cNvCxnSpPr>
                <p:nvPr/>
              </p:nvCxnSpPr>
              <p:spPr bwMode="auto">
                <a:xfrm flipH="1">
                  <a:off x="7708" y="14631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56" name="AutoShape 3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7734" y="14638"/>
                  <a:ext cx="31" cy="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57" name="AutoShape 357"/>
                <p:cNvCxnSpPr>
                  <a:cxnSpLocks noChangeShapeType="1"/>
                </p:cNvCxnSpPr>
                <p:nvPr/>
              </p:nvCxnSpPr>
              <p:spPr bwMode="auto">
                <a:xfrm>
                  <a:off x="7575" y="14585"/>
                  <a:ext cx="48" cy="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58" name="AutoShape 358"/>
                <p:cNvCxnSpPr>
                  <a:cxnSpLocks noChangeShapeType="1"/>
                </p:cNvCxnSpPr>
                <p:nvPr/>
              </p:nvCxnSpPr>
              <p:spPr bwMode="auto">
                <a:xfrm>
                  <a:off x="7589" y="14547"/>
                  <a:ext cx="91" cy="9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59" name="AutoShape 359"/>
                <p:cNvCxnSpPr>
                  <a:cxnSpLocks noChangeShapeType="1"/>
                </p:cNvCxnSpPr>
                <p:nvPr/>
              </p:nvCxnSpPr>
              <p:spPr bwMode="auto">
                <a:xfrm>
                  <a:off x="7643" y="14549"/>
                  <a:ext cx="91" cy="9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0" name="AutoShape 360"/>
                <p:cNvCxnSpPr>
                  <a:cxnSpLocks noChangeShapeType="1"/>
                </p:cNvCxnSpPr>
                <p:nvPr/>
              </p:nvCxnSpPr>
              <p:spPr bwMode="auto">
                <a:xfrm>
                  <a:off x="7698" y="14547"/>
                  <a:ext cx="228" cy="2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1" name="AutoShape 361"/>
                <p:cNvCxnSpPr>
                  <a:cxnSpLocks noChangeShapeType="1"/>
                </p:cNvCxnSpPr>
                <p:nvPr/>
              </p:nvCxnSpPr>
              <p:spPr bwMode="auto">
                <a:xfrm>
                  <a:off x="7753" y="14545"/>
                  <a:ext cx="228" cy="2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2" name="AutoShape 362"/>
                <p:cNvCxnSpPr>
                  <a:cxnSpLocks noChangeShapeType="1"/>
                </p:cNvCxnSpPr>
                <p:nvPr/>
              </p:nvCxnSpPr>
              <p:spPr bwMode="auto">
                <a:xfrm>
                  <a:off x="7817" y="14552"/>
                  <a:ext cx="228" cy="2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3" name="AutoShape 363"/>
                <p:cNvCxnSpPr>
                  <a:cxnSpLocks noChangeShapeType="1"/>
                </p:cNvCxnSpPr>
                <p:nvPr/>
              </p:nvCxnSpPr>
              <p:spPr bwMode="auto">
                <a:xfrm>
                  <a:off x="7872" y="14550"/>
                  <a:ext cx="228" cy="2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4" name="AutoShape 364"/>
                <p:cNvCxnSpPr>
                  <a:cxnSpLocks noChangeShapeType="1"/>
                </p:cNvCxnSpPr>
                <p:nvPr/>
              </p:nvCxnSpPr>
              <p:spPr bwMode="auto">
                <a:xfrm>
                  <a:off x="7769" y="14676"/>
                  <a:ext cx="90" cy="9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5" name="AutoShape 365"/>
                <p:cNvCxnSpPr>
                  <a:cxnSpLocks noChangeShapeType="1"/>
                </p:cNvCxnSpPr>
                <p:nvPr/>
              </p:nvCxnSpPr>
              <p:spPr bwMode="auto">
                <a:xfrm>
                  <a:off x="7926" y="14547"/>
                  <a:ext cx="228" cy="2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6" name="AutoShape 366"/>
                <p:cNvCxnSpPr>
                  <a:cxnSpLocks noChangeShapeType="1"/>
                </p:cNvCxnSpPr>
                <p:nvPr/>
              </p:nvCxnSpPr>
              <p:spPr bwMode="auto">
                <a:xfrm>
                  <a:off x="7980" y="14544"/>
                  <a:ext cx="228" cy="2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7" name="AutoShape 367"/>
                <p:cNvCxnSpPr>
                  <a:cxnSpLocks noChangeShapeType="1"/>
                </p:cNvCxnSpPr>
                <p:nvPr/>
              </p:nvCxnSpPr>
              <p:spPr bwMode="auto">
                <a:xfrm>
                  <a:off x="8034" y="14541"/>
                  <a:ext cx="191" cy="19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8" name="AutoShape 368"/>
                <p:cNvCxnSpPr>
                  <a:cxnSpLocks noChangeShapeType="1"/>
                </p:cNvCxnSpPr>
                <p:nvPr/>
              </p:nvCxnSpPr>
              <p:spPr bwMode="auto">
                <a:xfrm>
                  <a:off x="8097" y="14547"/>
                  <a:ext cx="130" cy="13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9" name="AutoShape 369"/>
                <p:cNvCxnSpPr>
                  <a:cxnSpLocks noChangeShapeType="1"/>
                </p:cNvCxnSpPr>
                <p:nvPr/>
              </p:nvCxnSpPr>
              <p:spPr bwMode="auto">
                <a:xfrm>
                  <a:off x="8152" y="14545"/>
                  <a:ext cx="71" cy="7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0" name="AutoShape 370"/>
                <p:cNvCxnSpPr>
                  <a:cxnSpLocks noChangeShapeType="1"/>
                </p:cNvCxnSpPr>
                <p:nvPr/>
              </p:nvCxnSpPr>
              <p:spPr bwMode="auto">
                <a:xfrm>
                  <a:off x="7771" y="14731"/>
                  <a:ext cx="42" cy="4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1" name="AutoShape 371"/>
                <p:cNvCxnSpPr>
                  <a:cxnSpLocks noChangeShapeType="1"/>
                </p:cNvCxnSpPr>
                <p:nvPr/>
              </p:nvCxnSpPr>
              <p:spPr bwMode="auto">
                <a:xfrm>
                  <a:off x="7766" y="15291"/>
                  <a:ext cx="130" cy="13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2" name="AutoShape 372"/>
                <p:cNvCxnSpPr>
                  <a:cxnSpLocks noChangeShapeType="1"/>
                </p:cNvCxnSpPr>
                <p:nvPr/>
              </p:nvCxnSpPr>
              <p:spPr bwMode="auto">
                <a:xfrm>
                  <a:off x="7760" y="15232"/>
                  <a:ext cx="191" cy="19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3" name="AutoShape 373"/>
                <p:cNvCxnSpPr>
                  <a:cxnSpLocks noChangeShapeType="1"/>
                </p:cNvCxnSpPr>
                <p:nvPr/>
              </p:nvCxnSpPr>
              <p:spPr bwMode="auto">
                <a:xfrm>
                  <a:off x="7786" y="15200"/>
                  <a:ext cx="228" cy="2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4" name="AutoShape 374"/>
                <p:cNvCxnSpPr>
                  <a:cxnSpLocks noChangeShapeType="1"/>
                </p:cNvCxnSpPr>
                <p:nvPr/>
              </p:nvCxnSpPr>
              <p:spPr bwMode="auto">
                <a:xfrm>
                  <a:off x="7841" y="15197"/>
                  <a:ext cx="228" cy="2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5" name="AutoShape 375"/>
                <p:cNvCxnSpPr>
                  <a:cxnSpLocks noChangeShapeType="1"/>
                </p:cNvCxnSpPr>
                <p:nvPr/>
              </p:nvCxnSpPr>
              <p:spPr bwMode="auto">
                <a:xfrm>
                  <a:off x="7896" y="15194"/>
                  <a:ext cx="228" cy="2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6" name="AutoShape 376"/>
                <p:cNvCxnSpPr>
                  <a:cxnSpLocks noChangeShapeType="1"/>
                </p:cNvCxnSpPr>
                <p:nvPr/>
              </p:nvCxnSpPr>
              <p:spPr bwMode="auto">
                <a:xfrm>
                  <a:off x="7951" y="15196"/>
                  <a:ext cx="228" cy="2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7" name="AutoShape 377"/>
                <p:cNvCxnSpPr>
                  <a:cxnSpLocks noChangeShapeType="1"/>
                </p:cNvCxnSpPr>
                <p:nvPr/>
              </p:nvCxnSpPr>
              <p:spPr bwMode="auto">
                <a:xfrm>
                  <a:off x="8006" y="15198"/>
                  <a:ext cx="228" cy="2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8" name="AutoShape 378"/>
                <p:cNvCxnSpPr>
                  <a:cxnSpLocks noChangeShapeType="1"/>
                </p:cNvCxnSpPr>
                <p:nvPr/>
              </p:nvCxnSpPr>
              <p:spPr bwMode="auto">
                <a:xfrm>
                  <a:off x="8061" y="15200"/>
                  <a:ext cx="166" cy="16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9" name="AutoShape 379"/>
                <p:cNvCxnSpPr>
                  <a:cxnSpLocks noChangeShapeType="1"/>
                </p:cNvCxnSpPr>
                <p:nvPr/>
              </p:nvCxnSpPr>
              <p:spPr bwMode="auto">
                <a:xfrm>
                  <a:off x="8116" y="15202"/>
                  <a:ext cx="100" cy="10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80" name="AutoShape 380"/>
                <p:cNvCxnSpPr>
                  <a:cxnSpLocks noChangeShapeType="1"/>
                </p:cNvCxnSpPr>
                <p:nvPr/>
              </p:nvCxnSpPr>
              <p:spPr bwMode="auto">
                <a:xfrm>
                  <a:off x="8171" y="15204"/>
                  <a:ext cx="52" cy="5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81" name="AutoShape 381"/>
                <p:cNvCxnSpPr>
                  <a:cxnSpLocks noChangeShapeType="1"/>
                </p:cNvCxnSpPr>
                <p:nvPr/>
              </p:nvCxnSpPr>
              <p:spPr bwMode="auto">
                <a:xfrm>
                  <a:off x="7750" y="15336"/>
                  <a:ext cx="87" cy="8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82" name="AutoShape 382"/>
                <p:cNvCxnSpPr>
                  <a:cxnSpLocks noChangeShapeType="1"/>
                </p:cNvCxnSpPr>
                <p:nvPr/>
              </p:nvCxnSpPr>
              <p:spPr bwMode="auto">
                <a:xfrm>
                  <a:off x="7694" y="15336"/>
                  <a:ext cx="87" cy="8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83" name="AutoShape 383"/>
                <p:cNvCxnSpPr>
                  <a:cxnSpLocks noChangeShapeType="1"/>
                </p:cNvCxnSpPr>
                <p:nvPr/>
              </p:nvCxnSpPr>
              <p:spPr bwMode="auto">
                <a:xfrm>
                  <a:off x="7638" y="15336"/>
                  <a:ext cx="87" cy="8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84" name="AutoShape 384"/>
                <p:cNvCxnSpPr>
                  <a:cxnSpLocks noChangeShapeType="1"/>
                </p:cNvCxnSpPr>
                <p:nvPr/>
              </p:nvCxnSpPr>
              <p:spPr bwMode="auto">
                <a:xfrm>
                  <a:off x="7583" y="15334"/>
                  <a:ext cx="87" cy="8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85" name="AutoShape 385"/>
                <p:cNvCxnSpPr>
                  <a:cxnSpLocks noChangeShapeType="1"/>
                </p:cNvCxnSpPr>
                <p:nvPr/>
              </p:nvCxnSpPr>
              <p:spPr bwMode="auto">
                <a:xfrm>
                  <a:off x="7580" y="15379"/>
                  <a:ext cx="45" cy="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5986" name="Text Box 386"/>
              <p:cNvSpPr txBox="1">
                <a:spLocks noChangeArrowheads="1"/>
              </p:cNvSpPr>
              <p:nvPr/>
            </p:nvSpPr>
            <p:spPr bwMode="auto">
              <a:xfrm>
                <a:off x="2753" y="9757"/>
                <a:ext cx="2229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połączenie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 ślizgowe 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987" name="Text Box 387"/>
              <p:cNvSpPr txBox="1">
                <a:spLocks noChangeArrowheads="1"/>
              </p:cNvSpPr>
              <p:nvPr/>
            </p:nvSpPr>
            <p:spPr bwMode="auto">
              <a:xfrm>
                <a:off x="8762" y="7999"/>
                <a:ext cx="1514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połączenie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 ślizgowe 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988" name="Text Box 388"/>
              <p:cNvSpPr txBox="1">
                <a:spLocks noChangeArrowheads="1"/>
              </p:cNvSpPr>
              <p:nvPr/>
            </p:nvSpPr>
            <p:spPr bwMode="auto">
              <a:xfrm>
                <a:off x="8282" y="9611"/>
                <a:ext cx="2202" cy="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drążek  skrętny 2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5989" name="AutoShape 389"/>
              <p:cNvCxnSpPr>
                <a:cxnSpLocks noChangeShapeType="1"/>
              </p:cNvCxnSpPr>
              <p:nvPr/>
            </p:nvCxnSpPr>
            <p:spPr bwMode="auto">
              <a:xfrm>
                <a:off x="7724" y="8632"/>
                <a:ext cx="926" cy="106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90" name="Text Box 390"/>
              <p:cNvSpPr txBox="1">
                <a:spLocks noChangeArrowheads="1"/>
              </p:cNvSpPr>
              <p:nvPr/>
            </p:nvSpPr>
            <p:spPr bwMode="auto">
              <a:xfrm>
                <a:off x="6386" y="9296"/>
                <a:ext cx="212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drążek  skrętny 1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5991" name="AutoShape 391"/>
              <p:cNvCxnSpPr>
                <a:cxnSpLocks noChangeShapeType="1"/>
              </p:cNvCxnSpPr>
              <p:nvPr/>
            </p:nvCxnSpPr>
            <p:spPr bwMode="auto">
              <a:xfrm flipH="1">
                <a:off x="7014" y="8378"/>
                <a:ext cx="751" cy="100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92" name="AutoShape 392"/>
              <p:cNvCxnSpPr>
                <a:cxnSpLocks noChangeShapeType="1"/>
              </p:cNvCxnSpPr>
              <p:nvPr/>
            </p:nvCxnSpPr>
            <p:spPr bwMode="auto">
              <a:xfrm flipV="1">
                <a:off x="8504" y="8393"/>
                <a:ext cx="586" cy="38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93" name="Text Box 393"/>
              <p:cNvSpPr txBox="1">
                <a:spLocks noChangeArrowheads="1"/>
              </p:cNvSpPr>
              <p:nvPr/>
            </p:nvSpPr>
            <p:spPr bwMode="auto">
              <a:xfrm>
                <a:off x="4274" y="7165"/>
                <a:ext cx="496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A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994" name="Text Box 394"/>
              <p:cNvSpPr txBox="1">
                <a:spLocks noChangeArrowheads="1"/>
              </p:cNvSpPr>
              <p:nvPr/>
            </p:nvSpPr>
            <p:spPr bwMode="auto">
              <a:xfrm>
                <a:off x="8038" y="7150"/>
                <a:ext cx="496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B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5995" name="AutoShape 395"/>
              <p:cNvCxnSpPr>
                <a:cxnSpLocks noChangeShapeType="1"/>
              </p:cNvCxnSpPr>
              <p:nvPr/>
            </p:nvCxnSpPr>
            <p:spPr bwMode="auto">
              <a:xfrm>
                <a:off x="7249" y="8209"/>
                <a:ext cx="385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96" name="AutoShape 396"/>
              <p:cNvCxnSpPr>
                <a:cxnSpLocks noChangeShapeType="1"/>
              </p:cNvCxnSpPr>
              <p:nvPr/>
            </p:nvCxnSpPr>
            <p:spPr bwMode="auto">
              <a:xfrm>
                <a:off x="7249" y="8467"/>
                <a:ext cx="385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5997" name="Group 397"/>
              <p:cNvGrpSpPr>
                <a:grpSpLocks/>
              </p:cNvGrpSpPr>
              <p:nvPr/>
            </p:nvGrpSpPr>
            <p:grpSpPr bwMode="auto">
              <a:xfrm>
                <a:off x="7270" y="7923"/>
                <a:ext cx="1" cy="820"/>
                <a:chOff x="5663" y="7878"/>
                <a:chExt cx="2" cy="821"/>
              </a:xfrm>
            </p:grpSpPr>
            <p:cxnSp>
              <p:nvCxnSpPr>
                <p:cNvPr id="25998" name="AutoShape 398"/>
                <p:cNvCxnSpPr>
                  <a:cxnSpLocks noChangeShapeType="1"/>
                </p:cNvCxnSpPr>
                <p:nvPr/>
              </p:nvCxnSpPr>
              <p:spPr bwMode="auto">
                <a:xfrm>
                  <a:off x="5665" y="8162"/>
                  <a:ext cx="0" cy="26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99" name="AutoShape 399"/>
                <p:cNvCxnSpPr>
                  <a:cxnSpLocks noChangeShapeType="1"/>
                </p:cNvCxnSpPr>
                <p:nvPr/>
              </p:nvCxnSpPr>
              <p:spPr bwMode="auto">
                <a:xfrm>
                  <a:off x="5663" y="7878"/>
                  <a:ext cx="0" cy="2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</p:cxnSp>
            <p:cxnSp>
              <p:nvCxnSpPr>
                <p:cNvPr id="26000" name="AutoShape 40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64" y="8410"/>
                  <a:ext cx="0" cy="2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</p:cxnSp>
          </p:grpSp>
          <p:cxnSp>
            <p:nvCxnSpPr>
              <p:cNvPr id="26001" name="AutoShape 401"/>
              <p:cNvCxnSpPr>
                <a:cxnSpLocks noChangeShapeType="1"/>
              </p:cNvCxnSpPr>
              <p:nvPr/>
            </p:nvCxnSpPr>
            <p:spPr bwMode="auto">
              <a:xfrm>
                <a:off x="5299" y="8040"/>
                <a:ext cx="461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02" name="AutoShape 402"/>
              <p:cNvCxnSpPr>
                <a:cxnSpLocks noChangeShapeType="1"/>
              </p:cNvCxnSpPr>
              <p:nvPr/>
            </p:nvCxnSpPr>
            <p:spPr bwMode="auto">
              <a:xfrm>
                <a:off x="5301" y="8622"/>
                <a:ext cx="459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03" name="AutoShape 403"/>
              <p:cNvCxnSpPr>
                <a:cxnSpLocks noChangeShapeType="1"/>
              </p:cNvCxnSpPr>
              <p:nvPr/>
            </p:nvCxnSpPr>
            <p:spPr bwMode="auto">
              <a:xfrm>
                <a:off x="5715" y="8035"/>
                <a:ext cx="0" cy="59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sm" len="med"/>
                <a:tailEnd type="stealth" w="sm" len="med"/>
              </a:ln>
            </p:spPr>
          </p:cxnSp>
          <p:cxnSp>
            <p:nvCxnSpPr>
              <p:cNvPr id="26004" name="AutoShape 404"/>
              <p:cNvCxnSpPr>
                <a:cxnSpLocks noChangeShapeType="1"/>
              </p:cNvCxnSpPr>
              <p:nvPr/>
            </p:nvCxnSpPr>
            <p:spPr bwMode="auto">
              <a:xfrm>
                <a:off x="5299" y="7977"/>
                <a:ext cx="791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05" name="AutoShape 405"/>
              <p:cNvCxnSpPr>
                <a:cxnSpLocks noChangeShapeType="1"/>
              </p:cNvCxnSpPr>
              <p:nvPr/>
            </p:nvCxnSpPr>
            <p:spPr bwMode="auto">
              <a:xfrm>
                <a:off x="5296" y="8686"/>
                <a:ext cx="789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06" name="AutoShape 406"/>
              <p:cNvCxnSpPr>
                <a:cxnSpLocks noChangeShapeType="1"/>
              </p:cNvCxnSpPr>
              <p:nvPr/>
            </p:nvCxnSpPr>
            <p:spPr bwMode="auto">
              <a:xfrm>
                <a:off x="6072" y="7972"/>
                <a:ext cx="0" cy="71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sm" len="med"/>
                <a:tailEnd type="stealth" w="sm" len="med"/>
              </a:ln>
            </p:spPr>
          </p:cxnSp>
          <p:sp>
            <p:nvSpPr>
              <p:cNvPr id="26007" name="Text Box 407"/>
              <p:cNvSpPr txBox="1">
                <a:spLocks noChangeArrowheads="1"/>
              </p:cNvSpPr>
              <p:nvPr/>
            </p:nvSpPr>
            <p:spPr bwMode="auto">
              <a:xfrm>
                <a:off x="5655" y="8015"/>
                <a:ext cx="66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</a:t>
                </a:r>
                <a:r>
                  <a:rPr kumimoji="0" lang="pl-PL" sz="1800" b="0" i="1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z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008" name="Text Box 408"/>
              <p:cNvSpPr txBox="1">
                <a:spLocks noChangeArrowheads="1"/>
              </p:cNvSpPr>
              <p:nvPr/>
            </p:nvSpPr>
            <p:spPr bwMode="auto">
              <a:xfrm>
                <a:off x="5242" y="8156"/>
                <a:ext cx="606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</a:t>
                </a:r>
                <a:r>
                  <a:rPr kumimoji="0" lang="pl-PL" sz="1800" b="0" i="1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w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6009" name="AutoShape 409"/>
              <p:cNvCxnSpPr>
                <a:cxnSpLocks noChangeShapeType="1"/>
              </p:cNvCxnSpPr>
              <p:nvPr/>
            </p:nvCxnSpPr>
            <p:spPr bwMode="auto">
              <a:xfrm>
                <a:off x="8106" y="7885"/>
                <a:ext cx="532" cy="2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10" name="AutoShape 410"/>
              <p:cNvCxnSpPr>
                <a:cxnSpLocks noChangeShapeType="1"/>
              </p:cNvCxnSpPr>
              <p:nvPr/>
            </p:nvCxnSpPr>
            <p:spPr bwMode="auto">
              <a:xfrm>
                <a:off x="4297" y="8086"/>
                <a:ext cx="464" cy="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6011" name="AutoShape 411"/>
              <p:cNvCxnSpPr>
                <a:cxnSpLocks noChangeShapeType="1"/>
              </p:cNvCxnSpPr>
              <p:nvPr/>
            </p:nvCxnSpPr>
            <p:spPr bwMode="auto">
              <a:xfrm>
                <a:off x="8109" y="8770"/>
                <a:ext cx="531" cy="3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12" name="AutoShape 412"/>
              <p:cNvCxnSpPr>
                <a:cxnSpLocks noChangeShapeType="1"/>
              </p:cNvCxnSpPr>
              <p:nvPr/>
            </p:nvCxnSpPr>
            <p:spPr bwMode="auto">
              <a:xfrm>
                <a:off x="4289" y="8573"/>
                <a:ext cx="46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23" name="Grupa 422"/>
          <p:cNvGrpSpPr/>
          <p:nvPr/>
        </p:nvGrpSpPr>
        <p:grpSpPr>
          <a:xfrm>
            <a:off x="2376802" y="4522367"/>
            <a:ext cx="2563785" cy="706632"/>
            <a:chOff x="2376802" y="4522367"/>
            <a:chExt cx="2563785" cy="706632"/>
          </a:xfrm>
        </p:grpSpPr>
        <p:sp>
          <p:nvSpPr>
            <p:cNvPr id="417" name="Trójkąt prostokątny 416"/>
            <p:cNvSpPr/>
            <p:nvPr/>
          </p:nvSpPr>
          <p:spPr>
            <a:xfrm flipH="1">
              <a:off x="4884294" y="4524153"/>
              <a:ext cx="54528" cy="54528"/>
            </a:xfrm>
            <a:prstGeom prst="rt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0" name="Trójkąt prostokątny 419"/>
            <p:cNvSpPr/>
            <p:nvPr/>
          </p:nvSpPr>
          <p:spPr>
            <a:xfrm>
              <a:off x="2378566" y="4522367"/>
              <a:ext cx="54528" cy="54528"/>
            </a:xfrm>
            <a:prstGeom prst="rt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1" name="Trójkąt prostokątny 420"/>
            <p:cNvSpPr/>
            <p:nvPr/>
          </p:nvSpPr>
          <p:spPr>
            <a:xfrm flipH="1" flipV="1">
              <a:off x="4886059" y="5169150"/>
              <a:ext cx="54528" cy="54528"/>
            </a:xfrm>
            <a:prstGeom prst="rt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2" name="Trójkąt prostokątny 421"/>
            <p:cNvSpPr/>
            <p:nvPr/>
          </p:nvSpPr>
          <p:spPr>
            <a:xfrm flipV="1">
              <a:off x="2376802" y="5174471"/>
              <a:ext cx="54528" cy="54528"/>
            </a:xfrm>
            <a:prstGeom prst="rt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24" name="pole tekstowe 423"/>
          <p:cNvSpPr txBox="1"/>
          <p:nvPr/>
        </p:nvSpPr>
        <p:spPr>
          <a:xfrm>
            <a:off x="6617444" y="2153239"/>
            <a:ext cx="216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Drążek skrętny</a:t>
            </a:r>
          </a:p>
          <a:p>
            <a:r>
              <a:rPr lang="pl-PL" dirty="0" smtClean="0"/>
              <a:t> w pojeździe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56</a:t>
            </a:fld>
            <a:endParaRPr lang="pl-PL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61500" y="1015998"/>
            <a:ext cx="7078189" cy="5563084"/>
            <a:chOff x="1578" y="5082"/>
            <a:chExt cx="8511" cy="669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578" y="7469"/>
              <a:ext cx="8511" cy="4303"/>
              <a:chOff x="1493" y="9052"/>
              <a:chExt cx="8512" cy="4303"/>
            </a:xfrm>
          </p:grpSpPr>
          <p:sp>
            <p:nvSpPr>
              <p:cNvPr id="25604" name="Text Box 4"/>
              <p:cNvSpPr txBox="1">
                <a:spLocks noChangeArrowheads="1"/>
              </p:cNvSpPr>
              <p:nvPr/>
            </p:nvSpPr>
            <p:spPr bwMode="auto">
              <a:xfrm>
                <a:off x="7393" y="12465"/>
                <a:ext cx="339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l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05" name="Text Box 5"/>
              <p:cNvSpPr txBox="1">
                <a:spLocks noChangeArrowheads="1"/>
              </p:cNvSpPr>
              <p:nvPr/>
            </p:nvSpPr>
            <p:spPr bwMode="auto">
              <a:xfrm>
                <a:off x="8660" y="11834"/>
                <a:ext cx="1345" cy="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wałek bębna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linowego</a:t>
                </a:r>
                <a:endParaRPr kumimoji="0" lang="pl-P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5606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1752" y="11101"/>
                <a:ext cx="111" cy="7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07" name="Text Box 7"/>
              <p:cNvSpPr txBox="1">
                <a:spLocks noChangeArrowheads="1"/>
              </p:cNvSpPr>
              <p:nvPr/>
            </p:nvSpPr>
            <p:spPr bwMode="auto">
              <a:xfrm>
                <a:off x="1493" y="11791"/>
                <a:ext cx="1210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wałek przekładni</a:t>
                </a:r>
                <a:endParaRPr kumimoji="0" lang="pl-P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5608" name="AutoShape 8"/>
              <p:cNvCxnSpPr>
                <a:cxnSpLocks noChangeShapeType="1"/>
              </p:cNvCxnSpPr>
              <p:nvPr/>
            </p:nvCxnSpPr>
            <p:spPr bwMode="auto">
              <a:xfrm flipH="1">
                <a:off x="9065" y="11108"/>
                <a:ext cx="177" cy="78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09" name="Text Box 9"/>
              <p:cNvSpPr txBox="1">
                <a:spLocks noChangeArrowheads="1"/>
              </p:cNvSpPr>
              <p:nvPr/>
            </p:nvSpPr>
            <p:spPr bwMode="auto">
              <a:xfrm>
                <a:off x="4376" y="12228"/>
                <a:ext cx="1065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piasta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sprzęgła</a:t>
                </a:r>
                <a:endParaRPr kumimoji="0" lang="pl-P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10" name="Text Box 10"/>
              <p:cNvSpPr txBox="1">
                <a:spLocks noChangeArrowheads="1"/>
              </p:cNvSpPr>
              <p:nvPr/>
            </p:nvSpPr>
            <p:spPr bwMode="auto">
              <a:xfrm>
                <a:off x="3570" y="12699"/>
                <a:ext cx="1219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tuleja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sprzęgła</a:t>
                </a:r>
                <a:endParaRPr kumimoji="0" lang="pl-P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5611" name="AutoShape 11"/>
              <p:cNvCxnSpPr>
                <a:cxnSpLocks noChangeShapeType="1"/>
              </p:cNvCxnSpPr>
              <p:nvPr/>
            </p:nvCxnSpPr>
            <p:spPr bwMode="auto">
              <a:xfrm>
                <a:off x="3962" y="11361"/>
                <a:ext cx="527" cy="9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12" name="AutoShape 12"/>
              <p:cNvCxnSpPr>
                <a:cxnSpLocks noChangeShapeType="1"/>
              </p:cNvCxnSpPr>
              <p:nvPr/>
            </p:nvCxnSpPr>
            <p:spPr bwMode="auto">
              <a:xfrm flipH="1" flipV="1">
                <a:off x="3749" y="11690"/>
                <a:ext cx="218" cy="108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667" y="9052"/>
                <a:ext cx="7856" cy="3307"/>
                <a:chOff x="1202" y="9052"/>
                <a:chExt cx="8968" cy="3775"/>
              </a:xfrm>
            </p:grpSpPr>
            <p:cxnSp>
              <p:nvCxnSpPr>
                <p:cNvPr id="25614" name="AutoShape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292" y="11869"/>
                  <a:ext cx="44" cy="4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5" name="AutoShape 1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294" y="11911"/>
                  <a:ext cx="364" cy="3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8291" y="11483"/>
                  <a:ext cx="49" cy="309"/>
                  <a:chOff x="3252" y="10395"/>
                  <a:chExt cx="49" cy="309"/>
                </a:xfrm>
              </p:grpSpPr>
              <p:cxnSp>
                <p:nvCxnSpPr>
                  <p:cNvPr id="25617" name="AutoShape 1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6" y="10395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18" name="AutoShape 1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6" y="10444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19" name="AutoShape 19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4" y="10615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20" name="AutoShape 2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2" y="10532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21" name="AutoShape 2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4" y="10660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22" name="AutoShape 2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7" y="10486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23" name="AutoShape 2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252" y="10574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7" name="Group 24"/>
                <p:cNvGrpSpPr>
                  <a:grpSpLocks/>
                </p:cNvGrpSpPr>
                <p:nvPr/>
              </p:nvGrpSpPr>
              <p:grpSpPr bwMode="auto">
                <a:xfrm>
                  <a:off x="8286" y="9957"/>
                  <a:ext cx="52" cy="326"/>
                  <a:chOff x="3009" y="9959"/>
                  <a:chExt cx="52" cy="326"/>
                </a:xfrm>
              </p:grpSpPr>
              <p:cxnSp>
                <p:nvCxnSpPr>
                  <p:cNvPr id="25625" name="AutoShape 2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016" y="9976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26" name="AutoShape 2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016" y="10025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27" name="AutoShape 2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014" y="10196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28" name="AutoShape 2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012" y="10113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29" name="AutoShape 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09" y="9959"/>
                    <a:ext cx="45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30" name="AutoShape 3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014" y="10241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31" name="AutoShape 3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017" y="10067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32" name="AutoShape 3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012" y="10149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8" name="Group 33"/>
                <p:cNvGrpSpPr>
                  <a:grpSpLocks/>
                </p:cNvGrpSpPr>
                <p:nvPr/>
              </p:nvGrpSpPr>
              <p:grpSpPr bwMode="auto">
                <a:xfrm>
                  <a:off x="8288" y="10273"/>
                  <a:ext cx="49" cy="309"/>
                  <a:chOff x="3252" y="10395"/>
                  <a:chExt cx="49" cy="309"/>
                </a:xfrm>
              </p:grpSpPr>
              <p:cxnSp>
                <p:nvCxnSpPr>
                  <p:cNvPr id="25634" name="AutoShape 3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6" y="10395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35" name="AutoShape 3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6" y="10444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36" name="AutoShape 3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4" y="10615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37" name="AutoShape 3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2" y="10532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38" name="AutoShape 3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4" y="10660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39" name="AutoShape 39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7" y="10486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40" name="AutoShape 4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252" y="10574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9" name="Group 41"/>
                <p:cNvGrpSpPr>
                  <a:grpSpLocks/>
                </p:cNvGrpSpPr>
                <p:nvPr/>
              </p:nvGrpSpPr>
              <p:grpSpPr bwMode="auto">
                <a:xfrm>
                  <a:off x="8288" y="10574"/>
                  <a:ext cx="49" cy="309"/>
                  <a:chOff x="3252" y="10395"/>
                  <a:chExt cx="49" cy="309"/>
                </a:xfrm>
              </p:grpSpPr>
              <p:cxnSp>
                <p:nvCxnSpPr>
                  <p:cNvPr id="25642" name="AutoShape 4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6" y="10395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43" name="AutoShape 4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6" y="10444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44" name="AutoShape 4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4" y="10615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45" name="AutoShape 4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2" y="10532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46" name="AutoShape 4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4" y="10660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47" name="AutoShape 4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7" y="10486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48" name="AutoShape 4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252" y="10574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5649" name="AutoShape 49"/>
                <p:cNvCxnSpPr>
                  <a:cxnSpLocks noChangeShapeType="1"/>
                </p:cNvCxnSpPr>
                <p:nvPr/>
              </p:nvCxnSpPr>
              <p:spPr bwMode="auto">
                <a:xfrm>
                  <a:off x="3055" y="9786"/>
                  <a:ext cx="0" cy="2302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50" name="AutoShape 50"/>
                <p:cNvCxnSpPr>
                  <a:cxnSpLocks noChangeShapeType="1"/>
                </p:cNvCxnSpPr>
                <p:nvPr/>
              </p:nvCxnSpPr>
              <p:spPr bwMode="auto">
                <a:xfrm>
                  <a:off x="3441" y="10312"/>
                  <a:ext cx="445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51" name="AutoShape 51"/>
                <p:cNvCxnSpPr>
                  <a:cxnSpLocks noChangeShapeType="1"/>
                </p:cNvCxnSpPr>
                <p:nvPr/>
              </p:nvCxnSpPr>
              <p:spPr bwMode="auto">
                <a:xfrm>
                  <a:off x="3441" y="11572"/>
                  <a:ext cx="445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52" name="AutoShape 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9623" y="10111"/>
                  <a:ext cx="0" cy="165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53" name="AutoShape 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8360" y="9461"/>
                  <a:ext cx="0" cy="342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54" name="AutoShape 54"/>
                <p:cNvCxnSpPr>
                  <a:cxnSpLocks noChangeShapeType="1"/>
                </p:cNvCxnSpPr>
                <p:nvPr/>
              </p:nvCxnSpPr>
              <p:spPr bwMode="auto">
                <a:xfrm>
                  <a:off x="8169" y="9997"/>
                  <a:ext cx="8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5655" name="Arc 55"/>
                <p:cNvSpPr>
                  <a:spLocks/>
                </p:cNvSpPr>
                <p:nvPr/>
              </p:nvSpPr>
              <p:spPr bwMode="auto">
                <a:xfrm flipH="1" flipV="1">
                  <a:off x="8737" y="9922"/>
                  <a:ext cx="103" cy="10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cxnSp>
              <p:nvCxnSpPr>
                <p:cNvPr id="25656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8666" y="9925"/>
                  <a:ext cx="8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57" name="AutoShape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15" y="9054"/>
                  <a:ext cx="0" cy="62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58" name="AutoShape 58"/>
                <p:cNvCxnSpPr>
                  <a:cxnSpLocks noChangeShapeType="1"/>
                </p:cNvCxnSpPr>
                <p:nvPr/>
              </p:nvCxnSpPr>
              <p:spPr bwMode="auto">
                <a:xfrm>
                  <a:off x="7572" y="9956"/>
                  <a:ext cx="694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5659" name="AutoShape 59"/>
                <p:cNvCxnSpPr>
                  <a:cxnSpLocks noChangeShapeType="1"/>
                </p:cNvCxnSpPr>
                <p:nvPr/>
              </p:nvCxnSpPr>
              <p:spPr bwMode="auto">
                <a:xfrm>
                  <a:off x="7591" y="9878"/>
                  <a:ext cx="654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60" name="AutoShape 60"/>
                <p:cNvCxnSpPr>
                  <a:cxnSpLocks noChangeShapeType="1"/>
                </p:cNvCxnSpPr>
                <p:nvPr/>
              </p:nvCxnSpPr>
              <p:spPr bwMode="auto">
                <a:xfrm>
                  <a:off x="8238" y="9794"/>
                  <a:ext cx="11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10" name="Group 61"/>
                <p:cNvGrpSpPr>
                  <a:grpSpLocks/>
                </p:cNvGrpSpPr>
                <p:nvPr/>
              </p:nvGrpSpPr>
              <p:grpSpPr bwMode="auto">
                <a:xfrm flipV="1">
                  <a:off x="7232" y="11965"/>
                  <a:ext cx="318" cy="350"/>
                  <a:chOff x="4463" y="8590"/>
                  <a:chExt cx="318" cy="350"/>
                </a:xfrm>
              </p:grpSpPr>
              <p:cxnSp>
                <p:nvCxnSpPr>
                  <p:cNvPr id="25662" name="AutoShape 6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35" y="8696"/>
                    <a:ext cx="0" cy="153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63" name="AutoShape 6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08" y="8693"/>
                    <a:ext cx="0" cy="17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64" name="AutoShape 6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24" y="8650"/>
                    <a:ext cx="0" cy="29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Dot"/>
                    <a:round/>
                    <a:headEnd/>
                    <a:tailEnd/>
                  </a:ln>
                </p:spPr>
              </p:cxnSp>
              <p:cxnSp>
                <p:nvCxnSpPr>
                  <p:cNvPr id="25665" name="AutoShape 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74" y="8707"/>
                    <a:ext cx="0" cy="177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66" name="AutoShape 6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75" y="8702"/>
                    <a:ext cx="0" cy="192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67" name="AutoShape 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61" y="8895"/>
                    <a:ext cx="12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68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37" y="8846"/>
                    <a:ext cx="27" cy="4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69" name="AutoShape 6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683" y="8848"/>
                    <a:ext cx="28" cy="4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70" name="AutoShape 7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0" y="8596"/>
                    <a:ext cx="0" cy="11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71" name="AutoShape 7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70" y="8590"/>
                    <a:ext cx="0" cy="11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72" name="AutoShape 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63" y="8601"/>
                    <a:ext cx="136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73" name="AutoShape 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45" y="8599"/>
                    <a:ext cx="136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74" name="AutoShape 7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52" y="8596"/>
                    <a:ext cx="0" cy="6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75" name="AutoShape 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91" y="8595"/>
                    <a:ext cx="0" cy="6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76" name="AutoShape 7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90" y="8661"/>
                    <a:ext cx="63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5677" name="AutoShape 77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27" y="11763"/>
                  <a:ext cx="797" cy="9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5678" name="Arc 78"/>
                <p:cNvSpPr>
                  <a:spLocks/>
                </p:cNvSpPr>
                <p:nvPr/>
              </p:nvSpPr>
              <p:spPr bwMode="auto">
                <a:xfrm flipH="1">
                  <a:off x="8734" y="11856"/>
                  <a:ext cx="103" cy="10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cxnSp>
              <p:nvCxnSpPr>
                <p:cNvPr id="25679" name="AutoShape 79"/>
                <p:cNvCxnSpPr>
                  <a:cxnSpLocks noChangeShapeType="1"/>
                </p:cNvCxnSpPr>
                <p:nvPr/>
              </p:nvCxnSpPr>
              <p:spPr bwMode="auto">
                <a:xfrm flipV="1">
                  <a:off x="8663" y="11968"/>
                  <a:ext cx="8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0" name="AutoShape 80"/>
                <p:cNvCxnSpPr>
                  <a:cxnSpLocks noChangeShapeType="1"/>
                </p:cNvCxnSpPr>
                <p:nvPr/>
              </p:nvCxnSpPr>
              <p:spPr bwMode="auto">
                <a:xfrm>
                  <a:off x="8012" y="12203"/>
                  <a:ext cx="0" cy="62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1" name="AutoShape 81"/>
                <p:cNvCxnSpPr>
                  <a:cxnSpLocks noChangeShapeType="1"/>
                </p:cNvCxnSpPr>
                <p:nvPr/>
              </p:nvCxnSpPr>
              <p:spPr bwMode="auto">
                <a:xfrm>
                  <a:off x="8345" y="12077"/>
                  <a:ext cx="0" cy="75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2" name="AutoShape 82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07" y="12818"/>
                  <a:ext cx="669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3" name="AutoShape 83"/>
                <p:cNvCxnSpPr>
                  <a:cxnSpLocks noChangeShapeType="1"/>
                </p:cNvCxnSpPr>
                <p:nvPr/>
              </p:nvCxnSpPr>
              <p:spPr bwMode="auto">
                <a:xfrm flipV="1">
                  <a:off x="8235" y="12087"/>
                  <a:ext cx="11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4" name="AutoShape 84"/>
                <p:cNvCxnSpPr>
                  <a:cxnSpLocks noChangeShapeType="1"/>
                </p:cNvCxnSpPr>
                <p:nvPr/>
              </p:nvCxnSpPr>
              <p:spPr bwMode="auto">
                <a:xfrm>
                  <a:off x="8006" y="9062"/>
                  <a:ext cx="669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5" name="AutoShape 85"/>
                <p:cNvCxnSpPr>
                  <a:cxnSpLocks noChangeShapeType="1"/>
                </p:cNvCxnSpPr>
                <p:nvPr/>
              </p:nvCxnSpPr>
              <p:spPr bwMode="auto">
                <a:xfrm flipV="1">
                  <a:off x="8347" y="9054"/>
                  <a:ext cx="0" cy="15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11" name="Group 86"/>
                <p:cNvGrpSpPr>
                  <a:grpSpLocks/>
                </p:cNvGrpSpPr>
                <p:nvPr/>
              </p:nvGrpSpPr>
              <p:grpSpPr bwMode="auto">
                <a:xfrm flipV="1">
                  <a:off x="7781" y="9121"/>
                  <a:ext cx="1320" cy="423"/>
                  <a:chOff x="4532" y="11365"/>
                  <a:chExt cx="1320" cy="423"/>
                </a:xfrm>
              </p:grpSpPr>
              <p:cxnSp>
                <p:nvCxnSpPr>
                  <p:cNvPr id="25718" name="AutoShape 11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657" y="11398"/>
                    <a:ext cx="0" cy="31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723" name="AutoShape 1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702" y="11471"/>
                    <a:ext cx="0" cy="203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703" name="AutoShape 10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357" y="11444"/>
                    <a:ext cx="0" cy="24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87" name="AutoShape 8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61" y="11668"/>
                    <a:ext cx="337" cy="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88" name="AutoShape 8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50" y="11638"/>
                    <a:ext cx="359" cy="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89" name="AutoShape 8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50" y="11505"/>
                    <a:ext cx="359" cy="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90" name="AutoShape 9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63" y="11479"/>
                    <a:ext cx="336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5691" name="Rectangle 9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5415" y="11431"/>
                    <a:ext cx="241" cy="262"/>
                  </a:xfrm>
                  <a:prstGeom prst="rect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  <p:grpSp>
                <p:nvGrpSpPr>
                  <p:cNvPr id="12" name="Group 93"/>
                  <p:cNvGrpSpPr>
                    <a:grpSpLocks/>
                  </p:cNvGrpSpPr>
                  <p:nvPr/>
                </p:nvGrpSpPr>
                <p:grpSpPr bwMode="auto">
                  <a:xfrm flipH="1">
                    <a:off x="4567" y="11375"/>
                    <a:ext cx="247" cy="413"/>
                    <a:chOff x="9618" y="496"/>
                    <a:chExt cx="163" cy="299"/>
                  </a:xfrm>
                </p:grpSpPr>
                <p:cxnSp>
                  <p:nvCxnSpPr>
                    <p:cNvPr id="25694" name="AutoShape 94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9651" y="496"/>
                      <a:ext cx="0" cy="298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25695" name="Arc 95"/>
                    <p:cNvSpPr>
                      <a:spLocks/>
                    </p:cNvSpPr>
                    <p:nvPr/>
                  </p:nvSpPr>
                  <p:spPr bwMode="auto">
                    <a:xfrm rot="7815119" flipH="1">
                      <a:off x="9607" y="564"/>
                      <a:ext cx="186" cy="163"/>
                    </a:xfrm>
                    <a:custGeom>
                      <a:avLst/>
                      <a:gdLst>
                        <a:gd name="G0" fmla="+- 0 0 0"/>
                        <a:gd name="G1" fmla="+- 20234 0 0"/>
                        <a:gd name="G2" fmla="+- 21600 0 0"/>
                        <a:gd name="T0" fmla="*/ 7558 w 19801"/>
                        <a:gd name="T1" fmla="*/ 0 h 20234"/>
                        <a:gd name="T2" fmla="*/ 19801 w 19801"/>
                        <a:gd name="T3" fmla="*/ 11604 h 20234"/>
                        <a:gd name="T4" fmla="*/ 0 w 19801"/>
                        <a:gd name="T5" fmla="*/ 20234 h 202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9801" h="20234" fill="none" extrusionOk="0">
                          <a:moveTo>
                            <a:pt x="7558" y="-1"/>
                          </a:moveTo>
                          <a:cubicBezTo>
                            <a:pt x="13043" y="2048"/>
                            <a:pt x="17461" y="6236"/>
                            <a:pt x="19801" y="11603"/>
                          </a:cubicBezTo>
                        </a:path>
                        <a:path w="19801" h="20234" stroke="0" extrusionOk="0">
                          <a:moveTo>
                            <a:pt x="7558" y="-1"/>
                          </a:moveTo>
                          <a:cubicBezTo>
                            <a:pt x="13043" y="2048"/>
                            <a:pt x="17461" y="6236"/>
                            <a:pt x="19801" y="11603"/>
                          </a:cubicBezTo>
                          <a:lnTo>
                            <a:pt x="0" y="20234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l-PL" sz="1600"/>
                    </a:p>
                  </p:txBody>
                </p:sp>
                <p:sp>
                  <p:nvSpPr>
                    <p:cNvPr id="25696" name="Arc 96"/>
                    <p:cNvSpPr>
                      <a:spLocks/>
                    </p:cNvSpPr>
                    <p:nvPr/>
                  </p:nvSpPr>
                  <p:spPr bwMode="auto">
                    <a:xfrm rot="8100000" flipH="1">
                      <a:off x="9717" y="730"/>
                      <a:ext cx="56" cy="56"/>
                    </a:xfrm>
                    <a:custGeom>
                      <a:avLst/>
                      <a:gdLst>
                        <a:gd name="G0" fmla="+- 5378 0 0"/>
                        <a:gd name="G1" fmla="+- 21600 0 0"/>
                        <a:gd name="G2" fmla="+- 21600 0 0"/>
                        <a:gd name="T0" fmla="*/ 0 w 26978"/>
                        <a:gd name="T1" fmla="*/ 680 h 31953"/>
                        <a:gd name="T2" fmla="*/ 24335 w 26978"/>
                        <a:gd name="T3" fmla="*/ 31953 h 31953"/>
                        <a:gd name="T4" fmla="*/ 5378 w 26978"/>
                        <a:gd name="T5" fmla="*/ 21600 h 319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6978" h="31953" fill="none" extrusionOk="0">
                          <a:moveTo>
                            <a:pt x="0" y="680"/>
                          </a:moveTo>
                          <a:cubicBezTo>
                            <a:pt x="1757" y="228"/>
                            <a:pt x="3563" y="-1"/>
                            <a:pt x="5378" y="0"/>
                          </a:cubicBezTo>
                          <a:cubicBezTo>
                            <a:pt x="17307" y="0"/>
                            <a:pt x="26978" y="9670"/>
                            <a:pt x="26978" y="21600"/>
                          </a:cubicBezTo>
                          <a:cubicBezTo>
                            <a:pt x="26978" y="25217"/>
                            <a:pt x="26069" y="28777"/>
                            <a:pt x="24335" y="31953"/>
                          </a:cubicBezTo>
                        </a:path>
                        <a:path w="26978" h="31953" stroke="0" extrusionOk="0">
                          <a:moveTo>
                            <a:pt x="0" y="680"/>
                          </a:moveTo>
                          <a:cubicBezTo>
                            <a:pt x="1757" y="228"/>
                            <a:pt x="3563" y="-1"/>
                            <a:pt x="5378" y="0"/>
                          </a:cubicBezTo>
                          <a:cubicBezTo>
                            <a:pt x="17307" y="0"/>
                            <a:pt x="26978" y="9670"/>
                            <a:pt x="26978" y="21600"/>
                          </a:cubicBezTo>
                          <a:cubicBezTo>
                            <a:pt x="26978" y="25217"/>
                            <a:pt x="26069" y="28777"/>
                            <a:pt x="24335" y="31953"/>
                          </a:cubicBezTo>
                          <a:lnTo>
                            <a:pt x="5378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l-PL" sz="1600"/>
                    </a:p>
                  </p:txBody>
                </p:sp>
                <p:sp>
                  <p:nvSpPr>
                    <p:cNvPr id="25697" name="Arc 97"/>
                    <p:cNvSpPr>
                      <a:spLocks/>
                    </p:cNvSpPr>
                    <p:nvPr/>
                  </p:nvSpPr>
                  <p:spPr bwMode="auto">
                    <a:xfrm rot="8100000" flipH="1">
                      <a:off x="9724" y="509"/>
                      <a:ext cx="52" cy="50"/>
                    </a:xfrm>
                    <a:custGeom>
                      <a:avLst/>
                      <a:gdLst>
                        <a:gd name="G0" fmla="+- 2300 0 0"/>
                        <a:gd name="G1" fmla="+- 21600 0 0"/>
                        <a:gd name="G2" fmla="+- 21600 0 0"/>
                        <a:gd name="T0" fmla="*/ 0 w 23900"/>
                        <a:gd name="T1" fmla="*/ 123 h 26244"/>
                        <a:gd name="T2" fmla="*/ 23395 w 23900"/>
                        <a:gd name="T3" fmla="*/ 26244 h 26244"/>
                        <a:gd name="T4" fmla="*/ 2300 w 23900"/>
                        <a:gd name="T5" fmla="*/ 21600 h 262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3900" h="26244" fill="none" extrusionOk="0">
                          <a:moveTo>
                            <a:pt x="-1" y="122"/>
                          </a:moveTo>
                          <a:cubicBezTo>
                            <a:pt x="763" y="40"/>
                            <a:pt x="1531" y="-1"/>
                            <a:pt x="2300" y="0"/>
                          </a:cubicBezTo>
                          <a:cubicBezTo>
                            <a:pt x="14229" y="0"/>
                            <a:pt x="23900" y="9670"/>
                            <a:pt x="23900" y="21600"/>
                          </a:cubicBezTo>
                          <a:cubicBezTo>
                            <a:pt x="23900" y="23161"/>
                            <a:pt x="23730" y="24718"/>
                            <a:pt x="23394" y="26243"/>
                          </a:cubicBezTo>
                        </a:path>
                        <a:path w="23900" h="26244" stroke="0" extrusionOk="0">
                          <a:moveTo>
                            <a:pt x="-1" y="122"/>
                          </a:moveTo>
                          <a:cubicBezTo>
                            <a:pt x="763" y="40"/>
                            <a:pt x="1531" y="-1"/>
                            <a:pt x="2300" y="0"/>
                          </a:cubicBezTo>
                          <a:cubicBezTo>
                            <a:pt x="14229" y="0"/>
                            <a:pt x="23900" y="9670"/>
                            <a:pt x="23900" y="21600"/>
                          </a:cubicBezTo>
                          <a:cubicBezTo>
                            <a:pt x="23900" y="23161"/>
                            <a:pt x="23730" y="24718"/>
                            <a:pt x="23394" y="26243"/>
                          </a:cubicBezTo>
                          <a:lnTo>
                            <a:pt x="230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l-PL" sz="1600"/>
                    </a:p>
                  </p:txBody>
                </p:sp>
                <p:cxnSp>
                  <p:nvCxnSpPr>
                    <p:cNvPr id="25698" name="AutoShape 98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9768" y="530"/>
                      <a:ext cx="0" cy="23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699" name="AutoShape 99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9647" y="795"/>
                      <a:ext cx="104" cy="0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700" name="AutoShape 100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9647" y="718"/>
                      <a:ext cx="105" cy="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701" name="AutoShape 101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9650" y="570"/>
                      <a:ext cx="104" cy="0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702" name="AutoShape 102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9649" y="498"/>
                      <a:ext cx="104" cy="0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25704" name="AutoShape 10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40" y="11475"/>
                    <a:ext cx="0" cy="183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705" name="AutoShape 10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706" y="11652"/>
                    <a:ext cx="31" cy="1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706" name="AutoShape 10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705" y="11472"/>
                    <a:ext cx="29" cy="1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708" name="AutoShape 10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16" y="11577"/>
                    <a:ext cx="36" cy="4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709" name="AutoShape 10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23" y="11526"/>
                    <a:ext cx="35" cy="4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710" name="AutoShape 11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22" y="11381"/>
                    <a:ext cx="39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711" name="AutoShape 11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23" y="11745"/>
                    <a:ext cx="39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5712" name="Arc 112"/>
                  <p:cNvSpPr>
                    <a:spLocks/>
                  </p:cNvSpPr>
                  <p:nvPr/>
                </p:nvSpPr>
                <p:spPr bwMode="auto">
                  <a:xfrm rot="2700000" flipH="1" flipV="1">
                    <a:off x="5453" y="11682"/>
                    <a:ext cx="69" cy="73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  <p:cxnSp>
                <p:nvCxnSpPr>
                  <p:cNvPr id="25714" name="AutoShape 11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3" y="11770"/>
                    <a:ext cx="150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715" name="AutoShape 11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4" y="11667"/>
                    <a:ext cx="150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716" name="AutoShape 11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3" y="11454"/>
                    <a:ext cx="150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717" name="AutoShape 11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7" y="11365"/>
                    <a:ext cx="14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5719" name="Arc 119"/>
                  <p:cNvSpPr>
                    <a:spLocks/>
                  </p:cNvSpPr>
                  <p:nvPr/>
                </p:nvSpPr>
                <p:spPr bwMode="auto">
                  <a:xfrm rot="18869910" flipV="1">
                    <a:off x="5421" y="11416"/>
                    <a:ext cx="256" cy="284"/>
                  </a:xfrm>
                  <a:custGeom>
                    <a:avLst/>
                    <a:gdLst>
                      <a:gd name="G0" fmla="+- 0 0 0"/>
                      <a:gd name="G1" fmla="+- 20179 0 0"/>
                      <a:gd name="G2" fmla="+- 21600 0 0"/>
                      <a:gd name="T0" fmla="*/ 7705 w 19801"/>
                      <a:gd name="T1" fmla="*/ 0 h 20179"/>
                      <a:gd name="T2" fmla="*/ 19801 w 19801"/>
                      <a:gd name="T3" fmla="*/ 11549 h 20179"/>
                      <a:gd name="T4" fmla="*/ 0 w 19801"/>
                      <a:gd name="T5" fmla="*/ 20179 h 20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801" h="20179" fill="none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</a:path>
                      <a:path w="19801" h="20179" stroke="0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  <a:lnTo>
                          <a:pt x="0" y="2017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  <p:sp>
                <p:nvSpPr>
                  <p:cNvPr id="25720" name="Arc 120"/>
                  <p:cNvSpPr>
                    <a:spLocks/>
                  </p:cNvSpPr>
                  <p:nvPr/>
                </p:nvSpPr>
                <p:spPr bwMode="auto">
                  <a:xfrm rot="18900000" flipV="1">
                    <a:off x="5598" y="11373"/>
                    <a:ext cx="70" cy="72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  <p:sp>
                <p:nvSpPr>
                  <p:cNvPr id="25721" name="Arc 121"/>
                  <p:cNvSpPr>
                    <a:spLocks/>
                  </p:cNvSpPr>
                  <p:nvPr/>
                </p:nvSpPr>
                <p:spPr bwMode="auto">
                  <a:xfrm rot="18900000" flipV="1">
                    <a:off x="5595" y="11680"/>
                    <a:ext cx="71" cy="73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  <p:cxnSp>
                <p:nvCxnSpPr>
                  <p:cNvPr id="25722" name="AutoShape 1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32" y="11571"/>
                    <a:ext cx="1320" cy="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</p:spPr>
              </p:cxnSp>
              <p:cxnSp>
                <p:nvCxnSpPr>
                  <p:cNvPr id="25724" name="AutoShape 1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56" y="11702"/>
                    <a:ext cx="665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725" name="AutoShape 1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60" y="11446"/>
                    <a:ext cx="665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5692" name="Arc 92"/>
                  <p:cNvSpPr>
                    <a:spLocks/>
                  </p:cNvSpPr>
                  <p:nvPr/>
                </p:nvSpPr>
                <p:spPr bwMode="auto">
                  <a:xfrm rot="2730090" flipH="1" flipV="1">
                    <a:off x="5438" y="11415"/>
                    <a:ext cx="255" cy="281"/>
                  </a:xfrm>
                  <a:custGeom>
                    <a:avLst/>
                    <a:gdLst>
                      <a:gd name="G0" fmla="+- 0 0 0"/>
                      <a:gd name="G1" fmla="+- 20179 0 0"/>
                      <a:gd name="G2" fmla="+- 21600 0 0"/>
                      <a:gd name="T0" fmla="*/ 7705 w 19801"/>
                      <a:gd name="T1" fmla="*/ 0 h 20179"/>
                      <a:gd name="T2" fmla="*/ 19801 w 19801"/>
                      <a:gd name="T3" fmla="*/ 11549 h 20179"/>
                      <a:gd name="T4" fmla="*/ 0 w 19801"/>
                      <a:gd name="T5" fmla="*/ 20179 h 20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801" h="20179" fill="none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</a:path>
                      <a:path w="19801" h="20179" stroke="0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  <a:lnTo>
                          <a:pt x="0" y="2017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  <p:cxnSp>
                <p:nvCxnSpPr>
                  <p:cNvPr id="25707" name="AutoShape 10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55" y="11384"/>
                    <a:ext cx="0" cy="35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5713" name="Arc 113"/>
                  <p:cNvSpPr>
                    <a:spLocks/>
                  </p:cNvSpPr>
                  <p:nvPr/>
                </p:nvSpPr>
                <p:spPr bwMode="auto">
                  <a:xfrm rot="2700000" flipH="1" flipV="1">
                    <a:off x="5450" y="11373"/>
                    <a:ext cx="71" cy="75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</p:grpSp>
            <p:sp>
              <p:nvSpPr>
                <p:cNvPr id="25726" name="Rectangle 126"/>
                <p:cNvSpPr>
                  <a:spLocks noChangeArrowheads="1"/>
                </p:cNvSpPr>
                <p:nvPr/>
              </p:nvSpPr>
              <p:spPr bwMode="auto">
                <a:xfrm flipV="1">
                  <a:off x="8270" y="12216"/>
                  <a:ext cx="71" cy="102"/>
                </a:xfrm>
                <a:prstGeom prst="rect">
                  <a:avLst/>
                </a:prstGeom>
                <a:solidFill>
                  <a:srgbClr val="A5A5A5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25727" name="Rectangle 127"/>
                <p:cNvSpPr>
                  <a:spLocks noChangeArrowheads="1"/>
                </p:cNvSpPr>
                <p:nvPr/>
              </p:nvSpPr>
              <p:spPr bwMode="auto">
                <a:xfrm flipV="1">
                  <a:off x="8286" y="9580"/>
                  <a:ext cx="71" cy="102"/>
                </a:xfrm>
                <a:prstGeom prst="rect">
                  <a:avLst/>
                </a:prstGeom>
                <a:solidFill>
                  <a:srgbClr val="A5A5A5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cxnSp>
              <p:nvCxnSpPr>
                <p:cNvPr id="25728" name="AutoShape 12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636" y="10179"/>
                  <a:ext cx="131" cy="13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29" name="AutoShape 12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701" y="10175"/>
                  <a:ext cx="141" cy="14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30" name="AutoShape 13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772" y="10178"/>
                  <a:ext cx="129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31" name="AutoShape 13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24" y="10156"/>
                  <a:ext cx="153" cy="15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32" name="AutoShape 13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62" y="10126"/>
                  <a:ext cx="179" cy="17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33" name="AutoShape 13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94" y="10090"/>
                  <a:ext cx="228" cy="2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34" name="AutoShape 13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974" y="10102"/>
                  <a:ext cx="213" cy="2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35" name="AutoShape 13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038" y="10098"/>
                  <a:ext cx="213" cy="2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36" name="AutoShape 13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107" y="10099"/>
                  <a:ext cx="214" cy="21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37" name="AutoShape 13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165" y="10089"/>
                  <a:ext cx="221" cy="2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38" name="AutoShape 13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233" y="10089"/>
                  <a:ext cx="211" cy="21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39" name="AutoShape 13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304" y="10092"/>
                  <a:ext cx="210" cy="21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40" name="AutoShape 14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373" y="10093"/>
                  <a:ext cx="222" cy="2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41" name="AutoShape 14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438" y="10090"/>
                  <a:ext cx="221" cy="2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42" name="AutoShape 14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507" y="10091"/>
                  <a:ext cx="216" cy="21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43" name="AutoShape 14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568" y="10084"/>
                  <a:ext cx="220" cy="22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44" name="AutoShape 14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43" y="10091"/>
                  <a:ext cx="215" cy="21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45" name="AutoShape 14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85" y="10065"/>
                  <a:ext cx="229" cy="2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46" name="AutoShape 14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707" y="10019"/>
                  <a:ext cx="256" cy="25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47" name="AutoShape 14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775" y="10019"/>
                  <a:ext cx="227" cy="22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48" name="AutoShape 148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17" y="12030"/>
                  <a:ext cx="230" cy="23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49" name="AutoShape 1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08" y="12088"/>
                  <a:ext cx="272" cy="27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0" name="AutoShape 1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13" y="12121"/>
                  <a:ext cx="326" cy="32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1" name="AutoShape 151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18" y="12286"/>
                  <a:ext cx="248" cy="2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2" name="AutoShape 1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17" y="12331"/>
                  <a:ext cx="296" cy="29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3" name="AutoShape 1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16" y="12393"/>
                  <a:ext cx="327" cy="32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4" name="AutoShape 154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15" y="12487"/>
                  <a:ext cx="326" cy="32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5" name="AutoShape 1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98" y="12580"/>
                  <a:ext cx="242" cy="24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6" name="AutoShape 156"/>
                <p:cNvCxnSpPr>
                  <a:cxnSpLocks noChangeShapeType="1"/>
                </p:cNvCxnSpPr>
                <p:nvPr/>
              </p:nvCxnSpPr>
              <p:spPr bwMode="auto">
                <a:xfrm flipV="1">
                  <a:off x="8194" y="12666"/>
                  <a:ext cx="152" cy="15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7" name="AutoShape 1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8284" y="12759"/>
                  <a:ext cx="61" cy="6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8" name="AutoShape 1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8281" y="9724"/>
                  <a:ext cx="78" cy="7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9" name="AutoShape 15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937" y="9684"/>
                  <a:ext cx="59" cy="5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60" name="AutoShape 16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987" y="9680"/>
                  <a:ext cx="98" cy="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61" name="AutoShape 1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7090" y="9683"/>
                  <a:ext cx="83" cy="8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62" name="AutoShape 1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175" y="9684"/>
                  <a:ext cx="88" cy="8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63" name="AutoShape 1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7214" y="9686"/>
                  <a:ext cx="138" cy="13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64" name="AutoShape 1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304" y="9677"/>
                  <a:ext cx="148" cy="1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65" name="AutoShape 165"/>
                <p:cNvCxnSpPr>
                  <a:cxnSpLocks noChangeShapeType="1"/>
                </p:cNvCxnSpPr>
                <p:nvPr/>
              </p:nvCxnSpPr>
              <p:spPr bwMode="auto">
                <a:xfrm flipV="1">
                  <a:off x="7392" y="9679"/>
                  <a:ext cx="149" cy="14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66" name="AutoShape 1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7487" y="9675"/>
                  <a:ext cx="149" cy="14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67" name="AutoShape 167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87" y="9688"/>
                  <a:ext cx="127" cy="12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68" name="AutoShape 168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10" y="9678"/>
                  <a:ext cx="205" cy="20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69" name="AutoShape 169"/>
                <p:cNvCxnSpPr>
                  <a:cxnSpLocks noChangeShapeType="1"/>
                </p:cNvCxnSpPr>
                <p:nvPr/>
              </p:nvCxnSpPr>
              <p:spPr bwMode="auto">
                <a:xfrm flipV="1">
                  <a:off x="7703" y="9686"/>
                  <a:ext cx="189" cy="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70" name="AutoShape 170"/>
                <p:cNvCxnSpPr>
                  <a:cxnSpLocks noChangeShapeType="1"/>
                </p:cNvCxnSpPr>
                <p:nvPr/>
              </p:nvCxnSpPr>
              <p:spPr bwMode="auto">
                <a:xfrm flipV="1">
                  <a:off x="7786" y="9676"/>
                  <a:ext cx="201" cy="20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71" name="AutoShape 171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64" y="9473"/>
                  <a:ext cx="411" cy="41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72" name="AutoShape 17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959" y="9474"/>
                  <a:ext cx="400" cy="40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73" name="AutoShape 173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41" y="9634"/>
                  <a:ext cx="243" cy="24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74" name="AutoShape 174"/>
                <p:cNvCxnSpPr>
                  <a:cxnSpLocks noChangeShapeType="1"/>
                </p:cNvCxnSpPr>
                <p:nvPr/>
              </p:nvCxnSpPr>
              <p:spPr bwMode="auto">
                <a:xfrm flipV="1">
                  <a:off x="8130" y="9684"/>
                  <a:ext cx="189" cy="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75" name="AutoShape 175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15" y="9472"/>
                  <a:ext cx="169" cy="16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76" name="AutoShape 176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15" y="9471"/>
                  <a:ext cx="83" cy="8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77" name="AutoShape 1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8284" y="9140"/>
                  <a:ext cx="65" cy="6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78" name="AutoShape 178"/>
                <p:cNvCxnSpPr>
                  <a:cxnSpLocks noChangeShapeType="1"/>
                </p:cNvCxnSpPr>
                <p:nvPr/>
              </p:nvCxnSpPr>
              <p:spPr bwMode="auto">
                <a:xfrm flipV="1">
                  <a:off x="8187" y="9069"/>
                  <a:ext cx="144" cy="14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79" name="AutoShape 179"/>
                <p:cNvCxnSpPr>
                  <a:cxnSpLocks noChangeShapeType="1"/>
                </p:cNvCxnSpPr>
                <p:nvPr/>
              </p:nvCxnSpPr>
              <p:spPr bwMode="auto">
                <a:xfrm flipV="1">
                  <a:off x="8107" y="9065"/>
                  <a:ext cx="144" cy="14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80" name="AutoShape 180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26" y="9061"/>
                  <a:ext cx="144" cy="14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81" name="AutoShape 181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17" y="9063"/>
                  <a:ext cx="66" cy="6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82" name="AutoShape 18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43" y="12741"/>
                  <a:ext cx="79" cy="7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83" name="AutoShape 18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43" y="12626"/>
                  <a:ext cx="194" cy="1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84" name="AutoShape 18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41" y="12513"/>
                  <a:ext cx="297" cy="29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85" name="AutoShape 18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45" y="12406"/>
                  <a:ext cx="321" cy="3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86" name="AutoShape 18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49" y="12299"/>
                  <a:ext cx="309" cy="30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87" name="AutoShape 18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53" y="12192"/>
                  <a:ext cx="303" cy="30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88" name="AutoShape 18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296" y="12024"/>
                  <a:ext cx="364" cy="3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89" name="AutoShape 18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25" y="11831"/>
                  <a:ext cx="337" cy="33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90" name="AutoShape 19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23" y="11718"/>
                  <a:ext cx="343" cy="34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91" name="AutoShape 19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38" y="11622"/>
                  <a:ext cx="345" cy="3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92" name="AutoShape 19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93" y="11566"/>
                  <a:ext cx="349" cy="34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93" name="AutoShape 19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513" y="11575"/>
                  <a:ext cx="288" cy="28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94" name="AutoShape 1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627" y="11578"/>
                  <a:ext cx="264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95" name="AutoShape 19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721" y="11567"/>
                  <a:ext cx="270" cy="27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96" name="AutoShape 19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835" y="11576"/>
                  <a:ext cx="245" cy="2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97" name="AutoShape 19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936" y="11572"/>
                  <a:ext cx="245" cy="2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98" name="AutoShape 19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036" y="11567"/>
                  <a:ext cx="227" cy="22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99" name="AutoShape 19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149" y="11575"/>
                  <a:ext cx="217" cy="21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00" name="AutoShape 20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250" y="11571"/>
                  <a:ext cx="209" cy="20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01" name="AutoShape 20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64" y="11580"/>
                  <a:ext cx="189" cy="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02" name="AutoShape 20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920" y="12542"/>
                  <a:ext cx="847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5803" name="AutoShape 20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31" y="10207"/>
                  <a:ext cx="95" cy="9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04" name="AutoShape 20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34" y="10112"/>
                  <a:ext cx="199" cy="19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05" name="AutoShape 20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32" y="10012"/>
                  <a:ext cx="297" cy="29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06" name="AutoShape 20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292" y="9874"/>
                  <a:ext cx="431" cy="43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07" name="AutoShape 20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14" y="9798"/>
                  <a:ext cx="504" cy="50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08" name="AutoShape 20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61" y="9747"/>
                  <a:ext cx="558" cy="55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09" name="AutoShape 20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60" y="9648"/>
                  <a:ext cx="648" cy="6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10" name="AutoShape 21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838" y="10028"/>
                  <a:ext cx="271" cy="27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11" name="AutoShape 21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953" y="10045"/>
                  <a:ext cx="257" cy="2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12" name="AutoShape 21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059" y="10053"/>
                  <a:ext cx="250" cy="25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13" name="AutoShape 2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172" y="10062"/>
                  <a:ext cx="245" cy="2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14" name="AutoShape 21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63" y="9554"/>
                  <a:ext cx="309" cy="30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15" name="AutoShape 21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68" y="9460"/>
                  <a:ext cx="303" cy="30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16" name="AutoShape 21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488" y="9475"/>
                  <a:ext cx="188" cy="18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17" name="AutoShape 2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577" y="9459"/>
                  <a:ext cx="98" cy="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18" name="AutoShape 21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44" y="9104"/>
                  <a:ext cx="98" cy="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19" name="AutoShape 21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402" y="9070"/>
                  <a:ext cx="136" cy="13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20" name="AutoShape 22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488" y="9068"/>
                  <a:ext cx="136" cy="13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21" name="AutoShape 2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574" y="9066"/>
                  <a:ext cx="98" cy="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22" name="AutoShape 2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8165" y="11879"/>
                  <a:ext cx="8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23" name="AutoShape 2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9" y="11920"/>
                  <a:ext cx="694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5824" name="AutoShape 2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92" y="12004"/>
                  <a:ext cx="654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25" name="AutoShape 22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845" y="10018"/>
                  <a:ext cx="205" cy="20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26" name="AutoShape 22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669" y="11964"/>
                  <a:ext cx="0" cy="85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27" name="AutoShape 2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470" y="11577"/>
                  <a:ext cx="157" cy="1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28" name="AutoShape 22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576" y="11574"/>
                  <a:ext cx="49" cy="4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29" name="AutoShape 22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831" y="10025"/>
                  <a:ext cx="797" cy="9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30" name="AutoShape 23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670" y="9052"/>
                  <a:ext cx="0" cy="88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31" name="AutoShape 231"/>
                <p:cNvCxnSpPr>
                  <a:cxnSpLocks noChangeShapeType="1"/>
                </p:cNvCxnSpPr>
                <p:nvPr/>
              </p:nvCxnSpPr>
              <p:spPr bwMode="auto">
                <a:xfrm flipV="1">
                  <a:off x="9619" y="11653"/>
                  <a:ext cx="48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32" name="AutoShape 232"/>
                <p:cNvCxnSpPr>
                  <a:cxnSpLocks noChangeShapeType="1"/>
                </p:cNvCxnSpPr>
                <p:nvPr/>
              </p:nvCxnSpPr>
              <p:spPr bwMode="auto">
                <a:xfrm flipV="1">
                  <a:off x="9620" y="10248"/>
                  <a:ext cx="47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5833" name="Freeform 233"/>
                <p:cNvSpPr>
                  <a:spLocks/>
                </p:cNvSpPr>
                <p:nvPr/>
              </p:nvSpPr>
              <p:spPr bwMode="auto">
                <a:xfrm flipH="1" flipV="1">
                  <a:off x="10037" y="10248"/>
                  <a:ext cx="106" cy="1399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0" y="91"/>
                    </a:cxn>
                    <a:cxn ang="0">
                      <a:pos x="37" y="348"/>
                    </a:cxn>
                    <a:cxn ang="0">
                      <a:pos x="28" y="587"/>
                    </a:cxn>
                    <a:cxn ang="0">
                      <a:pos x="101" y="880"/>
                    </a:cxn>
                    <a:cxn ang="0">
                      <a:pos x="9" y="1109"/>
                    </a:cxn>
                    <a:cxn ang="0">
                      <a:pos x="46" y="1275"/>
                    </a:cxn>
                    <a:cxn ang="0">
                      <a:pos x="55" y="1440"/>
                    </a:cxn>
                  </a:cxnLst>
                  <a:rect l="0" t="0" r="r" b="b"/>
                  <a:pathLst>
                    <a:path w="104" h="1440">
                      <a:moveTo>
                        <a:pt x="37" y="0"/>
                      </a:moveTo>
                      <a:cubicBezTo>
                        <a:pt x="18" y="16"/>
                        <a:pt x="0" y="33"/>
                        <a:pt x="0" y="91"/>
                      </a:cubicBezTo>
                      <a:cubicBezTo>
                        <a:pt x="0" y="149"/>
                        <a:pt x="32" y="265"/>
                        <a:pt x="37" y="348"/>
                      </a:cubicBezTo>
                      <a:cubicBezTo>
                        <a:pt x="42" y="431"/>
                        <a:pt x="17" y="498"/>
                        <a:pt x="28" y="587"/>
                      </a:cubicBezTo>
                      <a:cubicBezTo>
                        <a:pt x="39" y="676"/>
                        <a:pt x="104" y="793"/>
                        <a:pt x="101" y="880"/>
                      </a:cubicBezTo>
                      <a:cubicBezTo>
                        <a:pt x="98" y="967"/>
                        <a:pt x="18" y="1043"/>
                        <a:pt x="9" y="1109"/>
                      </a:cubicBezTo>
                      <a:cubicBezTo>
                        <a:pt x="0" y="1175"/>
                        <a:pt x="38" y="1220"/>
                        <a:pt x="46" y="1275"/>
                      </a:cubicBezTo>
                      <a:cubicBezTo>
                        <a:pt x="54" y="1330"/>
                        <a:pt x="54" y="1413"/>
                        <a:pt x="55" y="1440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cxnSp>
              <p:nvCxnSpPr>
                <p:cNvPr id="25834" name="AutoShape 23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416" y="11506"/>
                  <a:ext cx="52" cy="5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35" name="AutoShape 2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8418" y="10325"/>
                  <a:ext cx="45" cy="4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36" name="AutoShape 236"/>
                <p:cNvCxnSpPr>
                  <a:cxnSpLocks noChangeShapeType="1"/>
                </p:cNvCxnSpPr>
                <p:nvPr/>
              </p:nvCxnSpPr>
              <p:spPr bwMode="auto">
                <a:xfrm flipV="1">
                  <a:off x="8415" y="11495"/>
                  <a:ext cx="1075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37" name="AutoShape 237"/>
                <p:cNvCxnSpPr>
                  <a:cxnSpLocks noChangeShapeType="1"/>
                </p:cNvCxnSpPr>
                <p:nvPr/>
              </p:nvCxnSpPr>
              <p:spPr bwMode="auto">
                <a:xfrm flipV="1">
                  <a:off x="8412" y="10377"/>
                  <a:ext cx="1076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38" name="AutoShape 238"/>
                <p:cNvCxnSpPr>
                  <a:cxnSpLocks noChangeShapeType="1"/>
                </p:cNvCxnSpPr>
                <p:nvPr/>
              </p:nvCxnSpPr>
              <p:spPr bwMode="auto">
                <a:xfrm flipV="1">
                  <a:off x="9479" y="11453"/>
                  <a:ext cx="14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39" name="AutoShape 2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9476" y="10419"/>
                  <a:ext cx="142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40" name="AutoShape 2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8326" y="11502"/>
                  <a:ext cx="84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41" name="AutoShape 24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26" y="10371"/>
                  <a:ext cx="89" cy="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42" name="AutoShape 24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476" y="11491"/>
                  <a:ext cx="142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43" name="AutoShape 2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9479" y="10381"/>
                  <a:ext cx="14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44" name="AutoShape 24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476" y="10305"/>
                  <a:ext cx="0" cy="127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45" name="AutoShape 24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467" y="10296"/>
                  <a:ext cx="0" cy="127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46" name="AutoShape 24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415" y="10360"/>
                  <a:ext cx="0" cy="114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47" name="AutoShape 24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4" y="10086"/>
                  <a:ext cx="213" cy="2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48" name="AutoShape 24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417" y="10091"/>
                  <a:ext cx="200" cy="20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49" name="AutoShape 24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556" y="10121"/>
                  <a:ext cx="65" cy="6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0" name="AutoShape 25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290" y="9791"/>
                  <a:ext cx="0" cy="2302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1" name="AutoShape 25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243" y="9788"/>
                  <a:ext cx="0" cy="2302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2" name="AutoShape 25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567" y="11701"/>
                  <a:ext cx="220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3" name="AutoShape 25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176" y="9905"/>
                  <a:ext cx="0" cy="2077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4" name="AutoShape 25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368" y="11579"/>
                  <a:ext cx="206" cy="2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5" name="AutoShape 25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998" y="11579"/>
                  <a:ext cx="203" cy="20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6" name="AutoShape 2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59" y="11574"/>
                  <a:ext cx="294" cy="2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7" name="AutoShape 25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740" y="11581"/>
                  <a:ext cx="283" cy="28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8" name="AutoShape 25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806" y="11573"/>
                  <a:ext cx="287" cy="28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59" name="AutoShape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877" y="11570"/>
                  <a:ext cx="290" cy="29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0" name="AutoShape 26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041" y="11660"/>
                  <a:ext cx="129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1" name="AutoShape 2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05" y="12017"/>
                  <a:ext cx="182" cy="1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2" name="AutoShape 2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87" y="12014"/>
                  <a:ext cx="194" cy="1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3" name="AutoShape 2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7982" y="12010"/>
                  <a:ext cx="194" cy="1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4" name="AutoShape 2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75" y="11972"/>
                  <a:ext cx="50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5" name="AutoShape 265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74" y="11865"/>
                  <a:ext cx="50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6" name="AutoShape 26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773" y="11576"/>
                  <a:ext cx="202" cy="20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7" name="AutoShape 26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48" y="11577"/>
                  <a:ext cx="208" cy="20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8" name="AutoShape 26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917" y="11572"/>
                  <a:ext cx="208" cy="20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69" name="AutoShape 26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063" y="11570"/>
                  <a:ext cx="214" cy="21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0" name="AutoShape 27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145" y="11578"/>
                  <a:ext cx="212" cy="21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1" name="AutoShape 27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216" y="11575"/>
                  <a:ext cx="212" cy="21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2" name="AutoShape 27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297" y="11582"/>
                  <a:ext cx="208" cy="20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3" name="AutoShape 27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443" y="11580"/>
                  <a:ext cx="212" cy="21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4" name="AutoShape 27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508" y="11571"/>
                  <a:ext cx="292" cy="29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5" name="AutoShape 27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587" y="11576"/>
                  <a:ext cx="289" cy="2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6" name="AutoShape 27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80" y="11817"/>
                  <a:ext cx="48" cy="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7" name="AutoShape 2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934" y="12105"/>
                  <a:ext cx="55" cy="5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8" name="AutoShape 27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985" y="12102"/>
                  <a:ext cx="99" cy="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9" name="AutoShape 279"/>
                <p:cNvCxnSpPr>
                  <a:cxnSpLocks noChangeShapeType="1"/>
                </p:cNvCxnSpPr>
                <p:nvPr/>
              </p:nvCxnSpPr>
              <p:spPr bwMode="auto">
                <a:xfrm flipV="1">
                  <a:off x="7080" y="12104"/>
                  <a:ext cx="92" cy="9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0" name="AutoShape 280"/>
                <p:cNvCxnSpPr>
                  <a:cxnSpLocks noChangeShapeType="1"/>
                </p:cNvCxnSpPr>
                <p:nvPr/>
              </p:nvCxnSpPr>
              <p:spPr bwMode="auto">
                <a:xfrm flipV="1">
                  <a:off x="7169" y="12066"/>
                  <a:ext cx="132" cy="13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1" name="AutoShape 281"/>
                <p:cNvCxnSpPr>
                  <a:cxnSpLocks noChangeShapeType="1"/>
                </p:cNvCxnSpPr>
                <p:nvPr/>
              </p:nvCxnSpPr>
              <p:spPr bwMode="auto">
                <a:xfrm flipV="1">
                  <a:off x="7258" y="12150"/>
                  <a:ext cx="50" cy="5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2" name="AutoShape 28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480" y="12051"/>
                  <a:ext cx="109" cy="10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3" name="AutoShape 283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25" y="12011"/>
                  <a:ext cx="195" cy="19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4" name="AutoShape 2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14" y="12013"/>
                  <a:ext cx="195" cy="19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5" name="AutoShape 28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889" y="11567"/>
                  <a:ext cx="292" cy="16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6" name="AutoShape 28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1" y="11883"/>
                  <a:ext cx="8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7" name="AutoShape 28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205" y="12056"/>
                  <a:ext cx="404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8" name="AutoShape 28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86" y="11787"/>
                  <a:ext cx="806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5889" name="Arc 289"/>
                <p:cNvSpPr>
                  <a:spLocks/>
                </p:cNvSpPr>
                <p:nvPr/>
              </p:nvSpPr>
              <p:spPr bwMode="auto">
                <a:xfrm>
                  <a:off x="6761" y="11700"/>
                  <a:ext cx="96" cy="11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187"/>
                    <a:gd name="T1" fmla="*/ 0 h 21600"/>
                    <a:gd name="T2" fmla="*/ 18187 w 18187"/>
                    <a:gd name="T3" fmla="*/ 9946 h 21600"/>
                    <a:gd name="T4" fmla="*/ 0 w 1818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187" h="21600" fill="none" extrusionOk="0">
                      <a:moveTo>
                        <a:pt x="-1" y="0"/>
                      </a:moveTo>
                      <a:cubicBezTo>
                        <a:pt x="7360" y="0"/>
                        <a:pt x="14215" y="3748"/>
                        <a:pt x="18186" y="9946"/>
                      </a:cubicBezTo>
                    </a:path>
                    <a:path w="18187" h="21600" stroke="0" extrusionOk="0">
                      <a:moveTo>
                        <a:pt x="-1" y="0"/>
                      </a:moveTo>
                      <a:cubicBezTo>
                        <a:pt x="7360" y="0"/>
                        <a:pt x="14215" y="3748"/>
                        <a:pt x="18186" y="994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cxnSp>
              <p:nvCxnSpPr>
                <p:cNvPr id="25890" name="AutoShape 290"/>
                <p:cNvCxnSpPr>
                  <a:cxnSpLocks noChangeShapeType="1"/>
                </p:cNvCxnSpPr>
                <p:nvPr/>
              </p:nvCxnSpPr>
              <p:spPr bwMode="auto">
                <a:xfrm>
                  <a:off x="6851" y="11745"/>
                  <a:ext cx="43" cy="4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13" name="Group 291"/>
                <p:cNvGrpSpPr>
                  <a:grpSpLocks/>
                </p:cNvGrpSpPr>
                <p:nvPr/>
              </p:nvGrpSpPr>
              <p:grpSpPr bwMode="auto">
                <a:xfrm flipH="1" flipV="1">
                  <a:off x="6935" y="11780"/>
                  <a:ext cx="275" cy="331"/>
                  <a:chOff x="4953" y="9134"/>
                  <a:chExt cx="275" cy="331"/>
                </a:xfrm>
              </p:grpSpPr>
              <p:cxnSp>
                <p:nvCxnSpPr>
                  <p:cNvPr id="25892" name="AutoShape 29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965" y="9134"/>
                    <a:ext cx="0" cy="32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893" name="AutoShape 29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965" y="9146"/>
                    <a:ext cx="263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894" name="AutoShape 29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008" y="9318"/>
                    <a:ext cx="166" cy="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895" name="AutoShape 29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156" y="9396"/>
                    <a:ext cx="7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896" name="AutoShape 29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953" y="9391"/>
                    <a:ext cx="73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14" name="Group 297"/>
                  <p:cNvGrpSpPr>
                    <a:grpSpLocks/>
                  </p:cNvGrpSpPr>
                  <p:nvPr/>
                </p:nvGrpSpPr>
                <p:grpSpPr bwMode="auto">
                  <a:xfrm flipH="1">
                    <a:off x="5016" y="9315"/>
                    <a:ext cx="154" cy="150"/>
                    <a:chOff x="3570" y="8995"/>
                    <a:chExt cx="154" cy="150"/>
                  </a:xfrm>
                </p:grpSpPr>
                <p:cxnSp>
                  <p:nvCxnSpPr>
                    <p:cNvPr id="25898" name="AutoShape 29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576" y="8995"/>
                      <a:ext cx="0" cy="144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899" name="AutoShape 29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723" y="8999"/>
                      <a:ext cx="0" cy="145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00" name="AutoShape 30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576" y="8997"/>
                      <a:ext cx="36" cy="36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01" name="AutoShape 30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570" y="8997"/>
                      <a:ext cx="78" cy="78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02" name="AutoShape 30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580" y="9001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03" name="AutoShape 30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590" y="9011"/>
                      <a:ext cx="120" cy="120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04" name="AutoShape 30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618" y="9039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05" name="AutoShape 30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652" y="9073"/>
                      <a:ext cx="72" cy="7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5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5006" y="9315"/>
                    <a:ext cx="154" cy="148"/>
                    <a:chOff x="3810" y="9237"/>
                    <a:chExt cx="154" cy="148"/>
                  </a:xfrm>
                </p:grpSpPr>
                <p:cxnSp>
                  <p:nvCxnSpPr>
                    <p:cNvPr id="25907" name="AutoShape 30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16" y="9237"/>
                      <a:ext cx="36" cy="36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08" name="AutoShape 30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10" y="9237"/>
                      <a:ext cx="78" cy="78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09" name="AutoShape 30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20" y="9241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10" name="AutoShape 31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30" y="9251"/>
                      <a:ext cx="120" cy="120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11" name="AutoShape 31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58" y="9279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12" name="AutoShape 31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92" y="9313"/>
                      <a:ext cx="72" cy="7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25913" name="AutoShape 3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66" y="9146"/>
                    <a:ext cx="48" cy="48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4" name="AutoShape 3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28" y="9154"/>
                    <a:ext cx="91" cy="91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5" name="AutoShape 3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073" y="9148"/>
                    <a:ext cx="146" cy="146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6" name="AutoShape 3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021" y="9146"/>
                    <a:ext cx="194" cy="19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7" name="AutoShape 3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69" y="9144"/>
                    <a:ext cx="170" cy="17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8" name="AutoShape 3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66" y="9191"/>
                    <a:ext cx="115" cy="115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9" name="AutoShape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62" y="9237"/>
                    <a:ext cx="73" cy="73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20" name="AutoShape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71" y="9296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21" name="AutoShape 3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67" y="9336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22" name="AutoShape 3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62" y="9339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5923" name="AutoShape 3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933" y="12203"/>
                  <a:ext cx="1089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24" name="AutoShape 32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939" y="11784"/>
                  <a:ext cx="0" cy="42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25" name="AutoShape 32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81" y="11779"/>
                  <a:ext cx="0" cy="20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26" name="AutoShape 32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3" y="11784"/>
                  <a:ext cx="0" cy="28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27" name="AutoShape 3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7719" y="12013"/>
                  <a:ext cx="182" cy="1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16" name="Group 328"/>
                <p:cNvGrpSpPr>
                  <a:grpSpLocks/>
                </p:cNvGrpSpPr>
                <p:nvPr/>
              </p:nvGrpSpPr>
              <p:grpSpPr bwMode="auto">
                <a:xfrm flipH="1" flipV="1">
                  <a:off x="6930" y="9761"/>
                  <a:ext cx="275" cy="330"/>
                  <a:chOff x="4072" y="11523"/>
                  <a:chExt cx="275" cy="330"/>
                </a:xfrm>
              </p:grpSpPr>
              <p:cxnSp>
                <p:nvCxnSpPr>
                  <p:cNvPr id="25929" name="AutoShape 32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078" y="11528"/>
                    <a:ext cx="0" cy="32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30" name="AutoShape 33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078" y="11841"/>
                    <a:ext cx="263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31" name="AutoShape 33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283" y="11528"/>
                    <a:ext cx="0" cy="14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32" name="AutoShape 33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136" y="11523"/>
                    <a:ext cx="0" cy="14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33" name="AutoShape 33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127" y="11668"/>
                    <a:ext cx="166" cy="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34" name="AutoShape 33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275" y="11591"/>
                    <a:ext cx="7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35" name="AutoShape 33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072" y="11596"/>
                    <a:ext cx="73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17" name="Group 336"/>
                  <p:cNvGrpSpPr>
                    <a:grpSpLocks/>
                  </p:cNvGrpSpPr>
                  <p:nvPr/>
                </p:nvGrpSpPr>
                <p:grpSpPr bwMode="auto">
                  <a:xfrm>
                    <a:off x="4136" y="11526"/>
                    <a:ext cx="154" cy="148"/>
                    <a:chOff x="3810" y="9237"/>
                    <a:chExt cx="154" cy="148"/>
                  </a:xfrm>
                </p:grpSpPr>
                <p:cxnSp>
                  <p:nvCxnSpPr>
                    <p:cNvPr id="25937" name="AutoShape 33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16" y="9237"/>
                      <a:ext cx="36" cy="36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38" name="AutoShape 33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10" y="9237"/>
                      <a:ext cx="78" cy="78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39" name="AutoShape 33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20" y="9241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40" name="AutoShape 34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30" y="9251"/>
                      <a:ext cx="120" cy="120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41" name="AutoShape 34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58" y="9279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42" name="AutoShape 34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92" y="9313"/>
                      <a:ext cx="72" cy="7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8" name="Group 343"/>
                  <p:cNvGrpSpPr>
                    <a:grpSpLocks/>
                  </p:cNvGrpSpPr>
                  <p:nvPr/>
                </p:nvGrpSpPr>
                <p:grpSpPr bwMode="auto">
                  <a:xfrm flipH="1">
                    <a:off x="4133" y="11524"/>
                    <a:ext cx="154" cy="148"/>
                    <a:chOff x="3810" y="9237"/>
                    <a:chExt cx="154" cy="148"/>
                  </a:xfrm>
                </p:grpSpPr>
                <p:cxnSp>
                  <p:nvCxnSpPr>
                    <p:cNvPr id="25944" name="AutoShape 34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16" y="9237"/>
                      <a:ext cx="36" cy="36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45" name="AutoShape 34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10" y="9237"/>
                      <a:ext cx="78" cy="78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46" name="AutoShape 34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20" y="9241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47" name="AutoShape 34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30" y="9251"/>
                      <a:ext cx="120" cy="120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48" name="AutoShape 34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58" y="9279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49" name="AutoShape 34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92" y="9313"/>
                      <a:ext cx="72" cy="7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25950" name="AutoShape 35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87" y="11593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51" name="AutoShape 35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84" y="11634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52" name="AutoShape 35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83" y="11676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53" name="AutoShape 35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28" y="11667"/>
                    <a:ext cx="98" cy="98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54" name="AutoShape 35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88" y="11676"/>
                    <a:ext cx="153" cy="153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55" name="AutoShape 35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83" y="11620"/>
                    <a:ext cx="218" cy="213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56" name="AutoShape 35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79" y="11659"/>
                    <a:ext cx="182" cy="182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57" name="AutoShape 3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90" y="11591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58" name="AutoShape 35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75" y="11700"/>
                    <a:ext cx="139" cy="13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59" name="AutoShape 35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88" y="11758"/>
                    <a:ext cx="79" cy="7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60" name="AutoShape 3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84" y="11794"/>
                    <a:ext cx="48" cy="47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5961" name="AutoShape 361"/>
                <p:cNvCxnSpPr>
                  <a:cxnSpLocks noChangeShapeType="1"/>
                </p:cNvCxnSpPr>
                <p:nvPr/>
              </p:nvCxnSpPr>
              <p:spPr bwMode="auto">
                <a:xfrm>
                  <a:off x="7671" y="9906"/>
                  <a:ext cx="50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2" name="AutoShape 362"/>
                <p:cNvCxnSpPr>
                  <a:cxnSpLocks noChangeShapeType="1"/>
                </p:cNvCxnSpPr>
                <p:nvPr/>
              </p:nvCxnSpPr>
              <p:spPr bwMode="auto">
                <a:xfrm>
                  <a:off x="7675" y="10013"/>
                  <a:ext cx="50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3" name="AutoShape 3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890" y="10142"/>
                  <a:ext cx="292" cy="16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4" name="AutoShape 364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02" y="9995"/>
                  <a:ext cx="8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5" name="AutoShape 365"/>
                <p:cNvCxnSpPr>
                  <a:cxnSpLocks noChangeShapeType="1"/>
                </p:cNvCxnSpPr>
                <p:nvPr/>
              </p:nvCxnSpPr>
              <p:spPr bwMode="auto">
                <a:xfrm flipH="1">
                  <a:off x="7206" y="9822"/>
                  <a:ext cx="404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6" name="AutoShape 36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887" y="10091"/>
                  <a:ext cx="806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5967" name="Arc 367"/>
                <p:cNvSpPr>
                  <a:spLocks/>
                </p:cNvSpPr>
                <p:nvPr/>
              </p:nvSpPr>
              <p:spPr bwMode="auto">
                <a:xfrm flipV="1">
                  <a:off x="6762" y="10064"/>
                  <a:ext cx="96" cy="11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187"/>
                    <a:gd name="T1" fmla="*/ 0 h 21600"/>
                    <a:gd name="T2" fmla="*/ 18187 w 18187"/>
                    <a:gd name="T3" fmla="*/ 9946 h 21600"/>
                    <a:gd name="T4" fmla="*/ 0 w 1818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187" h="21600" fill="none" extrusionOk="0">
                      <a:moveTo>
                        <a:pt x="-1" y="0"/>
                      </a:moveTo>
                      <a:cubicBezTo>
                        <a:pt x="7360" y="0"/>
                        <a:pt x="14215" y="3748"/>
                        <a:pt x="18186" y="9946"/>
                      </a:cubicBezTo>
                    </a:path>
                    <a:path w="18187" h="21600" stroke="0" extrusionOk="0">
                      <a:moveTo>
                        <a:pt x="-1" y="0"/>
                      </a:moveTo>
                      <a:cubicBezTo>
                        <a:pt x="7360" y="0"/>
                        <a:pt x="14215" y="3748"/>
                        <a:pt x="18186" y="994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cxnSp>
              <p:nvCxnSpPr>
                <p:cNvPr id="25968" name="AutoShape 36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2" y="10090"/>
                  <a:ext cx="43" cy="4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69" name="AutoShape 36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934" y="9675"/>
                  <a:ext cx="1089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0" name="AutoShape 37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940" y="9665"/>
                  <a:ext cx="0" cy="42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1" name="AutoShape 371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82" y="9896"/>
                  <a:ext cx="0" cy="20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2" name="AutoShape 372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04" y="9813"/>
                  <a:ext cx="0" cy="28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3" name="AutoShape 37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895" y="10306"/>
                  <a:ext cx="0" cy="127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4" name="AutoShape 37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910" y="10015"/>
                  <a:ext cx="183" cy="18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5" name="AutoShape 37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975" y="10012"/>
                  <a:ext cx="156" cy="15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6" name="AutoShape 37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040" y="10009"/>
                  <a:ext cx="128" cy="1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7" name="AutoShape 37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118" y="10016"/>
                  <a:ext cx="57" cy="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8" name="AutoShape 37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" y="10112"/>
                  <a:ext cx="0" cy="165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79" name="AutoShape 3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85" y="12076"/>
                  <a:ext cx="0" cy="342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80" name="AutoShape 38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095" y="11882"/>
                  <a:ext cx="8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5981" name="Arc 381"/>
                <p:cNvSpPr>
                  <a:spLocks/>
                </p:cNvSpPr>
                <p:nvPr/>
              </p:nvSpPr>
              <p:spPr bwMode="auto">
                <a:xfrm>
                  <a:off x="2505" y="11854"/>
                  <a:ext cx="103" cy="10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cxnSp>
              <p:nvCxnSpPr>
                <p:cNvPr id="25982" name="AutoShape 38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598" y="11954"/>
                  <a:ext cx="8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83" name="AutoShape 38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330" y="12201"/>
                  <a:ext cx="0" cy="62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84" name="AutoShape 38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079" y="11923"/>
                  <a:ext cx="694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5985" name="AutoShape 38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100" y="12001"/>
                  <a:ext cx="654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86" name="AutoShape 38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92" y="12085"/>
                  <a:ext cx="11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19" name="Group 387"/>
                <p:cNvGrpSpPr>
                  <a:grpSpLocks/>
                </p:cNvGrpSpPr>
                <p:nvPr/>
              </p:nvGrpSpPr>
              <p:grpSpPr bwMode="auto">
                <a:xfrm flipH="1">
                  <a:off x="3795" y="9564"/>
                  <a:ext cx="323" cy="350"/>
                  <a:chOff x="4458" y="8590"/>
                  <a:chExt cx="323" cy="350"/>
                </a:xfrm>
              </p:grpSpPr>
              <p:cxnSp>
                <p:nvCxnSpPr>
                  <p:cNvPr id="25988" name="AutoShape 38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35" y="8691"/>
                    <a:ext cx="0" cy="17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89" name="AutoShape 38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08" y="8693"/>
                    <a:ext cx="0" cy="17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90" name="AutoShape 39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24" y="8650"/>
                    <a:ext cx="0" cy="29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Dot"/>
                    <a:round/>
                    <a:headEnd/>
                    <a:tailEnd/>
                  </a:ln>
                </p:spPr>
              </p:cxnSp>
              <p:cxnSp>
                <p:nvCxnSpPr>
                  <p:cNvPr id="25991" name="AutoShape 39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74" y="8707"/>
                    <a:ext cx="0" cy="183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92" name="AutoShape 39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675" y="8702"/>
                    <a:ext cx="0" cy="183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93" name="AutoShape 39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61" y="8895"/>
                    <a:ext cx="12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94" name="AutoShape 3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37" y="8846"/>
                    <a:ext cx="27" cy="4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95" name="AutoShape 39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683" y="8848"/>
                    <a:ext cx="28" cy="4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96" name="AutoShape 3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62" y="8596"/>
                    <a:ext cx="0" cy="11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97" name="AutoShape 3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78" y="8590"/>
                    <a:ext cx="0" cy="11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98" name="AutoShape 3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58" y="8601"/>
                    <a:ext cx="136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99" name="AutoShape 3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45" y="8599"/>
                    <a:ext cx="136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00" name="AutoShape 40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52" y="8596"/>
                    <a:ext cx="0" cy="6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01" name="AutoShape 40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91" y="8590"/>
                    <a:ext cx="0" cy="6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02" name="AutoShape 40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90" y="8661"/>
                    <a:ext cx="63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6003" name="AutoShape 40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721" y="10015"/>
                  <a:ext cx="787" cy="10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6004" name="Arc 404"/>
                <p:cNvSpPr>
                  <a:spLocks/>
                </p:cNvSpPr>
                <p:nvPr/>
              </p:nvSpPr>
              <p:spPr bwMode="auto">
                <a:xfrm flipV="1">
                  <a:off x="2508" y="9912"/>
                  <a:ext cx="103" cy="10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cxnSp>
              <p:nvCxnSpPr>
                <p:cNvPr id="26005" name="AutoShape 40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01" y="9911"/>
                  <a:ext cx="8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6" name="AutoShape 40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33" y="9052"/>
                  <a:ext cx="0" cy="62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7" name="AutoShape 40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000" y="9052"/>
                  <a:ext cx="0" cy="75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8" name="AutoShape 40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69" y="9053"/>
                  <a:ext cx="669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9" name="AutoShape 40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95" y="9792"/>
                  <a:ext cx="11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10" name="AutoShape 41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670" y="12817"/>
                  <a:ext cx="669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11" name="AutoShape 4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98" y="12670"/>
                  <a:ext cx="0" cy="15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0" name="Group 412"/>
                <p:cNvGrpSpPr>
                  <a:grpSpLocks/>
                </p:cNvGrpSpPr>
                <p:nvPr/>
              </p:nvGrpSpPr>
              <p:grpSpPr bwMode="auto">
                <a:xfrm flipH="1">
                  <a:off x="2244" y="12335"/>
                  <a:ext cx="1320" cy="423"/>
                  <a:chOff x="4532" y="11365"/>
                  <a:chExt cx="1320" cy="423"/>
                </a:xfrm>
              </p:grpSpPr>
              <p:cxnSp>
                <p:nvCxnSpPr>
                  <p:cNvPr id="26014" name="AutoShape 41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50" y="11638"/>
                    <a:ext cx="359" cy="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15" name="AutoShape 41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50" y="11505"/>
                    <a:ext cx="359" cy="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16" name="AutoShape 4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62" y="11473"/>
                    <a:ext cx="33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6017" name="Rectangle 41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5415" y="11431"/>
                    <a:ext cx="241" cy="262"/>
                  </a:xfrm>
                  <a:prstGeom prst="rect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  <p:cxnSp>
                <p:nvCxnSpPr>
                  <p:cNvPr id="26044" name="AutoShape 44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657" y="11398"/>
                    <a:ext cx="0" cy="31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49" name="AutoShape 44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702" y="11469"/>
                    <a:ext cx="0" cy="21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13" name="AutoShape 41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61" y="11668"/>
                    <a:ext cx="337" cy="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6018" name="Arc 418"/>
                  <p:cNvSpPr>
                    <a:spLocks/>
                  </p:cNvSpPr>
                  <p:nvPr/>
                </p:nvSpPr>
                <p:spPr bwMode="auto">
                  <a:xfrm rot="2730090" flipH="1" flipV="1">
                    <a:off x="5438" y="11415"/>
                    <a:ext cx="255" cy="281"/>
                  </a:xfrm>
                  <a:custGeom>
                    <a:avLst/>
                    <a:gdLst>
                      <a:gd name="G0" fmla="+- 0 0 0"/>
                      <a:gd name="G1" fmla="+- 20179 0 0"/>
                      <a:gd name="G2" fmla="+- 21600 0 0"/>
                      <a:gd name="T0" fmla="*/ 7705 w 19801"/>
                      <a:gd name="T1" fmla="*/ 0 h 20179"/>
                      <a:gd name="T2" fmla="*/ 19801 w 19801"/>
                      <a:gd name="T3" fmla="*/ 11549 h 20179"/>
                      <a:gd name="T4" fmla="*/ 0 w 19801"/>
                      <a:gd name="T5" fmla="*/ 20179 h 20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801" h="20179" fill="none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</a:path>
                      <a:path w="19801" h="20179" stroke="0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  <a:lnTo>
                          <a:pt x="0" y="2017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  <p:grpSp>
                <p:nvGrpSpPr>
                  <p:cNvPr id="21" name="Group 419"/>
                  <p:cNvGrpSpPr>
                    <a:grpSpLocks/>
                  </p:cNvGrpSpPr>
                  <p:nvPr/>
                </p:nvGrpSpPr>
                <p:grpSpPr bwMode="auto">
                  <a:xfrm flipH="1">
                    <a:off x="4567" y="11375"/>
                    <a:ext cx="247" cy="413"/>
                    <a:chOff x="9618" y="496"/>
                    <a:chExt cx="163" cy="299"/>
                  </a:xfrm>
                </p:grpSpPr>
                <p:cxnSp>
                  <p:nvCxnSpPr>
                    <p:cNvPr id="26020" name="AutoShape 420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9651" y="496"/>
                      <a:ext cx="0" cy="298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26021" name="Arc 421"/>
                    <p:cNvSpPr>
                      <a:spLocks/>
                    </p:cNvSpPr>
                    <p:nvPr/>
                  </p:nvSpPr>
                  <p:spPr bwMode="auto">
                    <a:xfrm rot="7815119" flipH="1">
                      <a:off x="9607" y="564"/>
                      <a:ext cx="186" cy="163"/>
                    </a:xfrm>
                    <a:custGeom>
                      <a:avLst/>
                      <a:gdLst>
                        <a:gd name="G0" fmla="+- 0 0 0"/>
                        <a:gd name="G1" fmla="+- 20234 0 0"/>
                        <a:gd name="G2" fmla="+- 21600 0 0"/>
                        <a:gd name="T0" fmla="*/ 7558 w 19801"/>
                        <a:gd name="T1" fmla="*/ 0 h 20234"/>
                        <a:gd name="T2" fmla="*/ 19801 w 19801"/>
                        <a:gd name="T3" fmla="*/ 11604 h 20234"/>
                        <a:gd name="T4" fmla="*/ 0 w 19801"/>
                        <a:gd name="T5" fmla="*/ 20234 h 202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9801" h="20234" fill="none" extrusionOk="0">
                          <a:moveTo>
                            <a:pt x="7558" y="-1"/>
                          </a:moveTo>
                          <a:cubicBezTo>
                            <a:pt x="13043" y="2048"/>
                            <a:pt x="17461" y="6236"/>
                            <a:pt x="19801" y="11603"/>
                          </a:cubicBezTo>
                        </a:path>
                        <a:path w="19801" h="20234" stroke="0" extrusionOk="0">
                          <a:moveTo>
                            <a:pt x="7558" y="-1"/>
                          </a:moveTo>
                          <a:cubicBezTo>
                            <a:pt x="13043" y="2048"/>
                            <a:pt x="17461" y="6236"/>
                            <a:pt x="19801" y="11603"/>
                          </a:cubicBezTo>
                          <a:lnTo>
                            <a:pt x="0" y="20234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l-PL" sz="1600"/>
                    </a:p>
                  </p:txBody>
                </p:sp>
                <p:sp>
                  <p:nvSpPr>
                    <p:cNvPr id="26022" name="Arc 422"/>
                    <p:cNvSpPr>
                      <a:spLocks/>
                    </p:cNvSpPr>
                    <p:nvPr/>
                  </p:nvSpPr>
                  <p:spPr bwMode="auto">
                    <a:xfrm rot="8100000" flipH="1">
                      <a:off x="9717" y="730"/>
                      <a:ext cx="56" cy="56"/>
                    </a:xfrm>
                    <a:custGeom>
                      <a:avLst/>
                      <a:gdLst>
                        <a:gd name="G0" fmla="+- 5378 0 0"/>
                        <a:gd name="G1" fmla="+- 21600 0 0"/>
                        <a:gd name="G2" fmla="+- 21600 0 0"/>
                        <a:gd name="T0" fmla="*/ 0 w 26978"/>
                        <a:gd name="T1" fmla="*/ 680 h 31953"/>
                        <a:gd name="T2" fmla="*/ 24335 w 26978"/>
                        <a:gd name="T3" fmla="*/ 31953 h 31953"/>
                        <a:gd name="T4" fmla="*/ 5378 w 26978"/>
                        <a:gd name="T5" fmla="*/ 21600 h 319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6978" h="31953" fill="none" extrusionOk="0">
                          <a:moveTo>
                            <a:pt x="0" y="680"/>
                          </a:moveTo>
                          <a:cubicBezTo>
                            <a:pt x="1757" y="228"/>
                            <a:pt x="3563" y="-1"/>
                            <a:pt x="5378" y="0"/>
                          </a:cubicBezTo>
                          <a:cubicBezTo>
                            <a:pt x="17307" y="0"/>
                            <a:pt x="26978" y="9670"/>
                            <a:pt x="26978" y="21600"/>
                          </a:cubicBezTo>
                          <a:cubicBezTo>
                            <a:pt x="26978" y="25217"/>
                            <a:pt x="26069" y="28777"/>
                            <a:pt x="24335" y="31953"/>
                          </a:cubicBezTo>
                        </a:path>
                        <a:path w="26978" h="31953" stroke="0" extrusionOk="0">
                          <a:moveTo>
                            <a:pt x="0" y="680"/>
                          </a:moveTo>
                          <a:cubicBezTo>
                            <a:pt x="1757" y="228"/>
                            <a:pt x="3563" y="-1"/>
                            <a:pt x="5378" y="0"/>
                          </a:cubicBezTo>
                          <a:cubicBezTo>
                            <a:pt x="17307" y="0"/>
                            <a:pt x="26978" y="9670"/>
                            <a:pt x="26978" y="21600"/>
                          </a:cubicBezTo>
                          <a:cubicBezTo>
                            <a:pt x="26978" y="25217"/>
                            <a:pt x="26069" y="28777"/>
                            <a:pt x="24335" y="31953"/>
                          </a:cubicBezTo>
                          <a:lnTo>
                            <a:pt x="5378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l-PL" sz="1600"/>
                    </a:p>
                  </p:txBody>
                </p:sp>
                <p:sp>
                  <p:nvSpPr>
                    <p:cNvPr id="26023" name="Arc 423"/>
                    <p:cNvSpPr>
                      <a:spLocks/>
                    </p:cNvSpPr>
                    <p:nvPr/>
                  </p:nvSpPr>
                  <p:spPr bwMode="auto">
                    <a:xfrm rot="8100000" flipH="1">
                      <a:off x="9724" y="509"/>
                      <a:ext cx="52" cy="50"/>
                    </a:xfrm>
                    <a:custGeom>
                      <a:avLst/>
                      <a:gdLst>
                        <a:gd name="G0" fmla="+- 2300 0 0"/>
                        <a:gd name="G1" fmla="+- 21600 0 0"/>
                        <a:gd name="G2" fmla="+- 21600 0 0"/>
                        <a:gd name="T0" fmla="*/ 0 w 23900"/>
                        <a:gd name="T1" fmla="*/ 123 h 26244"/>
                        <a:gd name="T2" fmla="*/ 23395 w 23900"/>
                        <a:gd name="T3" fmla="*/ 26244 h 26244"/>
                        <a:gd name="T4" fmla="*/ 2300 w 23900"/>
                        <a:gd name="T5" fmla="*/ 21600 h 262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3900" h="26244" fill="none" extrusionOk="0">
                          <a:moveTo>
                            <a:pt x="-1" y="122"/>
                          </a:moveTo>
                          <a:cubicBezTo>
                            <a:pt x="763" y="40"/>
                            <a:pt x="1531" y="-1"/>
                            <a:pt x="2300" y="0"/>
                          </a:cubicBezTo>
                          <a:cubicBezTo>
                            <a:pt x="14229" y="0"/>
                            <a:pt x="23900" y="9670"/>
                            <a:pt x="23900" y="21600"/>
                          </a:cubicBezTo>
                          <a:cubicBezTo>
                            <a:pt x="23900" y="23161"/>
                            <a:pt x="23730" y="24718"/>
                            <a:pt x="23394" y="26243"/>
                          </a:cubicBezTo>
                        </a:path>
                        <a:path w="23900" h="26244" stroke="0" extrusionOk="0">
                          <a:moveTo>
                            <a:pt x="-1" y="122"/>
                          </a:moveTo>
                          <a:cubicBezTo>
                            <a:pt x="763" y="40"/>
                            <a:pt x="1531" y="-1"/>
                            <a:pt x="2300" y="0"/>
                          </a:cubicBezTo>
                          <a:cubicBezTo>
                            <a:pt x="14229" y="0"/>
                            <a:pt x="23900" y="9670"/>
                            <a:pt x="23900" y="21600"/>
                          </a:cubicBezTo>
                          <a:cubicBezTo>
                            <a:pt x="23900" y="23161"/>
                            <a:pt x="23730" y="24718"/>
                            <a:pt x="23394" y="26243"/>
                          </a:cubicBezTo>
                          <a:lnTo>
                            <a:pt x="230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l-PL" sz="1600"/>
                    </a:p>
                  </p:txBody>
                </p:sp>
                <p:cxnSp>
                  <p:nvCxnSpPr>
                    <p:cNvPr id="26024" name="AutoShape 424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9768" y="530"/>
                      <a:ext cx="0" cy="23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025" name="AutoShape 425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9647" y="795"/>
                      <a:ext cx="104" cy="0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026" name="AutoShape 426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9647" y="718"/>
                      <a:ext cx="105" cy="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027" name="AutoShape 427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9650" y="570"/>
                      <a:ext cx="104" cy="0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028" name="AutoShape 428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9649" y="498"/>
                      <a:ext cx="104" cy="0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26029" name="AutoShape 42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357" y="11444"/>
                    <a:ext cx="0" cy="24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30" name="AutoShape 43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740" y="11489"/>
                    <a:ext cx="0" cy="169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31" name="AutoShape 43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706" y="11652"/>
                    <a:ext cx="31" cy="1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32" name="AutoShape 43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705" y="11477"/>
                    <a:ext cx="29" cy="1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33" name="AutoShape 43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61" y="11384"/>
                    <a:ext cx="0" cy="35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34" name="AutoShape 4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16" y="11572"/>
                    <a:ext cx="36" cy="4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35" name="AutoShape 4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23" y="11521"/>
                    <a:ext cx="35" cy="4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36" name="AutoShape 43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22" y="11381"/>
                    <a:ext cx="39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37" name="AutoShape 43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23" y="11745"/>
                    <a:ext cx="39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6038" name="Arc 438"/>
                  <p:cNvSpPr>
                    <a:spLocks/>
                  </p:cNvSpPr>
                  <p:nvPr/>
                </p:nvSpPr>
                <p:spPr bwMode="auto">
                  <a:xfrm rot="2700000" flipH="1" flipV="1">
                    <a:off x="5453" y="11682"/>
                    <a:ext cx="69" cy="73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  <p:sp>
                <p:nvSpPr>
                  <p:cNvPr id="26039" name="Arc 439"/>
                  <p:cNvSpPr>
                    <a:spLocks/>
                  </p:cNvSpPr>
                  <p:nvPr/>
                </p:nvSpPr>
                <p:spPr bwMode="auto">
                  <a:xfrm rot="2700000" flipH="1" flipV="1">
                    <a:off x="5450" y="11373"/>
                    <a:ext cx="71" cy="75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  <p:cxnSp>
                <p:nvCxnSpPr>
                  <p:cNvPr id="26040" name="AutoShape 44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3" y="11764"/>
                    <a:ext cx="150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41" name="AutoShape 44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4" y="11667"/>
                    <a:ext cx="150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42" name="AutoShape 44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3" y="11454"/>
                    <a:ext cx="150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6045" name="Arc 445"/>
                  <p:cNvSpPr>
                    <a:spLocks/>
                  </p:cNvSpPr>
                  <p:nvPr/>
                </p:nvSpPr>
                <p:spPr bwMode="auto">
                  <a:xfrm rot="18869910" flipV="1">
                    <a:off x="5421" y="11416"/>
                    <a:ext cx="256" cy="284"/>
                  </a:xfrm>
                  <a:custGeom>
                    <a:avLst/>
                    <a:gdLst>
                      <a:gd name="G0" fmla="+- 0 0 0"/>
                      <a:gd name="G1" fmla="+- 20179 0 0"/>
                      <a:gd name="G2" fmla="+- 21600 0 0"/>
                      <a:gd name="T0" fmla="*/ 7705 w 19801"/>
                      <a:gd name="T1" fmla="*/ 0 h 20179"/>
                      <a:gd name="T2" fmla="*/ 19801 w 19801"/>
                      <a:gd name="T3" fmla="*/ 11549 h 20179"/>
                      <a:gd name="T4" fmla="*/ 0 w 19801"/>
                      <a:gd name="T5" fmla="*/ 20179 h 20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801" h="20179" fill="none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</a:path>
                      <a:path w="19801" h="20179" stroke="0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  <a:lnTo>
                          <a:pt x="0" y="2017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  <p:sp>
                <p:nvSpPr>
                  <p:cNvPr id="26046" name="Arc 446"/>
                  <p:cNvSpPr>
                    <a:spLocks/>
                  </p:cNvSpPr>
                  <p:nvPr/>
                </p:nvSpPr>
                <p:spPr bwMode="auto">
                  <a:xfrm rot="18900000" flipV="1">
                    <a:off x="5598" y="11373"/>
                    <a:ext cx="70" cy="72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  <p:sp>
                <p:nvSpPr>
                  <p:cNvPr id="26047" name="Arc 447"/>
                  <p:cNvSpPr>
                    <a:spLocks/>
                  </p:cNvSpPr>
                  <p:nvPr/>
                </p:nvSpPr>
                <p:spPr bwMode="auto">
                  <a:xfrm rot="18900000" flipV="1">
                    <a:off x="5595" y="11680"/>
                    <a:ext cx="71" cy="73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600"/>
                  </a:p>
                </p:txBody>
              </p:sp>
              <p:cxnSp>
                <p:nvCxnSpPr>
                  <p:cNvPr id="26048" name="AutoShape 44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32" y="11571"/>
                    <a:ext cx="1320" cy="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</p:spPr>
              </p:cxnSp>
              <p:cxnSp>
                <p:nvCxnSpPr>
                  <p:cNvPr id="26050" name="AutoShape 45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56" y="11702"/>
                    <a:ext cx="665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51" name="AutoShape 45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60" y="11446"/>
                    <a:ext cx="665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43" name="AutoShape 44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7" y="11365"/>
                    <a:ext cx="14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6052" name="Rectangle 452"/>
                <p:cNvSpPr>
                  <a:spLocks noChangeArrowheads="1"/>
                </p:cNvSpPr>
                <p:nvPr/>
              </p:nvSpPr>
              <p:spPr bwMode="auto">
                <a:xfrm flipH="1">
                  <a:off x="3004" y="9561"/>
                  <a:ext cx="71" cy="102"/>
                </a:xfrm>
                <a:prstGeom prst="rect">
                  <a:avLst/>
                </a:prstGeom>
                <a:solidFill>
                  <a:srgbClr val="A5A5A5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26053" name="Rectangle 453"/>
                <p:cNvSpPr>
                  <a:spLocks noChangeArrowheads="1"/>
                </p:cNvSpPr>
                <p:nvPr/>
              </p:nvSpPr>
              <p:spPr bwMode="auto">
                <a:xfrm flipH="1">
                  <a:off x="2988" y="12197"/>
                  <a:ext cx="71" cy="102"/>
                </a:xfrm>
                <a:prstGeom prst="rect">
                  <a:avLst/>
                </a:prstGeom>
                <a:solidFill>
                  <a:srgbClr val="A5A5A5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cxnSp>
              <p:nvCxnSpPr>
                <p:cNvPr id="26054" name="AutoShape 454"/>
                <p:cNvCxnSpPr>
                  <a:cxnSpLocks noChangeShapeType="1"/>
                </p:cNvCxnSpPr>
                <p:nvPr/>
              </p:nvCxnSpPr>
              <p:spPr bwMode="auto">
                <a:xfrm>
                  <a:off x="4662" y="11575"/>
                  <a:ext cx="122" cy="1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55" name="AutoShape 455"/>
                <p:cNvCxnSpPr>
                  <a:cxnSpLocks noChangeShapeType="1"/>
                </p:cNvCxnSpPr>
                <p:nvPr/>
              </p:nvCxnSpPr>
              <p:spPr bwMode="auto">
                <a:xfrm>
                  <a:off x="4584" y="11569"/>
                  <a:ext cx="131" cy="13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56" name="AutoShape 456"/>
                <p:cNvCxnSpPr>
                  <a:cxnSpLocks noChangeShapeType="1"/>
                </p:cNvCxnSpPr>
                <p:nvPr/>
              </p:nvCxnSpPr>
              <p:spPr bwMode="auto">
                <a:xfrm>
                  <a:off x="4509" y="11569"/>
                  <a:ext cx="122" cy="1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57" name="AutoShape 457"/>
                <p:cNvCxnSpPr>
                  <a:cxnSpLocks noChangeShapeType="1"/>
                </p:cNvCxnSpPr>
                <p:nvPr/>
              </p:nvCxnSpPr>
              <p:spPr bwMode="auto">
                <a:xfrm>
                  <a:off x="4444" y="11572"/>
                  <a:ext cx="134" cy="13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58" name="AutoShape 458"/>
                <p:cNvCxnSpPr>
                  <a:cxnSpLocks noChangeShapeType="1"/>
                </p:cNvCxnSpPr>
                <p:nvPr/>
              </p:nvCxnSpPr>
              <p:spPr bwMode="auto">
                <a:xfrm>
                  <a:off x="4368" y="11570"/>
                  <a:ext cx="153" cy="15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59" name="AutoShape 459"/>
                <p:cNvCxnSpPr>
                  <a:cxnSpLocks noChangeShapeType="1"/>
                </p:cNvCxnSpPr>
                <p:nvPr/>
              </p:nvCxnSpPr>
              <p:spPr bwMode="auto">
                <a:xfrm>
                  <a:off x="4304" y="11574"/>
                  <a:ext cx="179" cy="17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60" name="AutoShape 460"/>
                <p:cNvCxnSpPr>
                  <a:cxnSpLocks noChangeShapeType="1"/>
                </p:cNvCxnSpPr>
                <p:nvPr/>
              </p:nvCxnSpPr>
              <p:spPr bwMode="auto">
                <a:xfrm>
                  <a:off x="4229" y="11567"/>
                  <a:ext cx="222" cy="2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61" name="AutoShape 461"/>
                <p:cNvCxnSpPr>
                  <a:cxnSpLocks noChangeShapeType="1"/>
                </p:cNvCxnSpPr>
                <p:nvPr/>
              </p:nvCxnSpPr>
              <p:spPr bwMode="auto">
                <a:xfrm>
                  <a:off x="4164" y="11570"/>
                  <a:ext cx="207" cy="20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62" name="AutoShape 462"/>
                <p:cNvCxnSpPr>
                  <a:cxnSpLocks noChangeShapeType="1"/>
                </p:cNvCxnSpPr>
                <p:nvPr/>
              </p:nvCxnSpPr>
              <p:spPr bwMode="auto">
                <a:xfrm>
                  <a:off x="4094" y="11568"/>
                  <a:ext cx="213" cy="2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63" name="AutoShape 463"/>
                <p:cNvCxnSpPr>
                  <a:cxnSpLocks noChangeShapeType="1"/>
                </p:cNvCxnSpPr>
                <p:nvPr/>
              </p:nvCxnSpPr>
              <p:spPr bwMode="auto">
                <a:xfrm>
                  <a:off x="4024" y="11566"/>
                  <a:ext cx="214" cy="21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64" name="AutoShape 464"/>
                <p:cNvCxnSpPr>
                  <a:cxnSpLocks noChangeShapeType="1"/>
                </p:cNvCxnSpPr>
                <p:nvPr/>
              </p:nvCxnSpPr>
              <p:spPr bwMode="auto">
                <a:xfrm>
                  <a:off x="3959" y="11569"/>
                  <a:ext cx="221" cy="2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65" name="AutoShape 465"/>
                <p:cNvCxnSpPr>
                  <a:cxnSpLocks noChangeShapeType="1"/>
                </p:cNvCxnSpPr>
                <p:nvPr/>
              </p:nvCxnSpPr>
              <p:spPr bwMode="auto">
                <a:xfrm>
                  <a:off x="3901" y="11579"/>
                  <a:ext cx="211" cy="21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66" name="AutoShape 466"/>
                <p:cNvCxnSpPr>
                  <a:cxnSpLocks noChangeShapeType="1"/>
                </p:cNvCxnSpPr>
                <p:nvPr/>
              </p:nvCxnSpPr>
              <p:spPr bwMode="auto">
                <a:xfrm>
                  <a:off x="3831" y="11577"/>
                  <a:ext cx="210" cy="21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67" name="AutoShape 467"/>
                <p:cNvCxnSpPr>
                  <a:cxnSpLocks noChangeShapeType="1"/>
                </p:cNvCxnSpPr>
                <p:nvPr/>
              </p:nvCxnSpPr>
              <p:spPr bwMode="auto">
                <a:xfrm>
                  <a:off x="3750" y="11564"/>
                  <a:ext cx="222" cy="2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68" name="AutoShape 468"/>
                <p:cNvCxnSpPr>
                  <a:cxnSpLocks noChangeShapeType="1"/>
                </p:cNvCxnSpPr>
                <p:nvPr/>
              </p:nvCxnSpPr>
              <p:spPr bwMode="auto">
                <a:xfrm>
                  <a:off x="3686" y="11568"/>
                  <a:ext cx="221" cy="2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69" name="AutoShape 469"/>
                <p:cNvCxnSpPr>
                  <a:cxnSpLocks noChangeShapeType="1"/>
                </p:cNvCxnSpPr>
                <p:nvPr/>
              </p:nvCxnSpPr>
              <p:spPr bwMode="auto">
                <a:xfrm>
                  <a:off x="3622" y="11572"/>
                  <a:ext cx="216" cy="21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70" name="AutoShape 470"/>
                <p:cNvCxnSpPr>
                  <a:cxnSpLocks noChangeShapeType="1"/>
                </p:cNvCxnSpPr>
                <p:nvPr/>
              </p:nvCxnSpPr>
              <p:spPr bwMode="auto">
                <a:xfrm>
                  <a:off x="3557" y="11575"/>
                  <a:ext cx="220" cy="22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71" name="AutoShape 471"/>
                <p:cNvCxnSpPr>
                  <a:cxnSpLocks noChangeShapeType="1"/>
                </p:cNvCxnSpPr>
                <p:nvPr/>
              </p:nvCxnSpPr>
              <p:spPr bwMode="auto">
                <a:xfrm>
                  <a:off x="3487" y="11573"/>
                  <a:ext cx="215" cy="21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72" name="AutoShape 472"/>
                <p:cNvCxnSpPr>
                  <a:cxnSpLocks noChangeShapeType="1"/>
                </p:cNvCxnSpPr>
                <p:nvPr/>
              </p:nvCxnSpPr>
              <p:spPr bwMode="auto">
                <a:xfrm>
                  <a:off x="3431" y="11585"/>
                  <a:ext cx="229" cy="2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73" name="AutoShape 473"/>
                <p:cNvCxnSpPr>
                  <a:cxnSpLocks noChangeShapeType="1"/>
                </p:cNvCxnSpPr>
                <p:nvPr/>
              </p:nvCxnSpPr>
              <p:spPr bwMode="auto">
                <a:xfrm>
                  <a:off x="3382" y="11604"/>
                  <a:ext cx="256" cy="25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74" name="AutoShape 474"/>
                <p:cNvCxnSpPr>
                  <a:cxnSpLocks noChangeShapeType="1"/>
                </p:cNvCxnSpPr>
                <p:nvPr/>
              </p:nvCxnSpPr>
              <p:spPr bwMode="auto">
                <a:xfrm>
                  <a:off x="3343" y="11633"/>
                  <a:ext cx="227" cy="22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75" name="AutoShape 475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98" y="9619"/>
                  <a:ext cx="230" cy="23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76" name="AutoShape 47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65" y="9519"/>
                  <a:ext cx="272" cy="27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77" name="AutoShape 47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06" y="9432"/>
                  <a:ext cx="326" cy="32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78" name="AutoShape 47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79" y="9345"/>
                  <a:ext cx="248" cy="2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79" name="AutoShape 4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32" y="9252"/>
                  <a:ext cx="296" cy="29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0" name="AutoShape 48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02" y="9159"/>
                  <a:ext cx="327" cy="32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1" name="AutoShape 48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04" y="9066"/>
                  <a:ext cx="326" cy="32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2" name="AutoShape 48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05" y="9057"/>
                  <a:ext cx="242" cy="24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3" name="AutoShape 48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99" y="9061"/>
                  <a:ext cx="152" cy="15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4" name="AutoShape 4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00" y="9059"/>
                  <a:ext cx="61" cy="6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5" name="AutoShape 48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86" y="12077"/>
                  <a:ext cx="78" cy="7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6" name="AutoShape 4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349" y="12136"/>
                  <a:ext cx="59" cy="5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7" name="AutoShape 48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60" y="12101"/>
                  <a:ext cx="98" cy="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8" name="AutoShape 48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72" y="12113"/>
                  <a:ext cx="83" cy="8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9" name="AutoShape 48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82" y="12107"/>
                  <a:ext cx="88" cy="8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0" name="AutoShape 49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93" y="12055"/>
                  <a:ext cx="138" cy="13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1" name="AutoShape 49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893" y="12054"/>
                  <a:ext cx="148" cy="1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2" name="AutoShape 49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804" y="12051"/>
                  <a:ext cx="149" cy="14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3" name="AutoShape 49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709" y="12055"/>
                  <a:ext cx="149" cy="14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4" name="AutoShape 494"/>
                <p:cNvCxnSpPr>
                  <a:cxnSpLocks noChangeShapeType="1"/>
                </p:cNvCxnSpPr>
                <p:nvPr/>
              </p:nvCxnSpPr>
              <p:spPr bwMode="auto">
                <a:xfrm flipH="1">
                  <a:off x="3631" y="12064"/>
                  <a:ext cx="127" cy="12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5" name="AutoShape 495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30" y="11996"/>
                  <a:ext cx="205" cy="20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6" name="AutoShape 4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453" y="12004"/>
                  <a:ext cx="189" cy="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7" name="AutoShape 49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358" y="12002"/>
                  <a:ext cx="201" cy="20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8" name="AutoShape 49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70" y="11995"/>
                  <a:ext cx="411" cy="41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9" name="AutoShape 49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86" y="12005"/>
                  <a:ext cx="400" cy="40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00" name="AutoShape 50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61" y="12002"/>
                  <a:ext cx="243" cy="24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01" name="AutoShape 50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26" y="12006"/>
                  <a:ext cx="189" cy="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02" name="AutoShape 50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61" y="12238"/>
                  <a:ext cx="169" cy="16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03" name="AutoShape 50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47" y="12325"/>
                  <a:ext cx="83" cy="8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04" name="AutoShape 5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96" y="12674"/>
                  <a:ext cx="65" cy="6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05" name="AutoShape 505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14" y="12666"/>
                  <a:ext cx="144" cy="14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06" name="AutoShape 50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94" y="12670"/>
                  <a:ext cx="144" cy="14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07" name="AutoShape 50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75" y="12674"/>
                  <a:ext cx="144" cy="14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08" name="AutoShape 50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62" y="12750"/>
                  <a:ext cx="66" cy="6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09" name="AutoShape 509"/>
                <p:cNvCxnSpPr>
                  <a:cxnSpLocks noChangeShapeType="1"/>
                </p:cNvCxnSpPr>
                <p:nvPr/>
              </p:nvCxnSpPr>
              <p:spPr bwMode="auto">
                <a:xfrm>
                  <a:off x="2923" y="9059"/>
                  <a:ext cx="79" cy="7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0" name="AutoShape 510"/>
                <p:cNvCxnSpPr>
                  <a:cxnSpLocks noChangeShapeType="1"/>
                </p:cNvCxnSpPr>
                <p:nvPr/>
              </p:nvCxnSpPr>
              <p:spPr bwMode="auto">
                <a:xfrm>
                  <a:off x="2808" y="9059"/>
                  <a:ext cx="194" cy="1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1" name="AutoShape 511"/>
                <p:cNvCxnSpPr>
                  <a:cxnSpLocks noChangeShapeType="1"/>
                </p:cNvCxnSpPr>
                <p:nvPr/>
              </p:nvCxnSpPr>
              <p:spPr bwMode="auto">
                <a:xfrm>
                  <a:off x="2707" y="9069"/>
                  <a:ext cx="297" cy="29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2" name="AutoShape 512"/>
                <p:cNvCxnSpPr>
                  <a:cxnSpLocks noChangeShapeType="1"/>
                </p:cNvCxnSpPr>
                <p:nvPr/>
              </p:nvCxnSpPr>
              <p:spPr bwMode="auto">
                <a:xfrm>
                  <a:off x="2679" y="9152"/>
                  <a:ext cx="321" cy="3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3" name="AutoShape 513"/>
                <p:cNvCxnSpPr>
                  <a:cxnSpLocks noChangeShapeType="1"/>
                </p:cNvCxnSpPr>
                <p:nvPr/>
              </p:nvCxnSpPr>
              <p:spPr bwMode="auto">
                <a:xfrm>
                  <a:off x="2687" y="9271"/>
                  <a:ext cx="309" cy="30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4" name="AutoShape 514"/>
                <p:cNvCxnSpPr>
                  <a:cxnSpLocks noChangeShapeType="1"/>
                </p:cNvCxnSpPr>
                <p:nvPr/>
              </p:nvCxnSpPr>
              <p:spPr bwMode="auto">
                <a:xfrm>
                  <a:off x="2689" y="9384"/>
                  <a:ext cx="303" cy="30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5" name="AutoShape 515"/>
                <p:cNvCxnSpPr>
                  <a:cxnSpLocks noChangeShapeType="1"/>
                </p:cNvCxnSpPr>
                <p:nvPr/>
              </p:nvCxnSpPr>
              <p:spPr bwMode="auto">
                <a:xfrm>
                  <a:off x="2685" y="9491"/>
                  <a:ext cx="364" cy="3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6" name="AutoShape 516"/>
                <p:cNvCxnSpPr>
                  <a:cxnSpLocks noChangeShapeType="1"/>
                </p:cNvCxnSpPr>
                <p:nvPr/>
              </p:nvCxnSpPr>
              <p:spPr bwMode="auto">
                <a:xfrm>
                  <a:off x="2687" y="9604"/>
                  <a:ext cx="364" cy="3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7" name="AutoShape 517"/>
                <p:cNvCxnSpPr>
                  <a:cxnSpLocks noChangeShapeType="1"/>
                </p:cNvCxnSpPr>
                <p:nvPr/>
              </p:nvCxnSpPr>
              <p:spPr bwMode="auto">
                <a:xfrm>
                  <a:off x="2683" y="9711"/>
                  <a:ext cx="331" cy="33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8" name="AutoShape 518"/>
                <p:cNvCxnSpPr>
                  <a:cxnSpLocks noChangeShapeType="1"/>
                </p:cNvCxnSpPr>
                <p:nvPr/>
              </p:nvCxnSpPr>
              <p:spPr bwMode="auto">
                <a:xfrm>
                  <a:off x="2679" y="9818"/>
                  <a:ext cx="337" cy="33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9" name="AutoShape 519"/>
                <p:cNvCxnSpPr>
                  <a:cxnSpLocks noChangeShapeType="1"/>
                </p:cNvCxnSpPr>
                <p:nvPr/>
              </p:nvCxnSpPr>
              <p:spPr bwMode="auto">
                <a:xfrm>
                  <a:off x="2662" y="9912"/>
                  <a:ext cx="349" cy="34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20" name="AutoShape 520"/>
                <p:cNvCxnSpPr>
                  <a:cxnSpLocks noChangeShapeType="1"/>
                </p:cNvCxnSpPr>
                <p:nvPr/>
              </p:nvCxnSpPr>
              <p:spPr bwMode="auto">
                <a:xfrm>
                  <a:off x="2603" y="9964"/>
                  <a:ext cx="349" cy="34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21" name="AutoShape 521"/>
                <p:cNvCxnSpPr>
                  <a:cxnSpLocks noChangeShapeType="1"/>
                </p:cNvCxnSpPr>
                <p:nvPr/>
              </p:nvCxnSpPr>
              <p:spPr bwMode="auto">
                <a:xfrm>
                  <a:off x="2544" y="10016"/>
                  <a:ext cx="288" cy="28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22" name="AutoShape 522"/>
                <p:cNvCxnSpPr>
                  <a:cxnSpLocks noChangeShapeType="1"/>
                </p:cNvCxnSpPr>
                <p:nvPr/>
              </p:nvCxnSpPr>
              <p:spPr bwMode="auto">
                <a:xfrm>
                  <a:off x="2454" y="10037"/>
                  <a:ext cx="264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23" name="AutoShape 523"/>
                <p:cNvCxnSpPr>
                  <a:cxnSpLocks noChangeShapeType="1"/>
                </p:cNvCxnSpPr>
                <p:nvPr/>
              </p:nvCxnSpPr>
              <p:spPr bwMode="auto">
                <a:xfrm>
                  <a:off x="2354" y="10042"/>
                  <a:ext cx="270" cy="27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24" name="AutoShape 524"/>
                <p:cNvCxnSpPr>
                  <a:cxnSpLocks noChangeShapeType="1"/>
                </p:cNvCxnSpPr>
                <p:nvPr/>
              </p:nvCxnSpPr>
              <p:spPr bwMode="auto">
                <a:xfrm>
                  <a:off x="2265" y="10058"/>
                  <a:ext cx="245" cy="2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25" name="AutoShape 525"/>
                <p:cNvCxnSpPr>
                  <a:cxnSpLocks noChangeShapeType="1"/>
                </p:cNvCxnSpPr>
                <p:nvPr/>
              </p:nvCxnSpPr>
              <p:spPr bwMode="auto">
                <a:xfrm>
                  <a:off x="2164" y="10062"/>
                  <a:ext cx="245" cy="2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26" name="AutoShape 526"/>
                <p:cNvCxnSpPr>
                  <a:cxnSpLocks noChangeShapeType="1"/>
                </p:cNvCxnSpPr>
                <p:nvPr/>
              </p:nvCxnSpPr>
              <p:spPr bwMode="auto">
                <a:xfrm>
                  <a:off x="2082" y="10085"/>
                  <a:ext cx="227" cy="22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27" name="AutoShape 527"/>
                <p:cNvCxnSpPr>
                  <a:cxnSpLocks noChangeShapeType="1"/>
                </p:cNvCxnSpPr>
                <p:nvPr/>
              </p:nvCxnSpPr>
              <p:spPr bwMode="auto">
                <a:xfrm>
                  <a:off x="1979" y="10087"/>
                  <a:ext cx="217" cy="21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28" name="AutoShape 528"/>
                <p:cNvCxnSpPr>
                  <a:cxnSpLocks noChangeShapeType="1"/>
                </p:cNvCxnSpPr>
                <p:nvPr/>
              </p:nvCxnSpPr>
              <p:spPr bwMode="auto">
                <a:xfrm>
                  <a:off x="1886" y="10099"/>
                  <a:ext cx="209" cy="20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29" name="AutoShape 529"/>
                <p:cNvCxnSpPr>
                  <a:cxnSpLocks noChangeShapeType="1"/>
                </p:cNvCxnSpPr>
                <p:nvPr/>
              </p:nvCxnSpPr>
              <p:spPr bwMode="auto">
                <a:xfrm>
                  <a:off x="1792" y="10110"/>
                  <a:ext cx="189" cy="1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30" name="AutoShape 5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78" y="9337"/>
                  <a:ext cx="847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6131" name="AutoShape 531"/>
                <p:cNvCxnSpPr>
                  <a:cxnSpLocks noChangeShapeType="1"/>
                </p:cNvCxnSpPr>
                <p:nvPr/>
              </p:nvCxnSpPr>
              <p:spPr bwMode="auto">
                <a:xfrm>
                  <a:off x="2919" y="11577"/>
                  <a:ext cx="100" cy="10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32" name="AutoShape 532"/>
                <p:cNvCxnSpPr>
                  <a:cxnSpLocks noChangeShapeType="1"/>
                </p:cNvCxnSpPr>
                <p:nvPr/>
              </p:nvCxnSpPr>
              <p:spPr bwMode="auto">
                <a:xfrm>
                  <a:off x="2812" y="11568"/>
                  <a:ext cx="198" cy="1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33" name="AutoShape 533"/>
                <p:cNvCxnSpPr>
                  <a:cxnSpLocks noChangeShapeType="1"/>
                </p:cNvCxnSpPr>
                <p:nvPr/>
              </p:nvCxnSpPr>
              <p:spPr bwMode="auto">
                <a:xfrm>
                  <a:off x="2716" y="11570"/>
                  <a:ext cx="303" cy="30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34" name="AutoShape 534"/>
                <p:cNvCxnSpPr>
                  <a:cxnSpLocks noChangeShapeType="1"/>
                </p:cNvCxnSpPr>
                <p:nvPr/>
              </p:nvCxnSpPr>
              <p:spPr bwMode="auto">
                <a:xfrm>
                  <a:off x="2622" y="11574"/>
                  <a:ext cx="431" cy="43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35" name="AutoShape 535"/>
                <p:cNvCxnSpPr>
                  <a:cxnSpLocks noChangeShapeType="1"/>
                </p:cNvCxnSpPr>
                <p:nvPr/>
              </p:nvCxnSpPr>
              <p:spPr bwMode="auto">
                <a:xfrm>
                  <a:off x="2527" y="11577"/>
                  <a:ext cx="504" cy="50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36" name="AutoShape 536"/>
                <p:cNvCxnSpPr>
                  <a:cxnSpLocks noChangeShapeType="1"/>
                </p:cNvCxnSpPr>
                <p:nvPr/>
              </p:nvCxnSpPr>
              <p:spPr bwMode="auto">
                <a:xfrm>
                  <a:off x="2426" y="11574"/>
                  <a:ext cx="558" cy="55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37" name="AutoShape 537"/>
                <p:cNvCxnSpPr>
                  <a:cxnSpLocks noChangeShapeType="1"/>
                </p:cNvCxnSpPr>
                <p:nvPr/>
              </p:nvCxnSpPr>
              <p:spPr bwMode="auto">
                <a:xfrm>
                  <a:off x="2337" y="11583"/>
                  <a:ext cx="648" cy="6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38" name="AutoShape 538"/>
                <p:cNvCxnSpPr>
                  <a:cxnSpLocks noChangeShapeType="1"/>
                </p:cNvCxnSpPr>
                <p:nvPr/>
              </p:nvCxnSpPr>
              <p:spPr bwMode="auto">
                <a:xfrm>
                  <a:off x="2236" y="11580"/>
                  <a:ext cx="271" cy="27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39" name="AutoShape 539"/>
                <p:cNvCxnSpPr>
                  <a:cxnSpLocks noChangeShapeType="1"/>
                </p:cNvCxnSpPr>
                <p:nvPr/>
              </p:nvCxnSpPr>
              <p:spPr bwMode="auto">
                <a:xfrm>
                  <a:off x="2135" y="11577"/>
                  <a:ext cx="257" cy="2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40" name="AutoShape 540"/>
                <p:cNvCxnSpPr>
                  <a:cxnSpLocks noChangeShapeType="1"/>
                </p:cNvCxnSpPr>
                <p:nvPr/>
              </p:nvCxnSpPr>
              <p:spPr bwMode="auto">
                <a:xfrm>
                  <a:off x="2036" y="11576"/>
                  <a:ext cx="250" cy="25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41" name="AutoShape 541"/>
                <p:cNvCxnSpPr>
                  <a:cxnSpLocks noChangeShapeType="1"/>
                </p:cNvCxnSpPr>
                <p:nvPr/>
              </p:nvCxnSpPr>
              <p:spPr bwMode="auto">
                <a:xfrm>
                  <a:off x="1928" y="11572"/>
                  <a:ext cx="245" cy="24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42" name="AutoShape 542"/>
                <p:cNvCxnSpPr>
                  <a:cxnSpLocks noChangeShapeType="1"/>
                </p:cNvCxnSpPr>
                <p:nvPr/>
              </p:nvCxnSpPr>
              <p:spPr bwMode="auto">
                <a:xfrm>
                  <a:off x="2673" y="12016"/>
                  <a:ext cx="309" cy="30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43" name="AutoShape 543"/>
                <p:cNvCxnSpPr>
                  <a:cxnSpLocks noChangeShapeType="1"/>
                </p:cNvCxnSpPr>
                <p:nvPr/>
              </p:nvCxnSpPr>
              <p:spPr bwMode="auto">
                <a:xfrm>
                  <a:off x="2674" y="12116"/>
                  <a:ext cx="303" cy="30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44" name="AutoShape 544"/>
                <p:cNvCxnSpPr>
                  <a:cxnSpLocks noChangeShapeType="1"/>
                </p:cNvCxnSpPr>
                <p:nvPr/>
              </p:nvCxnSpPr>
              <p:spPr bwMode="auto">
                <a:xfrm>
                  <a:off x="2669" y="12216"/>
                  <a:ext cx="188" cy="18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45" name="AutoShape 545"/>
                <p:cNvCxnSpPr>
                  <a:cxnSpLocks noChangeShapeType="1"/>
                </p:cNvCxnSpPr>
                <p:nvPr/>
              </p:nvCxnSpPr>
              <p:spPr bwMode="auto">
                <a:xfrm>
                  <a:off x="2670" y="12322"/>
                  <a:ext cx="98" cy="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46" name="AutoShape 546"/>
                <p:cNvCxnSpPr>
                  <a:cxnSpLocks noChangeShapeType="1"/>
                </p:cNvCxnSpPr>
                <p:nvPr/>
              </p:nvCxnSpPr>
              <p:spPr bwMode="auto">
                <a:xfrm>
                  <a:off x="2903" y="12677"/>
                  <a:ext cx="98" cy="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47" name="AutoShape 547"/>
                <p:cNvCxnSpPr>
                  <a:cxnSpLocks noChangeShapeType="1"/>
                </p:cNvCxnSpPr>
                <p:nvPr/>
              </p:nvCxnSpPr>
              <p:spPr bwMode="auto">
                <a:xfrm>
                  <a:off x="2807" y="12673"/>
                  <a:ext cx="136" cy="13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48" name="AutoShape 548"/>
                <p:cNvCxnSpPr>
                  <a:cxnSpLocks noChangeShapeType="1"/>
                </p:cNvCxnSpPr>
                <p:nvPr/>
              </p:nvCxnSpPr>
              <p:spPr bwMode="auto">
                <a:xfrm>
                  <a:off x="2721" y="12675"/>
                  <a:ext cx="136" cy="13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49" name="AutoShape 549"/>
                <p:cNvCxnSpPr>
                  <a:cxnSpLocks noChangeShapeType="1"/>
                </p:cNvCxnSpPr>
                <p:nvPr/>
              </p:nvCxnSpPr>
              <p:spPr bwMode="auto">
                <a:xfrm>
                  <a:off x="2673" y="12715"/>
                  <a:ext cx="98" cy="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50" name="AutoShape 55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99" y="10000"/>
                  <a:ext cx="8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51" name="AutoShape 55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72" y="9959"/>
                  <a:ext cx="694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6152" name="AutoShape 5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99" y="9875"/>
                  <a:ext cx="654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53" name="AutoShape 553"/>
                <p:cNvCxnSpPr>
                  <a:cxnSpLocks noChangeShapeType="1"/>
                </p:cNvCxnSpPr>
                <p:nvPr/>
              </p:nvCxnSpPr>
              <p:spPr bwMode="auto">
                <a:xfrm>
                  <a:off x="3295" y="11656"/>
                  <a:ext cx="205" cy="20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54" name="AutoShape 554"/>
                <p:cNvCxnSpPr>
                  <a:cxnSpLocks noChangeShapeType="1"/>
                </p:cNvCxnSpPr>
                <p:nvPr/>
              </p:nvCxnSpPr>
              <p:spPr bwMode="auto">
                <a:xfrm>
                  <a:off x="2676" y="9060"/>
                  <a:ext cx="0" cy="85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55" name="AutoShape 555"/>
                <p:cNvCxnSpPr>
                  <a:cxnSpLocks noChangeShapeType="1"/>
                </p:cNvCxnSpPr>
                <p:nvPr/>
              </p:nvCxnSpPr>
              <p:spPr bwMode="auto">
                <a:xfrm>
                  <a:off x="1718" y="10145"/>
                  <a:ext cx="157" cy="1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56" name="AutoShape 556"/>
                <p:cNvCxnSpPr>
                  <a:cxnSpLocks noChangeShapeType="1"/>
                </p:cNvCxnSpPr>
                <p:nvPr/>
              </p:nvCxnSpPr>
              <p:spPr bwMode="auto">
                <a:xfrm>
                  <a:off x="1720" y="10256"/>
                  <a:ext cx="49" cy="4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57" name="AutoShape 557"/>
                <p:cNvCxnSpPr>
                  <a:cxnSpLocks noChangeShapeType="1"/>
                </p:cNvCxnSpPr>
                <p:nvPr/>
              </p:nvCxnSpPr>
              <p:spPr bwMode="auto">
                <a:xfrm>
                  <a:off x="1717" y="11760"/>
                  <a:ext cx="797" cy="9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59" name="AutoShape 5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38" y="10226"/>
                  <a:ext cx="48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60" name="AutoShape 5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54" y="11631"/>
                  <a:ext cx="47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6161" name="Freeform 561"/>
                <p:cNvSpPr>
                  <a:spLocks/>
                </p:cNvSpPr>
                <p:nvPr/>
              </p:nvSpPr>
              <p:spPr bwMode="auto">
                <a:xfrm>
                  <a:off x="1202" y="10232"/>
                  <a:ext cx="106" cy="1399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0" y="91"/>
                    </a:cxn>
                    <a:cxn ang="0">
                      <a:pos x="37" y="348"/>
                    </a:cxn>
                    <a:cxn ang="0">
                      <a:pos x="28" y="587"/>
                    </a:cxn>
                    <a:cxn ang="0">
                      <a:pos x="101" y="880"/>
                    </a:cxn>
                    <a:cxn ang="0">
                      <a:pos x="9" y="1109"/>
                    </a:cxn>
                    <a:cxn ang="0">
                      <a:pos x="46" y="1275"/>
                    </a:cxn>
                    <a:cxn ang="0">
                      <a:pos x="55" y="1440"/>
                    </a:cxn>
                  </a:cxnLst>
                  <a:rect l="0" t="0" r="r" b="b"/>
                  <a:pathLst>
                    <a:path w="104" h="1440">
                      <a:moveTo>
                        <a:pt x="37" y="0"/>
                      </a:moveTo>
                      <a:cubicBezTo>
                        <a:pt x="18" y="16"/>
                        <a:pt x="0" y="33"/>
                        <a:pt x="0" y="91"/>
                      </a:cubicBezTo>
                      <a:cubicBezTo>
                        <a:pt x="0" y="149"/>
                        <a:pt x="32" y="265"/>
                        <a:pt x="37" y="348"/>
                      </a:cubicBezTo>
                      <a:cubicBezTo>
                        <a:pt x="42" y="431"/>
                        <a:pt x="17" y="498"/>
                        <a:pt x="28" y="587"/>
                      </a:cubicBezTo>
                      <a:cubicBezTo>
                        <a:pt x="39" y="676"/>
                        <a:pt x="104" y="793"/>
                        <a:pt x="101" y="880"/>
                      </a:cubicBezTo>
                      <a:cubicBezTo>
                        <a:pt x="98" y="967"/>
                        <a:pt x="18" y="1043"/>
                        <a:pt x="9" y="1109"/>
                      </a:cubicBezTo>
                      <a:cubicBezTo>
                        <a:pt x="0" y="1175"/>
                        <a:pt x="38" y="1220"/>
                        <a:pt x="46" y="1275"/>
                      </a:cubicBezTo>
                      <a:cubicBezTo>
                        <a:pt x="54" y="1330"/>
                        <a:pt x="54" y="1413"/>
                        <a:pt x="55" y="1440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cxnSp>
              <p:nvCxnSpPr>
                <p:cNvPr id="26162" name="AutoShape 562"/>
                <p:cNvCxnSpPr>
                  <a:cxnSpLocks noChangeShapeType="1"/>
                </p:cNvCxnSpPr>
                <p:nvPr/>
              </p:nvCxnSpPr>
              <p:spPr bwMode="auto">
                <a:xfrm>
                  <a:off x="2877" y="10320"/>
                  <a:ext cx="52" cy="5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63" name="AutoShape 5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2882" y="11510"/>
                  <a:ext cx="45" cy="4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64" name="AutoShape 56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855" y="10384"/>
                  <a:ext cx="1075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65" name="AutoShape 56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857" y="11502"/>
                  <a:ext cx="1076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66" name="AutoShape 56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5" y="10426"/>
                  <a:ext cx="14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67" name="AutoShape 56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" y="11460"/>
                  <a:ext cx="142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68" name="AutoShape 568"/>
                <p:cNvCxnSpPr>
                  <a:cxnSpLocks noChangeShapeType="1"/>
                </p:cNvCxnSpPr>
                <p:nvPr/>
              </p:nvCxnSpPr>
              <p:spPr bwMode="auto">
                <a:xfrm>
                  <a:off x="2935" y="10378"/>
                  <a:ext cx="77" cy="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69" name="AutoShape 569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30" y="11499"/>
                  <a:ext cx="89" cy="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70" name="AutoShape 570"/>
                <p:cNvCxnSpPr>
                  <a:cxnSpLocks noChangeShapeType="1"/>
                </p:cNvCxnSpPr>
                <p:nvPr/>
              </p:nvCxnSpPr>
              <p:spPr bwMode="auto">
                <a:xfrm>
                  <a:off x="1727" y="10388"/>
                  <a:ext cx="142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71" name="AutoShape 57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5" y="11498"/>
                  <a:ext cx="14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72" name="AutoShape 572"/>
                <p:cNvCxnSpPr>
                  <a:cxnSpLocks noChangeShapeType="1"/>
                </p:cNvCxnSpPr>
                <p:nvPr/>
              </p:nvCxnSpPr>
              <p:spPr bwMode="auto">
                <a:xfrm>
                  <a:off x="1869" y="10301"/>
                  <a:ext cx="0" cy="127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73" name="AutoShape 573"/>
                <p:cNvCxnSpPr>
                  <a:cxnSpLocks noChangeShapeType="1"/>
                </p:cNvCxnSpPr>
                <p:nvPr/>
              </p:nvCxnSpPr>
              <p:spPr bwMode="auto">
                <a:xfrm>
                  <a:off x="2878" y="10310"/>
                  <a:ext cx="0" cy="127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74" name="AutoShape 574"/>
                <p:cNvCxnSpPr>
                  <a:cxnSpLocks noChangeShapeType="1"/>
                </p:cNvCxnSpPr>
                <p:nvPr/>
              </p:nvCxnSpPr>
              <p:spPr bwMode="auto">
                <a:xfrm>
                  <a:off x="2930" y="10370"/>
                  <a:ext cx="0" cy="114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75" name="AutoShape 575"/>
                <p:cNvCxnSpPr>
                  <a:cxnSpLocks noChangeShapeType="1"/>
                </p:cNvCxnSpPr>
                <p:nvPr/>
              </p:nvCxnSpPr>
              <p:spPr bwMode="auto">
                <a:xfrm>
                  <a:off x="1828" y="11580"/>
                  <a:ext cx="213" cy="2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76" name="AutoShape 576"/>
                <p:cNvCxnSpPr>
                  <a:cxnSpLocks noChangeShapeType="1"/>
                </p:cNvCxnSpPr>
                <p:nvPr/>
              </p:nvCxnSpPr>
              <p:spPr bwMode="auto">
                <a:xfrm>
                  <a:off x="1728" y="11588"/>
                  <a:ext cx="200" cy="20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77" name="AutoShape 577"/>
                <p:cNvCxnSpPr>
                  <a:cxnSpLocks noChangeShapeType="1"/>
                </p:cNvCxnSpPr>
                <p:nvPr/>
              </p:nvCxnSpPr>
              <p:spPr bwMode="auto">
                <a:xfrm>
                  <a:off x="1724" y="11693"/>
                  <a:ext cx="65" cy="6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78" name="AutoShape 578"/>
                <p:cNvCxnSpPr>
                  <a:cxnSpLocks noChangeShapeType="1"/>
                </p:cNvCxnSpPr>
                <p:nvPr/>
              </p:nvCxnSpPr>
              <p:spPr bwMode="auto">
                <a:xfrm>
                  <a:off x="3102" y="9789"/>
                  <a:ext cx="0" cy="2302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79" name="AutoShape 579"/>
                <p:cNvCxnSpPr>
                  <a:cxnSpLocks noChangeShapeType="1"/>
                </p:cNvCxnSpPr>
                <p:nvPr/>
              </p:nvCxnSpPr>
              <p:spPr bwMode="auto">
                <a:xfrm>
                  <a:off x="4575" y="10178"/>
                  <a:ext cx="220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80" name="AutoShape 580"/>
                <p:cNvCxnSpPr>
                  <a:cxnSpLocks noChangeShapeType="1"/>
                </p:cNvCxnSpPr>
                <p:nvPr/>
              </p:nvCxnSpPr>
              <p:spPr bwMode="auto">
                <a:xfrm>
                  <a:off x="3169" y="9897"/>
                  <a:ext cx="0" cy="2077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81" name="AutoShape 581"/>
                <p:cNvCxnSpPr>
                  <a:cxnSpLocks noChangeShapeType="1"/>
                </p:cNvCxnSpPr>
                <p:nvPr/>
              </p:nvCxnSpPr>
              <p:spPr bwMode="auto">
                <a:xfrm>
                  <a:off x="3771" y="10094"/>
                  <a:ext cx="206" cy="2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82" name="AutoShape 582"/>
                <p:cNvCxnSpPr>
                  <a:cxnSpLocks noChangeShapeType="1"/>
                </p:cNvCxnSpPr>
                <p:nvPr/>
              </p:nvCxnSpPr>
              <p:spPr bwMode="auto">
                <a:xfrm>
                  <a:off x="4144" y="10097"/>
                  <a:ext cx="203" cy="20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83" name="AutoShape 583"/>
                <p:cNvCxnSpPr>
                  <a:cxnSpLocks noChangeShapeType="1"/>
                </p:cNvCxnSpPr>
                <p:nvPr/>
              </p:nvCxnSpPr>
              <p:spPr bwMode="auto">
                <a:xfrm>
                  <a:off x="3392" y="10011"/>
                  <a:ext cx="294" cy="2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84" name="AutoShape 584"/>
                <p:cNvCxnSpPr>
                  <a:cxnSpLocks noChangeShapeType="1"/>
                </p:cNvCxnSpPr>
                <p:nvPr/>
              </p:nvCxnSpPr>
              <p:spPr bwMode="auto">
                <a:xfrm>
                  <a:off x="3322" y="10015"/>
                  <a:ext cx="283" cy="28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85" name="AutoShape 585"/>
                <p:cNvCxnSpPr>
                  <a:cxnSpLocks noChangeShapeType="1"/>
                </p:cNvCxnSpPr>
                <p:nvPr/>
              </p:nvCxnSpPr>
              <p:spPr bwMode="auto">
                <a:xfrm>
                  <a:off x="3252" y="10019"/>
                  <a:ext cx="287" cy="28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86" name="AutoShape 586"/>
                <p:cNvCxnSpPr>
                  <a:cxnSpLocks noChangeShapeType="1"/>
                </p:cNvCxnSpPr>
                <p:nvPr/>
              </p:nvCxnSpPr>
              <p:spPr bwMode="auto">
                <a:xfrm>
                  <a:off x="3178" y="10019"/>
                  <a:ext cx="290" cy="29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87" name="AutoShape 587"/>
                <p:cNvCxnSpPr>
                  <a:cxnSpLocks noChangeShapeType="1"/>
                </p:cNvCxnSpPr>
                <p:nvPr/>
              </p:nvCxnSpPr>
              <p:spPr bwMode="auto">
                <a:xfrm>
                  <a:off x="3175" y="10090"/>
                  <a:ext cx="129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88" name="AutoShape 58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358" y="9680"/>
                  <a:ext cx="182" cy="1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89" name="AutoShape 58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64" y="9671"/>
                  <a:ext cx="194" cy="1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90" name="AutoShape 59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69" y="9675"/>
                  <a:ext cx="194" cy="1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91" name="AutoShape 59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67" y="9907"/>
                  <a:ext cx="50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92" name="AutoShape 59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63" y="10014"/>
                  <a:ext cx="50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93" name="AutoShape 593"/>
                <p:cNvCxnSpPr>
                  <a:cxnSpLocks noChangeShapeType="1"/>
                </p:cNvCxnSpPr>
                <p:nvPr/>
              </p:nvCxnSpPr>
              <p:spPr bwMode="auto">
                <a:xfrm>
                  <a:off x="4370" y="10101"/>
                  <a:ext cx="202" cy="20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94" name="AutoShape 594"/>
                <p:cNvCxnSpPr>
                  <a:cxnSpLocks noChangeShapeType="1"/>
                </p:cNvCxnSpPr>
                <p:nvPr/>
              </p:nvCxnSpPr>
              <p:spPr bwMode="auto">
                <a:xfrm>
                  <a:off x="4289" y="10094"/>
                  <a:ext cx="208" cy="20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95" name="AutoShape 595"/>
                <p:cNvCxnSpPr>
                  <a:cxnSpLocks noChangeShapeType="1"/>
                </p:cNvCxnSpPr>
                <p:nvPr/>
              </p:nvCxnSpPr>
              <p:spPr bwMode="auto">
                <a:xfrm>
                  <a:off x="4220" y="10099"/>
                  <a:ext cx="208" cy="20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96" name="AutoShape 596"/>
                <p:cNvCxnSpPr>
                  <a:cxnSpLocks noChangeShapeType="1"/>
                </p:cNvCxnSpPr>
                <p:nvPr/>
              </p:nvCxnSpPr>
              <p:spPr bwMode="auto">
                <a:xfrm>
                  <a:off x="4068" y="10095"/>
                  <a:ext cx="214" cy="21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97" name="AutoShape 597"/>
                <p:cNvCxnSpPr>
                  <a:cxnSpLocks noChangeShapeType="1"/>
                </p:cNvCxnSpPr>
                <p:nvPr/>
              </p:nvCxnSpPr>
              <p:spPr bwMode="auto">
                <a:xfrm>
                  <a:off x="3988" y="10089"/>
                  <a:ext cx="212" cy="21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98" name="AutoShape 598"/>
                <p:cNvCxnSpPr>
                  <a:cxnSpLocks noChangeShapeType="1"/>
                </p:cNvCxnSpPr>
                <p:nvPr/>
              </p:nvCxnSpPr>
              <p:spPr bwMode="auto">
                <a:xfrm>
                  <a:off x="3917" y="10092"/>
                  <a:ext cx="212" cy="21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99" name="AutoShape 599"/>
                <p:cNvCxnSpPr>
                  <a:cxnSpLocks noChangeShapeType="1"/>
                </p:cNvCxnSpPr>
                <p:nvPr/>
              </p:nvCxnSpPr>
              <p:spPr bwMode="auto">
                <a:xfrm>
                  <a:off x="3840" y="10089"/>
                  <a:ext cx="208" cy="20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00" name="AutoShape 600"/>
                <p:cNvCxnSpPr>
                  <a:cxnSpLocks noChangeShapeType="1"/>
                </p:cNvCxnSpPr>
                <p:nvPr/>
              </p:nvCxnSpPr>
              <p:spPr bwMode="auto">
                <a:xfrm>
                  <a:off x="3690" y="10087"/>
                  <a:ext cx="212" cy="21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01" name="AutoShape 601"/>
                <p:cNvCxnSpPr>
                  <a:cxnSpLocks noChangeShapeType="1"/>
                </p:cNvCxnSpPr>
                <p:nvPr/>
              </p:nvCxnSpPr>
              <p:spPr bwMode="auto">
                <a:xfrm>
                  <a:off x="3545" y="10016"/>
                  <a:ext cx="292" cy="29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02" name="AutoShape 602"/>
                <p:cNvCxnSpPr>
                  <a:cxnSpLocks noChangeShapeType="1"/>
                </p:cNvCxnSpPr>
                <p:nvPr/>
              </p:nvCxnSpPr>
              <p:spPr bwMode="auto">
                <a:xfrm>
                  <a:off x="3469" y="10014"/>
                  <a:ext cx="289" cy="28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03" name="AutoShape 603"/>
                <p:cNvCxnSpPr>
                  <a:cxnSpLocks noChangeShapeType="1"/>
                </p:cNvCxnSpPr>
                <p:nvPr/>
              </p:nvCxnSpPr>
              <p:spPr bwMode="auto">
                <a:xfrm>
                  <a:off x="3617" y="10014"/>
                  <a:ext cx="48" cy="4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04" name="AutoShape 6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4356" y="9719"/>
                  <a:ext cx="55" cy="5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05" name="AutoShape 605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61" y="9679"/>
                  <a:ext cx="99" cy="9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06" name="AutoShape 60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73" y="9683"/>
                  <a:ext cx="92" cy="9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07" name="AutoShape 60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44" y="9681"/>
                  <a:ext cx="132" cy="13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08" name="AutoShape 60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37" y="9679"/>
                  <a:ext cx="50" cy="5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09" name="AutoShape 60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756" y="9719"/>
                  <a:ext cx="109" cy="10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10" name="AutoShape 6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625" y="9673"/>
                  <a:ext cx="195" cy="19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11" name="AutoShape 6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36" y="9671"/>
                  <a:ext cx="195" cy="19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12" name="AutoShape 612"/>
                <p:cNvCxnSpPr>
                  <a:cxnSpLocks noChangeShapeType="1"/>
                </p:cNvCxnSpPr>
                <p:nvPr/>
              </p:nvCxnSpPr>
              <p:spPr bwMode="auto">
                <a:xfrm>
                  <a:off x="3164" y="10143"/>
                  <a:ext cx="292" cy="16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13" name="AutoShape 613"/>
                <p:cNvCxnSpPr>
                  <a:cxnSpLocks noChangeShapeType="1"/>
                </p:cNvCxnSpPr>
                <p:nvPr/>
              </p:nvCxnSpPr>
              <p:spPr bwMode="auto">
                <a:xfrm>
                  <a:off x="3656" y="9996"/>
                  <a:ext cx="8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14" name="AutoShape 614"/>
                <p:cNvCxnSpPr>
                  <a:cxnSpLocks noChangeShapeType="1"/>
                </p:cNvCxnSpPr>
                <p:nvPr/>
              </p:nvCxnSpPr>
              <p:spPr bwMode="auto">
                <a:xfrm>
                  <a:off x="3736" y="9823"/>
                  <a:ext cx="404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15" name="AutoShape 615"/>
                <p:cNvCxnSpPr>
                  <a:cxnSpLocks noChangeShapeType="1"/>
                </p:cNvCxnSpPr>
                <p:nvPr/>
              </p:nvCxnSpPr>
              <p:spPr bwMode="auto">
                <a:xfrm>
                  <a:off x="3653" y="10092"/>
                  <a:ext cx="806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6216" name="Arc 616"/>
                <p:cNvSpPr>
                  <a:spLocks/>
                </p:cNvSpPr>
                <p:nvPr/>
              </p:nvSpPr>
              <p:spPr bwMode="auto">
                <a:xfrm flipH="1" flipV="1">
                  <a:off x="4483" y="10065"/>
                  <a:ext cx="96" cy="11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187"/>
                    <a:gd name="T1" fmla="*/ 0 h 21600"/>
                    <a:gd name="T2" fmla="*/ 18187 w 18187"/>
                    <a:gd name="T3" fmla="*/ 9946 h 21600"/>
                    <a:gd name="T4" fmla="*/ 0 w 1818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187" h="21600" fill="none" extrusionOk="0">
                      <a:moveTo>
                        <a:pt x="-1" y="0"/>
                      </a:moveTo>
                      <a:cubicBezTo>
                        <a:pt x="7360" y="0"/>
                        <a:pt x="14215" y="3748"/>
                        <a:pt x="18186" y="9946"/>
                      </a:cubicBezTo>
                    </a:path>
                    <a:path w="18187" h="21600" stroke="0" extrusionOk="0">
                      <a:moveTo>
                        <a:pt x="-1" y="0"/>
                      </a:moveTo>
                      <a:cubicBezTo>
                        <a:pt x="7360" y="0"/>
                        <a:pt x="14215" y="3748"/>
                        <a:pt x="18186" y="994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cxnSp>
              <p:nvCxnSpPr>
                <p:cNvPr id="26217" name="AutoShape 6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451" y="10091"/>
                  <a:ext cx="43" cy="4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2" name="Group 618"/>
                <p:cNvGrpSpPr>
                  <a:grpSpLocks/>
                </p:cNvGrpSpPr>
                <p:nvPr/>
              </p:nvGrpSpPr>
              <p:grpSpPr bwMode="auto">
                <a:xfrm>
                  <a:off x="4135" y="9776"/>
                  <a:ext cx="275" cy="325"/>
                  <a:chOff x="4953" y="9142"/>
                  <a:chExt cx="275" cy="325"/>
                </a:xfrm>
              </p:grpSpPr>
              <p:cxnSp>
                <p:nvCxnSpPr>
                  <p:cNvPr id="26219" name="AutoShape 61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965" y="9142"/>
                    <a:ext cx="0" cy="32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20" name="AutoShape 62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965" y="9146"/>
                    <a:ext cx="263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21" name="AutoShape 62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008" y="9318"/>
                    <a:ext cx="166" cy="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22" name="AutoShape 62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156" y="9396"/>
                    <a:ext cx="7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23" name="AutoShape 62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953" y="9391"/>
                    <a:ext cx="73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23" name="Group 624"/>
                  <p:cNvGrpSpPr>
                    <a:grpSpLocks/>
                  </p:cNvGrpSpPr>
                  <p:nvPr/>
                </p:nvGrpSpPr>
                <p:grpSpPr bwMode="auto">
                  <a:xfrm flipH="1">
                    <a:off x="5016" y="9315"/>
                    <a:ext cx="154" cy="150"/>
                    <a:chOff x="3570" y="8995"/>
                    <a:chExt cx="154" cy="150"/>
                  </a:xfrm>
                </p:grpSpPr>
                <p:cxnSp>
                  <p:nvCxnSpPr>
                    <p:cNvPr id="26225" name="AutoShape 62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576" y="8995"/>
                      <a:ext cx="0" cy="144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26" name="AutoShape 62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723" y="8999"/>
                      <a:ext cx="0" cy="145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27" name="AutoShape 62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576" y="8997"/>
                      <a:ext cx="36" cy="36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28" name="AutoShape 62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570" y="8997"/>
                      <a:ext cx="78" cy="78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29" name="AutoShape 62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580" y="9001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30" name="AutoShape 63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590" y="9011"/>
                      <a:ext cx="120" cy="120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31" name="AutoShape 63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618" y="9039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32" name="AutoShape 63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652" y="9073"/>
                      <a:ext cx="72" cy="7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24" name="Group 633"/>
                  <p:cNvGrpSpPr>
                    <a:grpSpLocks/>
                  </p:cNvGrpSpPr>
                  <p:nvPr/>
                </p:nvGrpSpPr>
                <p:grpSpPr bwMode="auto">
                  <a:xfrm>
                    <a:off x="5006" y="9315"/>
                    <a:ext cx="154" cy="148"/>
                    <a:chOff x="3810" y="9237"/>
                    <a:chExt cx="154" cy="148"/>
                  </a:xfrm>
                </p:grpSpPr>
                <p:cxnSp>
                  <p:nvCxnSpPr>
                    <p:cNvPr id="26234" name="AutoShape 63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16" y="9237"/>
                      <a:ext cx="36" cy="36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35" name="AutoShape 63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10" y="9237"/>
                      <a:ext cx="78" cy="78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36" name="AutoShape 63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20" y="9241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37" name="AutoShape 63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30" y="9251"/>
                      <a:ext cx="120" cy="120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38" name="AutoShape 63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58" y="9279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39" name="AutoShape 63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92" y="9313"/>
                      <a:ext cx="72" cy="7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26240" name="AutoShape 6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66" y="9146"/>
                    <a:ext cx="48" cy="48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41" name="AutoShape 6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28" y="9154"/>
                    <a:ext cx="91" cy="91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42" name="AutoShape 6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073" y="9148"/>
                    <a:ext cx="146" cy="146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43" name="AutoShape 6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021" y="9146"/>
                    <a:ext cx="194" cy="19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44" name="AutoShape 6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69" y="9144"/>
                    <a:ext cx="170" cy="17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45" name="AutoShape 64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66" y="9191"/>
                    <a:ext cx="115" cy="115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46" name="AutoShape 6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62" y="9237"/>
                    <a:ext cx="73" cy="73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47" name="AutoShape 6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71" y="9296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48" name="AutoShape 64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67" y="9336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49" name="AutoShape 6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62" y="9339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6250" name="AutoShape 650"/>
                <p:cNvCxnSpPr>
                  <a:cxnSpLocks noChangeShapeType="1"/>
                </p:cNvCxnSpPr>
                <p:nvPr/>
              </p:nvCxnSpPr>
              <p:spPr bwMode="auto">
                <a:xfrm>
                  <a:off x="3323" y="9676"/>
                  <a:ext cx="1089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51" name="AutoShape 651"/>
                <p:cNvCxnSpPr>
                  <a:cxnSpLocks noChangeShapeType="1"/>
                </p:cNvCxnSpPr>
                <p:nvPr/>
              </p:nvCxnSpPr>
              <p:spPr bwMode="auto">
                <a:xfrm>
                  <a:off x="4406" y="9666"/>
                  <a:ext cx="0" cy="42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52" name="AutoShape 652"/>
                <p:cNvCxnSpPr>
                  <a:cxnSpLocks noChangeShapeType="1"/>
                </p:cNvCxnSpPr>
                <p:nvPr/>
              </p:nvCxnSpPr>
              <p:spPr bwMode="auto">
                <a:xfrm>
                  <a:off x="3664" y="9897"/>
                  <a:ext cx="0" cy="20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53" name="AutoShape 653"/>
                <p:cNvCxnSpPr>
                  <a:cxnSpLocks noChangeShapeType="1"/>
                </p:cNvCxnSpPr>
                <p:nvPr/>
              </p:nvCxnSpPr>
              <p:spPr bwMode="auto">
                <a:xfrm>
                  <a:off x="3742" y="9814"/>
                  <a:ext cx="0" cy="28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54" name="AutoShape 6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3444" y="9684"/>
                  <a:ext cx="182" cy="1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5" name="Group 655"/>
                <p:cNvGrpSpPr>
                  <a:grpSpLocks/>
                </p:cNvGrpSpPr>
                <p:nvPr/>
              </p:nvGrpSpPr>
              <p:grpSpPr bwMode="auto">
                <a:xfrm>
                  <a:off x="4140" y="11788"/>
                  <a:ext cx="275" cy="330"/>
                  <a:chOff x="4072" y="11523"/>
                  <a:chExt cx="275" cy="330"/>
                </a:xfrm>
              </p:grpSpPr>
              <p:cxnSp>
                <p:nvCxnSpPr>
                  <p:cNvPr id="26256" name="AutoShape 65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078" y="11528"/>
                    <a:ext cx="0" cy="32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57" name="AutoShape 65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078" y="11841"/>
                    <a:ext cx="263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58" name="AutoShape 65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283" y="11528"/>
                    <a:ext cx="0" cy="14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59" name="AutoShape 65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136" y="11523"/>
                    <a:ext cx="0" cy="14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60" name="AutoShape 66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127" y="11668"/>
                    <a:ext cx="166" cy="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61" name="AutoShape 66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275" y="11591"/>
                    <a:ext cx="7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62" name="AutoShape 66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072" y="11596"/>
                    <a:ext cx="73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26" name="Group 663"/>
                  <p:cNvGrpSpPr>
                    <a:grpSpLocks/>
                  </p:cNvGrpSpPr>
                  <p:nvPr/>
                </p:nvGrpSpPr>
                <p:grpSpPr bwMode="auto">
                  <a:xfrm>
                    <a:off x="4136" y="11526"/>
                    <a:ext cx="154" cy="148"/>
                    <a:chOff x="3810" y="9237"/>
                    <a:chExt cx="154" cy="148"/>
                  </a:xfrm>
                </p:grpSpPr>
                <p:cxnSp>
                  <p:nvCxnSpPr>
                    <p:cNvPr id="26264" name="AutoShape 66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16" y="9237"/>
                      <a:ext cx="36" cy="36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65" name="AutoShape 66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10" y="9237"/>
                      <a:ext cx="78" cy="78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66" name="AutoShape 66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20" y="9241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67" name="AutoShape 66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30" y="9251"/>
                      <a:ext cx="120" cy="120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68" name="AutoShape 66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58" y="9279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69" name="AutoShape 66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92" y="9313"/>
                      <a:ext cx="72" cy="7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27" name="Group 670"/>
                  <p:cNvGrpSpPr>
                    <a:grpSpLocks/>
                  </p:cNvGrpSpPr>
                  <p:nvPr/>
                </p:nvGrpSpPr>
                <p:grpSpPr bwMode="auto">
                  <a:xfrm flipH="1">
                    <a:off x="4133" y="11524"/>
                    <a:ext cx="154" cy="148"/>
                    <a:chOff x="3810" y="9237"/>
                    <a:chExt cx="154" cy="148"/>
                  </a:xfrm>
                </p:grpSpPr>
                <p:cxnSp>
                  <p:nvCxnSpPr>
                    <p:cNvPr id="26271" name="AutoShape 67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16" y="9237"/>
                      <a:ext cx="36" cy="36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72" name="AutoShape 67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10" y="9237"/>
                      <a:ext cx="78" cy="78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73" name="AutoShape 67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20" y="9241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74" name="AutoShape 67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30" y="9251"/>
                      <a:ext cx="120" cy="120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75" name="AutoShape 67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58" y="9279"/>
                      <a:ext cx="102" cy="10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276" name="AutoShape 67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92" y="9313"/>
                      <a:ext cx="72" cy="72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26277" name="AutoShape 6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87" y="11593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78" name="AutoShape 6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84" y="11634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79" name="AutoShape 6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83" y="11676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80" name="AutoShape 6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28" y="11667"/>
                    <a:ext cx="98" cy="98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81" name="AutoShape 68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88" y="11676"/>
                    <a:ext cx="153" cy="153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82" name="AutoShape 68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83" y="11620"/>
                    <a:ext cx="218" cy="213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83" name="AutoShape 68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79" y="11659"/>
                    <a:ext cx="182" cy="182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84" name="AutoShape 68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90" y="11591"/>
                    <a:ext cx="54" cy="5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85" name="AutoShape 68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75" y="11700"/>
                    <a:ext cx="139" cy="13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86" name="AutoShape 6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88" y="11758"/>
                    <a:ext cx="79" cy="7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287" name="AutoShape 6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84" y="11794"/>
                    <a:ext cx="48" cy="47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6288" name="AutoShape 68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166" y="11973"/>
                  <a:ext cx="50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89" name="AutoShape 68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167" y="11866"/>
                  <a:ext cx="50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90" name="AutoShape 69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163" y="11568"/>
                  <a:ext cx="292" cy="16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91" name="AutoShape 6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55" y="11884"/>
                  <a:ext cx="8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92" name="AutoShape 6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35" y="12057"/>
                  <a:ext cx="404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93" name="AutoShape 69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52" y="11788"/>
                  <a:ext cx="806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6294" name="Arc 694"/>
                <p:cNvSpPr>
                  <a:spLocks/>
                </p:cNvSpPr>
                <p:nvPr/>
              </p:nvSpPr>
              <p:spPr bwMode="auto">
                <a:xfrm flipH="1">
                  <a:off x="4487" y="11701"/>
                  <a:ext cx="96" cy="11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187"/>
                    <a:gd name="T1" fmla="*/ 0 h 21600"/>
                    <a:gd name="T2" fmla="*/ 18187 w 18187"/>
                    <a:gd name="T3" fmla="*/ 9946 h 21600"/>
                    <a:gd name="T4" fmla="*/ 0 w 1818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187" h="21600" fill="none" extrusionOk="0">
                      <a:moveTo>
                        <a:pt x="-1" y="0"/>
                      </a:moveTo>
                      <a:cubicBezTo>
                        <a:pt x="7360" y="0"/>
                        <a:pt x="14215" y="3748"/>
                        <a:pt x="18186" y="9946"/>
                      </a:cubicBezTo>
                    </a:path>
                    <a:path w="18187" h="21600" stroke="0" extrusionOk="0">
                      <a:moveTo>
                        <a:pt x="-1" y="0"/>
                      </a:moveTo>
                      <a:cubicBezTo>
                        <a:pt x="7360" y="0"/>
                        <a:pt x="14215" y="3748"/>
                        <a:pt x="18186" y="994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cxnSp>
              <p:nvCxnSpPr>
                <p:cNvPr id="26295" name="AutoShape 695"/>
                <p:cNvCxnSpPr>
                  <a:cxnSpLocks noChangeShapeType="1"/>
                </p:cNvCxnSpPr>
                <p:nvPr/>
              </p:nvCxnSpPr>
              <p:spPr bwMode="auto">
                <a:xfrm flipH="1">
                  <a:off x="4450" y="11746"/>
                  <a:ext cx="43" cy="4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96" name="AutoShape 69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2" y="12204"/>
                  <a:ext cx="1089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97" name="AutoShape 69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05" y="11785"/>
                  <a:ext cx="0" cy="42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98" name="AutoShape 69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63" y="11775"/>
                  <a:ext cx="0" cy="20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99" name="AutoShape 69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41" y="11785"/>
                  <a:ext cx="0" cy="28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00" name="AutoShape 700"/>
                <p:cNvCxnSpPr>
                  <a:cxnSpLocks noChangeShapeType="1"/>
                </p:cNvCxnSpPr>
                <p:nvPr/>
              </p:nvCxnSpPr>
              <p:spPr bwMode="auto">
                <a:xfrm>
                  <a:off x="3450" y="10298"/>
                  <a:ext cx="0" cy="127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01" name="AutoShape 701"/>
                <p:cNvCxnSpPr>
                  <a:cxnSpLocks noChangeShapeType="1"/>
                </p:cNvCxnSpPr>
                <p:nvPr/>
              </p:nvCxnSpPr>
              <p:spPr bwMode="auto">
                <a:xfrm>
                  <a:off x="3252" y="11681"/>
                  <a:ext cx="183" cy="18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02" name="AutoShape 702"/>
                <p:cNvCxnSpPr>
                  <a:cxnSpLocks noChangeShapeType="1"/>
                </p:cNvCxnSpPr>
                <p:nvPr/>
              </p:nvCxnSpPr>
              <p:spPr bwMode="auto">
                <a:xfrm>
                  <a:off x="3214" y="11711"/>
                  <a:ext cx="156" cy="15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03" name="AutoShape 703"/>
                <p:cNvCxnSpPr>
                  <a:cxnSpLocks noChangeShapeType="1"/>
                </p:cNvCxnSpPr>
                <p:nvPr/>
              </p:nvCxnSpPr>
              <p:spPr bwMode="auto">
                <a:xfrm>
                  <a:off x="3177" y="11742"/>
                  <a:ext cx="128" cy="12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04" name="AutoShape 704"/>
                <p:cNvCxnSpPr>
                  <a:cxnSpLocks noChangeShapeType="1"/>
                </p:cNvCxnSpPr>
                <p:nvPr/>
              </p:nvCxnSpPr>
              <p:spPr bwMode="auto">
                <a:xfrm>
                  <a:off x="3170" y="11806"/>
                  <a:ext cx="57" cy="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05" name="AutoShape 705"/>
                <p:cNvCxnSpPr>
                  <a:cxnSpLocks noChangeShapeType="1"/>
                </p:cNvCxnSpPr>
                <p:nvPr/>
              </p:nvCxnSpPr>
              <p:spPr bwMode="auto">
                <a:xfrm>
                  <a:off x="1410" y="10935"/>
                  <a:ext cx="8760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6306" name="AutoShape 706"/>
                <p:cNvCxnSpPr>
                  <a:cxnSpLocks noChangeShapeType="1"/>
                </p:cNvCxnSpPr>
                <p:nvPr/>
              </p:nvCxnSpPr>
              <p:spPr bwMode="auto">
                <a:xfrm>
                  <a:off x="4573" y="10174"/>
                  <a:ext cx="134" cy="13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07" name="AutoShape 707"/>
                <p:cNvCxnSpPr>
                  <a:cxnSpLocks noChangeShapeType="1"/>
                </p:cNvCxnSpPr>
                <p:nvPr/>
              </p:nvCxnSpPr>
              <p:spPr bwMode="auto">
                <a:xfrm>
                  <a:off x="4434" y="10100"/>
                  <a:ext cx="209" cy="20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08" name="AutoShape 708"/>
                <p:cNvCxnSpPr>
                  <a:cxnSpLocks noChangeShapeType="1"/>
                </p:cNvCxnSpPr>
                <p:nvPr/>
              </p:nvCxnSpPr>
              <p:spPr bwMode="auto">
                <a:xfrm>
                  <a:off x="4646" y="10180"/>
                  <a:ext cx="134" cy="13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09" name="AutoShape 709"/>
                <p:cNvCxnSpPr>
                  <a:cxnSpLocks noChangeShapeType="1"/>
                </p:cNvCxnSpPr>
                <p:nvPr/>
              </p:nvCxnSpPr>
              <p:spPr bwMode="auto">
                <a:xfrm>
                  <a:off x="4787" y="10181"/>
                  <a:ext cx="134" cy="13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10" name="AutoShape 710"/>
                <p:cNvCxnSpPr>
                  <a:cxnSpLocks noChangeShapeType="1"/>
                </p:cNvCxnSpPr>
                <p:nvPr/>
              </p:nvCxnSpPr>
              <p:spPr bwMode="auto">
                <a:xfrm>
                  <a:off x="5526" y="10181"/>
                  <a:ext cx="134" cy="13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11" name="AutoShape 711"/>
                <p:cNvCxnSpPr>
                  <a:cxnSpLocks noChangeShapeType="1"/>
                </p:cNvCxnSpPr>
                <p:nvPr/>
              </p:nvCxnSpPr>
              <p:spPr bwMode="auto">
                <a:xfrm>
                  <a:off x="5594" y="10180"/>
                  <a:ext cx="134" cy="13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12" name="AutoShape 712"/>
                <p:cNvCxnSpPr>
                  <a:cxnSpLocks noChangeShapeType="1"/>
                </p:cNvCxnSpPr>
                <p:nvPr/>
              </p:nvCxnSpPr>
              <p:spPr bwMode="auto">
                <a:xfrm>
                  <a:off x="4714" y="10180"/>
                  <a:ext cx="134" cy="13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13" name="AutoShape 713"/>
                <p:cNvCxnSpPr>
                  <a:cxnSpLocks noChangeShapeType="1"/>
                </p:cNvCxnSpPr>
                <p:nvPr/>
              </p:nvCxnSpPr>
              <p:spPr bwMode="auto">
                <a:xfrm>
                  <a:off x="5459" y="10180"/>
                  <a:ext cx="134" cy="13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14" name="AutoShape 714"/>
                <p:cNvCxnSpPr>
                  <a:cxnSpLocks noChangeShapeType="1"/>
                </p:cNvCxnSpPr>
                <p:nvPr/>
              </p:nvCxnSpPr>
              <p:spPr bwMode="auto">
                <a:xfrm>
                  <a:off x="4854" y="10181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15" name="AutoShape 715"/>
                <p:cNvCxnSpPr>
                  <a:cxnSpLocks noChangeShapeType="1"/>
                </p:cNvCxnSpPr>
                <p:nvPr/>
              </p:nvCxnSpPr>
              <p:spPr bwMode="auto">
                <a:xfrm>
                  <a:off x="5390" y="10181"/>
                  <a:ext cx="134" cy="13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16" name="AutoShape 716"/>
                <p:cNvCxnSpPr>
                  <a:cxnSpLocks noChangeShapeType="1"/>
                </p:cNvCxnSpPr>
                <p:nvPr/>
              </p:nvCxnSpPr>
              <p:spPr bwMode="auto">
                <a:xfrm>
                  <a:off x="4916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17" name="AutoShape 717"/>
                <p:cNvCxnSpPr>
                  <a:cxnSpLocks noChangeShapeType="1"/>
                </p:cNvCxnSpPr>
                <p:nvPr/>
              </p:nvCxnSpPr>
              <p:spPr bwMode="auto">
                <a:xfrm>
                  <a:off x="5052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18" name="AutoShape 718"/>
                <p:cNvCxnSpPr>
                  <a:cxnSpLocks noChangeShapeType="1"/>
                </p:cNvCxnSpPr>
                <p:nvPr/>
              </p:nvCxnSpPr>
              <p:spPr bwMode="auto">
                <a:xfrm>
                  <a:off x="5260" y="10183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19" name="AutoShape 719"/>
                <p:cNvCxnSpPr>
                  <a:cxnSpLocks noChangeShapeType="1"/>
                </p:cNvCxnSpPr>
                <p:nvPr/>
              </p:nvCxnSpPr>
              <p:spPr bwMode="auto">
                <a:xfrm>
                  <a:off x="5655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20" name="AutoShape 720"/>
                <p:cNvCxnSpPr>
                  <a:cxnSpLocks noChangeShapeType="1"/>
                </p:cNvCxnSpPr>
                <p:nvPr/>
              </p:nvCxnSpPr>
              <p:spPr bwMode="auto">
                <a:xfrm>
                  <a:off x="4983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21" name="AutoShape 721"/>
                <p:cNvCxnSpPr>
                  <a:cxnSpLocks noChangeShapeType="1"/>
                </p:cNvCxnSpPr>
                <p:nvPr/>
              </p:nvCxnSpPr>
              <p:spPr bwMode="auto">
                <a:xfrm>
                  <a:off x="5117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22" name="AutoShape 722"/>
                <p:cNvCxnSpPr>
                  <a:cxnSpLocks noChangeShapeType="1"/>
                </p:cNvCxnSpPr>
                <p:nvPr/>
              </p:nvCxnSpPr>
              <p:spPr bwMode="auto">
                <a:xfrm>
                  <a:off x="5191" y="10182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23" name="AutoShape 723"/>
                <p:cNvCxnSpPr>
                  <a:cxnSpLocks noChangeShapeType="1"/>
                </p:cNvCxnSpPr>
                <p:nvPr/>
              </p:nvCxnSpPr>
              <p:spPr bwMode="auto">
                <a:xfrm>
                  <a:off x="5327" y="10182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24" name="AutoShape 72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562" y="10178"/>
                  <a:ext cx="131" cy="13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25" name="AutoShape 72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731" y="10178"/>
                  <a:ext cx="131" cy="13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26" name="AutoShape 726"/>
                <p:cNvCxnSpPr>
                  <a:cxnSpLocks noChangeShapeType="1"/>
                </p:cNvCxnSpPr>
                <p:nvPr/>
              </p:nvCxnSpPr>
              <p:spPr bwMode="auto">
                <a:xfrm>
                  <a:off x="5803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27" name="AutoShape 727"/>
                <p:cNvCxnSpPr>
                  <a:cxnSpLocks noChangeShapeType="1"/>
                </p:cNvCxnSpPr>
                <p:nvPr/>
              </p:nvCxnSpPr>
              <p:spPr bwMode="auto">
                <a:xfrm>
                  <a:off x="5871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28" name="AutoShape 728"/>
                <p:cNvCxnSpPr>
                  <a:cxnSpLocks noChangeShapeType="1"/>
                </p:cNvCxnSpPr>
                <p:nvPr/>
              </p:nvCxnSpPr>
              <p:spPr bwMode="auto">
                <a:xfrm>
                  <a:off x="6013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29" name="AutoShape 729"/>
                <p:cNvCxnSpPr>
                  <a:cxnSpLocks noChangeShapeType="1"/>
                </p:cNvCxnSpPr>
                <p:nvPr/>
              </p:nvCxnSpPr>
              <p:spPr bwMode="auto">
                <a:xfrm>
                  <a:off x="6081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30" name="AutoShape 730"/>
                <p:cNvCxnSpPr>
                  <a:cxnSpLocks noChangeShapeType="1"/>
                </p:cNvCxnSpPr>
                <p:nvPr/>
              </p:nvCxnSpPr>
              <p:spPr bwMode="auto">
                <a:xfrm>
                  <a:off x="5945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31" name="AutoShape 731"/>
                <p:cNvCxnSpPr>
                  <a:cxnSpLocks noChangeShapeType="1"/>
                </p:cNvCxnSpPr>
                <p:nvPr/>
              </p:nvCxnSpPr>
              <p:spPr bwMode="auto">
                <a:xfrm>
                  <a:off x="6223" y="10177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32" name="AutoShape 732"/>
                <p:cNvCxnSpPr>
                  <a:cxnSpLocks noChangeShapeType="1"/>
                </p:cNvCxnSpPr>
                <p:nvPr/>
              </p:nvCxnSpPr>
              <p:spPr bwMode="auto">
                <a:xfrm>
                  <a:off x="6290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33" name="AutoShape 733"/>
                <p:cNvCxnSpPr>
                  <a:cxnSpLocks noChangeShapeType="1"/>
                </p:cNvCxnSpPr>
                <p:nvPr/>
              </p:nvCxnSpPr>
              <p:spPr bwMode="auto">
                <a:xfrm>
                  <a:off x="6149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34" name="AutoShape 734"/>
                <p:cNvCxnSpPr>
                  <a:cxnSpLocks noChangeShapeType="1"/>
                </p:cNvCxnSpPr>
                <p:nvPr/>
              </p:nvCxnSpPr>
              <p:spPr bwMode="auto">
                <a:xfrm>
                  <a:off x="6426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35" name="AutoShape 735"/>
                <p:cNvCxnSpPr>
                  <a:cxnSpLocks noChangeShapeType="1"/>
                </p:cNvCxnSpPr>
                <p:nvPr/>
              </p:nvCxnSpPr>
              <p:spPr bwMode="auto">
                <a:xfrm>
                  <a:off x="6365" y="10182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36" name="AutoShape 736"/>
                <p:cNvCxnSpPr>
                  <a:cxnSpLocks noChangeShapeType="1"/>
                </p:cNvCxnSpPr>
                <p:nvPr/>
              </p:nvCxnSpPr>
              <p:spPr bwMode="auto">
                <a:xfrm>
                  <a:off x="6493" y="10176"/>
                  <a:ext cx="128" cy="129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37" name="AutoShape 737"/>
                <p:cNvCxnSpPr>
                  <a:cxnSpLocks noChangeShapeType="1"/>
                </p:cNvCxnSpPr>
                <p:nvPr/>
              </p:nvCxnSpPr>
              <p:spPr bwMode="auto">
                <a:xfrm>
                  <a:off x="5056" y="11569"/>
                  <a:ext cx="122" cy="1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38" name="AutoShape 738"/>
                <p:cNvCxnSpPr>
                  <a:cxnSpLocks noChangeShapeType="1"/>
                </p:cNvCxnSpPr>
                <p:nvPr/>
              </p:nvCxnSpPr>
              <p:spPr bwMode="auto">
                <a:xfrm>
                  <a:off x="5129" y="11575"/>
                  <a:ext cx="122" cy="1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39" name="AutoShape 739"/>
                <p:cNvCxnSpPr>
                  <a:cxnSpLocks noChangeShapeType="1"/>
                </p:cNvCxnSpPr>
                <p:nvPr/>
              </p:nvCxnSpPr>
              <p:spPr bwMode="auto">
                <a:xfrm>
                  <a:off x="6503" y="11570"/>
                  <a:ext cx="122" cy="1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40" name="AutoShape 740"/>
                <p:cNvCxnSpPr>
                  <a:cxnSpLocks noChangeShapeType="1"/>
                </p:cNvCxnSpPr>
                <p:nvPr/>
              </p:nvCxnSpPr>
              <p:spPr bwMode="auto">
                <a:xfrm>
                  <a:off x="4724" y="11569"/>
                  <a:ext cx="122" cy="1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41" name="AutoShape 741"/>
                <p:cNvCxnSpPr>
                  <a:cxnSpLocks noChangeShapeType="1"/>
                </p:cNvCxnSpPr>
                <p:nvPr/>
              </p:nvCxnSpPr>
              <p:spPr bwMode="auto">
                <a:xfrm>
                  <a:off x="4866" y="11575"/>
                  <a:ext cx="122" cy="1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42" name="AutoShape 742"/>
                <p:cNvCxnSpPr>
                  <a:cxnSpLocks noChangeShapeType="1"/>
                </p:cNvCxnSpPr>
                <p:nvPr/>
              </p:nvCxnSpPr>
              <p:spPr bwMode="auto">
                <a:xfrm>
                  <a:off x="4799" y="11575"/>
                  <a:ext cx="122" cy="1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43" name="AutoShape 743"/>
                <p:cNvCxnSpPr>
                  <a:cxnSpLocks noChangeShapeType="1"/>
                </p:cNvCxnSpPr>
                <p:nvPr/>
              </p:nvCxnSpPr>
              <p:spPr bwMode="auto">
                <a:xfrm>
                  <a:off x="4923" y="11569"/>
                  <a:ext cx="122" cy="1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44" name="AutoShape 744"/>
                <p:cNvCxnSpPr>
                  <a:cxnSpLocks noChangeShapeType="1"/>
                </p:cNvCxnSpPr>
                <p:nvPr/>
              </p:nvCxnSpPr>
              <p:spPr bwMode="auto">
                <a:xfrm>
                  <a:off x="4996" y="11576"/>
                  <a:ext cx="122" cy="1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8" name="Group 745"/>
                <p:cNvGrpSpPr>
                  <a:grpSpLocks/>
                </p:cNvGrpSpPr>
                <p:nvPr/>
              </p:nvGrpSpPr>
              <p:grpSpPr bwMode="auto">
                <a:xfrm>
                  <a:off x="5194" y="11567"/>
                  <a:ext cx="1366" cy="140"/>
                  <a:chOff x="5292" y="10416"/>
                  <a:chExt cx="1366" cy="140"/>
                </a:xfrm>
              </p:grpSpPr>
              <p:cxnSp>
                <p:nvCxnSpPr>
                  <p:cNvPr id="26346" name="AutoShape 7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766" y="10421"/>
                    <a:ext cx="134" cy="135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47" name="AutoShape 7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34" y="10420"/>
                    <a:ext cx="134" cy="135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48" name="AutoShape 74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99" y="10420"/>
                    <a:ext cx="134" cy="135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49" name="AutoShape 7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30" y="10421"/>
                    <a:ext cx="134" cy="135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50" name="AutoShape 75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92" y="10416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51" name="AutoShape 75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00" y="10423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52" name="AutoShape 75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95" y="10416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53" name="AutoShape 75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357" y="10416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54" name="AutoShape 75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1" y="10422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55" name="AutoShape 75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67" y="10422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56" name="AutoShape 75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971" y="10418"/>
                    <a:ext cx="131" cy="131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57" name="AutoShape 7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043" y="10416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58" name="AutoShape 75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11" y="10416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59" name="AutoShape 75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253" y="10416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60" name="AutoShape 7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21" y="10416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61" name="AutoShape 7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85" y="10416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62" name="AutoShape 76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63" y="10417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63" name="AutoShape 76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30" y="10416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64" name="AutoShape 76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89" y="10416"/>
                    <a:ext cx="128" cy="1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6365" name="AutoShape 765"/>
                <p:cNvCxnSpPr>
                  <a:cxnSpLocks noChangeShapeType="1"/>
                </p:cNvCxnSpPr>
                <p:nvPr/>
              </p:nvCxnSpPr>
              <p:spPr bwMode="auto">
                <a:xfrm>
                  <a:off x="6645" y="11577"/>
                  <a:ext cx="122" cy="1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66" name="AutoShape 766"/>
                <p:cNvCxnSpPr>
                  <a:cxnSpLocks noChangeShapeType="1"/>
                </p:cNvCxnSpPr>
                <p:nvPr/>
              </p:nvCxnSpPr>
              <p:spPr bwMode="auto">
                <a:xfrm>
                  <a:off x="6577" y="11576"/>
                  <a:ext cx="122" cy="12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67" name="AutoShape 76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705" y="11570"/>
                  <a:ext cx="215" cy="21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68" name="AutoShape 768"/>
                <p:cNvCxnSpPr>
                  <a:cxnSpLocks noChangeShapeType="1"/>
                </p:cNvCxnSpPr>
                <p:nvPr/>
              </p:nvCxnSpPr>
              <p:spPr bwMode="auto">
                <a:xfrm>
                  <a:off x="3254" y="11814"/>
                  <a:ext cx="44" cy="4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69" name="AutoShape 769"/>
                <p:cNvCxnSpPr>
                  <a:cxnSpLocks noChangeShapeType="1"/>
                </p:cNvCxnSpPr>
                <p:nvPr/>
              </p:nvCxnSpPr>
              <p:spPr bwMode="auto">
                <a:xfrm>
                  <a:off x="1715" y="10309"/>
                  <a:ext cx="130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70" name="AutoShape 770"/>
                <p:cNvCxnSpPr>
                  <a:cxnSpLocks noChangeShapeType="1"/>
                </p:cNvCxnSpPr>
                <p:nvPr/>
              </p:nvCxnSpPr>
              <p:spPr bwMode="auto">
                <a:xfrm>
                  <a:off x="1715" y="11575"/>
                  <a:ext cx="130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9" name="Group 771"/>
                <p:cNvGrpSpPr>
                  <a:grpSpLocks/>
                </p:cNvGrpSpPr>
                <p:nvPr/>
              </p:nvGrpSpPr>
              <p:grpSpPr bwMode="auto">
                <a:xfrm>
                  <a:off x="3009" y="9959"/>
                  <a:ext cx="54" cy="1970"/>
                  <a:chOff x="3009" y="9959"/>
                  <a:chExt cx="54" cy="1970"/>
                </a:xfrm>
              </p:grpSpPr>
              <p:cxnSp>
                <p:nvCxnSpPr>
                  <p:cNvPr id="26372" name="AutoShape 7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18" y="9960"/>
                    <a:ext cx="0" cy="1969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373" name="AutoShape 7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13" y="11925"/>
                    <a:ext cx="45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30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3009" y="9959"/>
                    <a:ext cx="52" cy="326"/>
                    <a:chOff x="3009" y="9959"/>
                    <a:chExt cx="52" cy="326"/>
                  </a:xfrm>
                </p:grpSpPr>
                <p:cxnSp>
                  <p:nvCxnSpPr>
                    <p:cNvPr id="26375" name="AutoShape 77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016" y="9976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76" name="AutoShape 77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016" y="10025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77" name="AutoShape 77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014" y="10196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78" name="AutoShape 77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012" y="10113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79" name="AutoShape 77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009" y="9959"/>
                      <a:ext cx="45" cy="0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80" name="AutoShape 78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014" y="10241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81" name="AutoShape 78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017" y="10067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82" name="AutoShape 78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012" y="10149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31" name="Group 783"/>
                  <p:cNvGrpSpPr>
                    <a:grpSpLocks/>
                  </p:cNvGrpSpPr>
                  <p:nvPr/>
                </p:nvGrpSpPr>
                <p:grpSpPr bwMode="auto">
                  <a:xfrm>
                    <a:off x="3011" y="10281"/>
                    <a:ext cx="49" cy="309"/>
                    <a:chOff x="3252" y="10395"/>
                    <a:chExt cx="49" cy="309"/>
                  </a:xfrm>
                </p:grpSpPr>
                <p:cxnSp>
                  <p:nvCxnSpPr>
                    <p:cNvPr id="26384" name="AutoShape 78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6" y="10395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85" name="AutoShape 78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6" y="10444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86" name="AutoShape 78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4" y="10615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87" name="AutoShape 78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2" y="10532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88" name="AutoShape 78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4" y="10660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89" name="AutoShape 789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7" y="10486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90" name="AutoShape 79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252" y="10574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26255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3011" y="10582"/>
                    <a:ext cx="49" cy="309"/>
                    <a:chOff x="3252" y="10395"/>
                    <a:chExt cx="49" cy="309"/>
                  </a:xfrm>
                </p:grpSpPr>
                <p:cxnSp>
                  <p:nvCxnSpPr>
                    <p:cNvPr id="26392" name="AutoShape 792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6" y="10395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93" name="AutoShape 793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6" y="10444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94" name="AutoShape 79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4" y="10615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95" name="AutoShape 79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2" y="10532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96" name="AutoShape 79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4" y="10660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97" name="AutoShape 79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7" y="10486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398" name="AutoShape 79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252" y="10574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26263" name="Group 799"/>
                  <p:cNvGrpSpPr>
                    <a:grpSpLocks/>
                  </p:cNvGrpSpPr>
                  <p:nvPr/>
                </p:nvGrpSpPr>
                <p:grpSpPr bwMode="auto">
                  <a:xfrm>
                    <a:off x="3010" y="10888"/>
                    <a:ext cx="49" cy="309"/>
                    <a:chOff x="3252" y="10395"/>
                    <a:chExt cx="49" cy="309"/>
                  </a:xfrm>
                </p:grpSpPr>
                <p:cxnSp>
                  <p:nvCxnSpPr>
                    <p:cNvPr id="26400" name="AutoShape 80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6" y="10395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01" name="AutoShape 80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6" y="10444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02" name="AutoShape 802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4" y="10615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03" name="AutoShape 803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2" y="10532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04" name="AutoShape 80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4" y="10660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05" name="AutoShape 80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7" y="10486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06" name="AutoShape 80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252" y="10574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26270" name="Group 807"/>
                  <p:cNvGrpSpPr>
                    <a:grpSpLocks/>
                  </p:cNvGrpSpPr>
                  <p:nvPr/>
                </p:nvGrpSpPr>
                <p:grpSpPr bwMode="auto">
                  <a:xfrm>
                    <a:off x="3009" y="11190"/>
                    <a:ext cx="49" cy="309"/>
                    <a:chOff x="3252" y="10395"/>
                    <a:chExt cx="49" cy="309"/>
                  </a:xfrm>
                </p:grpSpPr>
                <p:cxnSp>
                  <p:nvCxnSpPr>
                    <p:cNvPr id="26408" name="AutoShape 80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6" y="10395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09" name="AutoShape 809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6" y="10444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10" name="AutoShape 81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4" y="10615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11" name="AutoShape 81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2" y="10532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12" name="AutoShape 812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4" y="10660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13" name="AutoShape 813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7" y="10486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14" name="AutoShape 81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252" y="10574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26345" name="Group 815"/>
                  <p:cNvGrpSpPr>
                    <a:grpSpLocks/>
                  </p:cNvGrpSpPr>
                  <p:nvPr/>
                </p:nvGrpSpPr>
                <p:grpSpPr bwMode="auto">
                  <a:xfrm>
                    <a:off x="3014" y="11491"/>
                    <a:ext cx="49" cy="309"/>
                    <a:chOff x="3252" y="10395"/>
                    <a:chExt cx="49" cy="309"/>
                  </a:xfrm>
                </p:grpSpPr>
                <p:cxnSp>
                  <p:nvCxnSpPr>
                    <p:cNvPr id="26416" name="AutoShape 81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6" y="10395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17" name="AutoShape 81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6" y="10444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18" name="AutoShape 81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4" y="10615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19" name="AutoShape 819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2" y="10532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20" name="AutoShape 82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4" y="10660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21" name="AutoShape 82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257" y="10486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422" name="AutoShape 82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252" y="10574"/>
                      <a:ext cx="44" cy="4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26423" name="AutoShape 82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016" y="11796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24" name="AutoShape 8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015" y="11877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25" name="AutoShape 82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014" y="11838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6426" name="AutoShape 826"/>
                <p:cNvCxnSpPr>
                  <a:cxnSpLocks noChangeShapeType="1"/>
                </p:cNvCxnSpPr>
                <p:nvPr/>
              </p:nvCxnSpPr>
              <p:spPr bwMode="auto">
                <a:xfrm>
                  <a:off x="8331" y="9946"/>
                  <a:ext cx="0" cy="196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427" name="AutoShape 827"/>
                <p:cNvCxnSpPr>
                  <a:cxnSpLocks noChangeShapeType="1"/>
                </p:cNvCxnSpPr>
                <p:nvPr/>
              </p:nvCxnSpPr>
              <p:spPr bwMode="auto">
                <a:xfrm>
                  <a:off x="8291" y="11905"/>
                  <a:ext cx="4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6371" name="Group 828"/>
                <p:cNvGrpSpPr>
                  <a:grpSpLocks/>
                </p:cNvGrpSpPr>
                <p:nvPr/>
              </p:nvGrpSpPr>
              <p:grpSpPr bwMode="auto">
                <a:xfrm>
                  <a:off x="8287" y="10880"/>
                  <a:ext cx="49" cy="309"/>
                  <a:chOff x="3252" y="10395"/>
                  <a:chExt cx="49" cy="309"/>
                </a:xfrm>
              </p:grpSpPr>
              <p:cxnSp>
                <p:nvCxnSpPr>
                  <p:cNvPr id="26429" name="AutoShape 829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6" y="10395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30" name="AutoShape 83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6" y="10444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31" name="AutoShape 83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4" y="10615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32" name="AutoShape 83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2" y="10532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33" name="AutoShape 83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4" y="10660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34" name="AutoShape 83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7" y="10486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35" name="AutoShape 83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252" y="10574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6374" name="Group 836"/>
                <p:cNvGrpSpPr>
                  <a:grpSpLocks/>
                </p:cNvGrpSpPr>
                <p:nvPr/>
              </p:nvGrpSpPr>
              <p:grpSpPr bwMode="auto">
                <a:xfrm>
                  <a:off x="8286" y="11182"/>
                  <a:ext cx="49" cy="309"/>
                  <a:chOff x="3252" y="10395"/>
                  <a:chExt cx="49" cy="309"/>
                </a:xfrm>
              </p:grpSpPr>
              <p:cxnSp>
                <p:nvCxnSpPr>
                  <p:cNvPr id="26437" name="AutoShape 83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6" y="10395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38" name="AutoShape 83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6" y="10444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39" name="AutoShape 839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4" y="10615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40" name="AutoShape 84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2" y="10532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41" name="AutoShape 84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4" y="10660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42" name="AutoShape 84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57" y="10486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43" name="AutoShape 84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252" y="10574"/>
                    <a:ext cx="44" cy="4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6444" name="AutoShape 84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293" y="11788"/>
                  <a:ext cx="44" cy="4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445" name="AutoShape 8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291" y="11830"/>
                  <a:ext cx="44" cy="4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446" name="AutoShape 846"/>
                <p:cNvCxnSpPr>
                  <a:cxnSpLocks noChangeShapeType="1"/>
                </p:cNvCxnSpPr>
                <p:nvPr/>
              </p:nvCxnSpPr>
              <p:spPr bwMode="auto">
                <a:xfrm>
                  <a:off x="8325" y="10303"/>
                  <a:ext cx="130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447" name="AutoShape 847"/>
                <p:cNvCxnSpPr>
                  <a:cxnSpLocks noChangeShapeType="1"/>
                </p:cNvCxnSpPr>
                <p:nvPr/>
              </p:nvCxnSpPr>
              <p:spPr bwMode="auto">
                <a:xfrm>
                  <a:off x="8323" y="11568"/>
                  <a:ext cx="130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58" name="AutoShape 558"/>
                <p:cNvCxnSpPr>
                  <a:cxnSpLocks noChangeShapeType="1"/>
                </p:cNvCxnSpPr>
                <p:nvPr/>
              </p:nvCxnSpPr>
              <p:spPr bwMode="auto">
                <a:xfrm>
                  <a:off x="2675" y="11946"/>
                  <a:ext cx="0" cy="88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6448" name="AutoShape 848"/>
              <p:cNvCxnSpPr>
                <a:cxnSpLocks noChangeShapeType="1"/>
              </p:cNvCxnSpPr>
              <p:nvPr/>
            </p:nvCxnSpPr>
            <p:spPr bwMode="auto">
              <a:xfrm>
                <a:off x="7346" y="11612"/>
                <a:ext cx="0" cy="11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449" name="AutoShape 849"/>
              <p:cNvCxnSpPr>
                <a:cxnSpLocks noChangeShapeType="1"/>
              </p:cNvCxnSpPr>
              <p:nvPr/>
            </p:nvCxnSpPr>
            <p:spPr bwMode="auto">
              <a:xfrm>
                <a:off x="7773" y="11604"/>
                <a:ext cx="0" cy="11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450" name="AutoShape 850"/>
              <p:cNvCxnSpPr>
                <a:cxnSpLocks noChangeShapeType="1"/>
              </p:cNvCxnSpPr>
              <p:nvPr/>
            </p:nvCxnSpPr>
            <p:spPr bwMode="auto">
              <a:xfrm>
                <a:off x="7343" y="12800"/>
                <a:ext cx="438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</p:spPr>
          </p:cxnSp>
        </p:grpSp>
        <p:grpSp>
          <p:nvGrpSpPr>
            <p:cNvPr id="26383" name="Group 852"/>
            <p:cNvGrpSpPr>
              <a:grpSpLocks/>
            </p:cNvGrpSpPr>
            <p:nvPr/>
          </p:nvGrpSpPr>
          <p:grpSpPr bwMode="auto">
            <a:xfrm>
              <a:off x="2193" y="5082"/>
              <a:ext cx="3385" cy="5647"/>
              <a:chOff x="2193" y="4287"/>
              <a:chExt cx="3385" cy="5647"/>
            </a:xfrm>
          </p:grpSpPr>
          <p:cxnSp>
            <p:nvCxnSpPr>
              <p:cNvPr id="26453" name="AutoShape 853"/>
              <p:cNvCxnSpPr>
                <a:cxnSpLocks noChangeShapeType="1"/>
              </p:cNvCxnSpPr>
              <p:nvPr/>
            </p:nvCxnSpPr>
            <p:spPr bwMode="auto">
              <a:xfrm flipV="1">
                <a:off x="5233" y="5427"/>
                <a:ext cx="345" cy="1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sp>
            <p:nvSpPr>
              <p:cNvPr id="26454" name="Text Box 854"/>
              <p:cNvSpPr txBox="1">
                <a:spLocks noChangeArrowheads="1"/>
              </p:cNvSpPr>
              <p:nvPr/>
            </p:nvSpPr>
            <p:spPr bwMode="auto">
              <a:xfrm>
                <a:off x="4949" y="5954"/>
                <a:ext cx="552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</a:t>
                </a:r>
                <a:r>
                  <a:rPr kumimoji="0" lang="pl-PL" sz="1600" b="0" i="1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a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455" name="Freeform 855"/>
              <p:cNvSpPr>
                <a:spLocks/>
              </p:cNvSpPr>
              <p:nvPr/>
            </p:nvSpPr>
            <p:spPr bwMode="auto">
              <a:xfrm>
                <a:off x="3697" y="5479"/>
                <a:ext cx="194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36" y="13"/>
                  </a:cxn>
                </a:cxnLst>
                <a:rect l="0" t="0" r="r" b="b"/>
                <a:pathLst>
                  <a:path w="236" h="13">
                    <a:moveTo>
                      <a:pt x="0" y="9"/>
                    </a:moveTo>
                    <a:cubicBezTo>
                      <a:pt x="111" y="0"/>
                      <a:pt x="124" y="13"/>
                      <a:pt x="236" y="13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56" name="Arc 856"/>
              <p:cNvSpPr>
                <a:spLocks/>
              </p:cNvSpPr>
              <p:nvPr/>
            </p:nvSpPr>
            <p:spPr bwMode="auto">
              <a:xfrm rot="6064321" flipV="1">
                <a:off x="3658" y="5415"/>
                <a:ext cx="61" cy="73"/>
              </a:xfrm>
              <a:custGeom>
                <a:avLst/>
                <a:gdLst>
                  <a:gd name="G0" fmla="+- 0 0 0"/>
                  <a:gd name="G1" fmla="+- 19760 0 0"/>
                  <a:gd name="G2" fmla="+- 21600 0 0"/>
                  <a:gd name="T0" fmla="*/ 8723 w 21600"/>
                  <a:gd name="T1" fmla="*/ 0 h 25167"/>
                  <a:gd name="T2" fmla="*/ 20912 w 21600"/>
                  <a:gd name="T3" fmla="*/ 25167 h 25167"/>
                  <a:gd name="T4" fmla="*/ 0 w 21600"/>
                  <a:gd name="T5" fmla="*/ 19760 h 25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167" fill="none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  <a:cubicBezTo>
                      <a:pt x="21600" y="21584"/>
                      <a:pt x="21368" y="23400"/>
                      <a:pt x="20912" y="25167"/>
                    </a:cubicBezTo>
                  </a:path>
                  <a:path w="21600" h="25167" stroke="0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  <a:cubicBezTo>
                      <a:pt x="21600" y="21584"/>
                      <a:pt x="21368" y="23400"/>
                      <a:pt x="20912" y="25167"/>
                    </a:cubicBezTo>
                    <a:lnTo>
                      <a:pt x="0" y="19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57" name="Arc 857"/>
              <p:cNvSpPr>
                <a:spLocks/>
              </p:cNvSpPr>
              <p:nvPr/>
            </p:nvSpPr>
            <p:spPr bwMode="auto">
              <a:xfrm>
                <a:off x="2798" y="5332"/>
                <a:ext cx="2056" cy="4602"/>
              </a:xfrm>
              <a:custGeom>
                <a:avLst/>
                <a:gdLst>
                  <a:gd name="G0" fmla="+- 4842 0 0"/>
                  <a:gd name="G1" fmla="+- 21600 0 0"/>
                  <a:gd name="G2" fmla="+- 21600 0 0"/>
                  <a:gd name="T0" fmla="*/ 0 w 9653"/>
                  <a:gd name="T1" fmla="*/ 550 h 21600"/>
                  <a:gd name="T2" fmla="*/ 9653 w 9653"/>
                  <a:gd name="T3" fmla="*/ 543 h 21600"/>
                  <a:gd name="T4" fmla="*/ 4842 w 965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53" h="21600" fill="none" extrusionOk="0">
                    <a:moveTo>
                      <a:pt x="-1" y="549"/>
                    </a:moveTo>
                    <a:cubicBezTo>
                      <a:pt x="1588" y="184"/>
                      <a:pt x="3212" y="-1"/>
                      <a:pt x="4842" y="0"/>
                    </a:cubicBezTo>
                    <a:cubicBezTo>
                      <a:pt x="6460" y="0"/>
                      <a:pt x="8074" y="182"/>
                      <a:pt x="9653" y="542"/>
                    </a:cubicBezTo>
                  </a:path>
                  <a:path w="9653" h="21600" stroke="0" extrusionOk="0">
                    <a:moveTo>
                      <a:pt x="-1" y="549"/>
                    </a:moveTo>
                    <a:cubicBezTo>
                      <a:pt x="1588" y="184"/>
                      <a:pt x="3212" y="-1"/>
                      <a:pt x="4842" y="0"/>
                    </a:cubicBezTo>
                    <a:cubicBezTo>
                      <a:pt x="6460" y="0"/>
                      <a:pt x="8074" y="182"/>
                      <a:pt x="9653" y="542"/>
                    </a:cubicBezTo>
                    <a:lnTo>
                      <a:pt x="4842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58" name="Freeform 858"/>
              <p:cNvSpPr>
                <a:spLocks/>
              </p:cNvSpPr>
              <p:nvPr/>
            </p:nvSpPr>
            <p:spPr bwMode="auto">
              <a:xfrm>
                <a:off x="2723" y="4550"/>
                <a:ext cx="2215" cy="16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138"/>
                  </a:cxn>
                  <a:cxn ang="0">
                    <a:pos x="86" y="385"/>
                  </a:cxn>
                  <a:cxn ang="0">
                    <a:pos x="205" y="578"/>
                  </a:cxn>
                  <a:cxn ang="0">
                    <a:pos x="214" y="826"/>
                  </a:cxn>
                  <a:cxn ang="0">
                    <a:pos x="354" y="1233"/>
                  </a:cxn>
                  <a:cxn ang="0">
                    <a:pos x="471" y="1357"/>
                  </a:cxn>
                  <a:cxn ang="0">
                    <a:pos x="691" y="1688"/>
                  </a:cxn>
                  <a:cxn ang="0">
                    <a:pos x="1232" y="1944"/>
                  </a:cxn>
                  <a:cxn ang="0">
                    <a:pos x="1746" y="1880"/>
                  </a:cxn>
                  <a:cxn ang="0">
                    <a:pos x="2204" y="1596"/>
                  </a:cxn>
                  <a:cxn ang="0">
                    <a:pos x="2379" y="1330"/>
                  </a:cxn>
                  <a:cxn ang="0">
                    <a:pos x="2507" y="1128"/>
                  </a:cxn>
                  <a:cxn ang="0">
                    <a:pos x="2617" y="605"/>
                  </a:cxn>
                  <a:cxn ang="0">
                    <a:pos x="2690" y="220"/>
                  </a:cxn>
                  <a:cxn ang="0">
                    <a:pos x="2635" y="37"/>
                  </a:cxn>
                </a:cxnLst>
                <a:rect l="0" t="0" r="r" b="b"/>
                <a:pathLst>
                  <a:path w="2693" h="1976">
                    <a:moveTo>
                      <a:pt x="12" y="0"/>
                    </a:moveTo>
                    <a:cubicBezTo>
                      <a:pt x="6" y="37"/>
                      <a:pt x="0" y="74"/>
                      <a:pt x="12" y="138"/>
                    </a:cubicBezTo>
                    <a:cubicBezTo>
                      <a:pt x="24" y="202"/>
                      <a:pt x="54" y="312"/>
                      <a:pt x="86" y="385"/>
                    </a:cubicBezTo>
                    <a:cubicBezTo>
                      <a:pt x="118" y="458"/>
                      <a:pt x="184" y="504"/>
                      <a:pt x="205" y="578"/>
                    </a:cubicBezTo>
                    <a:cubicBezTo>
                      <a:pt x="226" y="652"/>
                      <a:pt x="189" y="717"/>
                      <a:pt x="214" y="826"/>
                    </a:cubicBezTo>
                    <a:cubicBezTo>
                      <a:pt x="239" y="935"/>
                      <a:pt x="311" y="1144"/>
                      <a:pt x="354" y="1233"/>
                    </a:cubicBezTo>
                    <a:cubicBezTo>
                      <a:pt x="397" y="1322"/>
                      <a:pt x="415" y="1281"/>
                      <a:pt x="471" y="1357"/>
                    </a:cubicBezTo>
                    <a:cubicBezTo>
                      <a:pt x="527" y="1433"/>
                      <a:pt x="564" y="1590"/>
                      <a:pt x="691" y="1688"/>
                    </a:cubicBezTo>
                    <a:cubicBezTo>
                      <a:pt x="818" y="1786"/>
                      <a:pt x="1056" y="1912"/>
                      <a:pt x="1232" y="1944"/>
                    </a:cubicBezTo>
                    <a:cubicBezTo>
                      <a:pt x="1408" y="1976"/>
                      <a:pt x="1584" y="1938"/>
                      <a:pt x="1746" y="1880"/>
                    </a:cubicBezTo>
                    <a:cubicBezTo>
                      <a:pt x="1908" y="1822"/>
                      <a:pt x="2099" y="1688"/>
                      <a:pt x="2204" y="1596"/>
                    </a:cubicBezTo>
                    <a:cubicBezTo>
                      <a:pt x="2309" y="1504"/>
                      <a:pt x="2329" y="1408"/>
                      <a:pt x="2379" y="1330"/>
                    </a:cubicBezTo>
                    <a:cubicBezTo>
                      <a:pt x="2429" y="1252"/>
                      <a:pt x="2467" y="1249"/>
                      <a:pt x="2507" y="1128"/>
                    </a:cubicBezTo>
                    <a:cubicBezTo>
                      <a:pt x="2547" y="1007"/>
                      <a:pt x="2587" y="756"/>
                      <a:pt x="2617" y="605"/>
                    </a:cubicBezTo>
                    <a:cubicBezTo>
                      <a:pt x="2647" y="454"/>
                      <a:pt x="2687" y="315"/>
                      <a:pt x="2690" y="220"/>
                    </a:cubicBezTo>
                    <a:cubicBezTo>
                      <a:pt x="2693" y="125"/>
                      <a:pt x="2644" y="67"/>
                      <a:pt x="2635" y="37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59" name="Text Box 859"/>
              <p:cNvSpPr txBox="1">
                <a:spLocks noChangeArrowheads="1"/>
              </p:cNvSpPr>
              <p:nvPr/>
            </p:nvSpPr>
            <p:spPr bwMode="auto">
              <a:xfrm>
                <a:off x="3018" y="6053"/>
                <a:ext cx="414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6460" name="AutoShape 860"/>
              <p:cNvCxnSpPr>
                <a:cxnSpLocks noChangeShapeType="1"/>
              </p:cNvCxnSpPr>
              <p:nvPr/>
            </p:nvCxnSpPr>
            <p:spPr bwMode="auto">
              <a:xfrm flipH="1" flipV="1">
                <a:off x="2881" y="5434"/>
                <a:ext cx="219" cy="96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sp>
            <p:nvSpPr>
              <p:cNvPr id="26461" name="Arc 861"/>
              <p:cNvSpPr>
                <a:spLocks/>
              </p:cNvSpPr>
              <p:nvPr/>
            </p:nvSpPr>
            <p:spPr bwMode="auto">
              <a:xfrm>
                <a:off x="3832" y="5622"/>
                <a:ext cx="1312" cy="4298"/>
              </a:xfrm>
              <a:custGeom>
                <a:avLst/>
                <a:gdLst>
                  <a:gd name="G0" fmla="+- 0 0 0"/>
                  <a:gd name="G1" fmla="+- 21361 0 0"/>
                  <a:gd name="G2" fmla="+- 21600 0 0"/>
                  <a:gd name="T0" fmla="*/ 3205 w 6526"/>
                  <a:gd name="T1" fmla="*/ 0 h 21361"/>
                  <a:gd name="T2" fmla="*/ 6526 w 6526"/>
                  <a:gd name="T3" fmla="*/ 771 h 21361"/>
                  <a:gd name="T4" fmla="*/ 0 w 6526"/>
                  <a:gd name="T5" fmla="*/ 21361 h 2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26" h="21361" fill="none" extrusionOk="0">
                    <a:moveTo>
                      <a:pt x="3204" y="0"/>
                    </a:moveTo>
                    <a:cubicBezTo>
                      <a:pt x="4330" y="168"/>
                      <a:pt x="5441" y="426"/>
                      <a:pt x="6526" y="770"/>
                    </a:cubicBezTo>
                  </a:path>
                  <a:path w="6526" h="21361" stroke="0" extrusionOk="0">
                    <a:moveTo>
                      <a:pt x="3204" y="0"/>
                    </a:moveTo>
                    <a:cubicBezTo>
                      <a:pt x="4330" y="168"/>
                      <a:pt x="5441" y="426"/>
                      <a:pt x="6526" y="770"/>
                    </a:cubicBezTo>
                    <a:lnTo>
                      <a:pt x="0" y="2136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62" name="Freeform 862"/>
              <p:cNvSpPr>
                <a:spLocks/>
              </p:cNvSpPr>
              <p:nvPr/>
            </p:nvSpPr>
            <p:spPr bwMode="auto">
              <a:xfrm>
                <a:off x="2726" y="4442"/>
                <a:ext cx="2165" cy="138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385" y="67"/>
                  </a:cxn>
                  <a:cxn ang="0">
                    <a:pos x="770" y="21"/>
                  </a:cxn>
                  <a:cxn ang="0">
                    <a:pos x="1082" y="3"/>
                  </a:cxn>
                  <a:cxn ang="0">
                    <a:pos x="1394" y="3"/>
                  </a:cxn>
                  <a:cxn ang="0">
                    <a:pos x="1715" y="21"/>
                  </a:cxn>
                  <a:cxn ang="0">
                    <a:pos x="2073" y="58"/>
                  </a:cxn>
                  <a:cxn ang="0">
                    <a:pos x="2376" y="113"/>
                  </a:cxn>
                  <a:cxn ang="0">
                    <a:pos x="2651" y="168"/>
                  </a:cxn>
                </a:cxnLst>
                <a:rect l="0" t="0" r="r" b="b"/>
                <a:pathLst>
                  <a:path w="2651" h="168">
                    <a:moveTo>
                      <a:pt x="0" y="140"/>
                    </a:moveTo>
                    <a:cubicBezTo>
                      <a:pt x="128" y="113"/>
                      <a:pt x="257" y="87"/>
                      <a:pt x="385" y="67"/>
                    </a:cubicBezTo>
                    <a:cubicBezTo>
                      <a:pt x="513" y="47"/>
                      <a:pt x="654" y="32"/>
                      <a:pt x="770" y="21"/>
                    </a:cubicBezTo>
                    <a:cubicBezTo>
                      <a:pt x="886" y="10"/>
                      <a:pt x="978" y="6"/>
                      <a:pt x="1082" y="3"/>
                    </a:cubicBezTo>
                    <a:cubicBezTo>
                      <a:pt x="1186" y="0"/>
                      <a:pt x="1289" y="0"/>
                      <a:pt x="1394" y="3"/>
                    </a:cubicBezTo>
                    <a:cubicBezTo>
                      <a:pt x="1499" y="6"/>
                      <a:pt x="1602" y="12"/>
                      <a:pt x="1715" y="21"/>
                    </a:cubicBezTo>
                    <a:cubicBezTo>
                      <a:pt x="1828" y="30"/>
                      <a:pt x="1963" y="43"/>
                      <a:pt x="2073" y="58"/>
                    </a:cubicBezTo>
                    <a:cubicBezTo>
                      <a:pt x="2183" y="73"/>
                      <a:pt x="2280" y="95"/>
                      <a:pt x="2376" y="113"/>
                    </a:cubicBezTo>
                    <a:cubicBezTo>
                      <a:pt x="2472" y="131"/>
                      <a:pt x="2605" y="159"/>
                      <a:pt x="2651" y="168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63" name="Freeform 863"/>
              <p:cNvSpPr>
                <a:spLocks/>
              </p:cNvSpPr>
              <p:nvPr/>
            </p:nvSpPr>
            <p:spPr bwMode="auto">
              <a:xfrm>
                <a:off x="3277" y="5118"/>
                <a:ext cx="227" cy="2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87" y="17"/>
                  </a:cxn>
                  <a:cxn ang="0">
                    <a:pos x="276" y="0"/>
                  </a:cxn>
                </a:cxnLst>
                <a:rect l="0" t="0" r="r" b="b"/>
                <a:pathLst>
                  <a:path w="276" h="33">
                    <a:moveTo>
                      <a:pt x="0" y="33"/>
                    </a:moveTo>
                    <a:cubicBezTo>
                      <a:pt x="14" y="31"/>
                      <a:pt x="41" y="22"/>
                      <a:pt x="87" y="17"/>
                    </a:cubicBezTo>
                    <a:cubicBezTo>
                      <a:pt x="133" y="12"/>
                      <a:pt x="237" y="4"/>
                      <a:pt x="276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64" name="Arc 864"/>
              <p:cNvSpPr>
                <a:spLocks/>
              </p:cNvSpPr>
              <p:nvPr/>
            </p:nvSpPr>
            <p:spPr bwMode="auto">
              <a:xfrm rot="175014" flipH="1">
                <a:off x="3146" y="5132"/>
                <a:ext cx="1456" cy="530"/>
              </a:xfrm>
              <a:custGeom>
                <a:avLst/>
                <a:gdLst>
                  <a:gd name="G0" fmla="+- 0 0 0"/>
                  <a:gd name="G1" fmla="+- 7836 0 0"/>
                  <a:gd name="G2" fmla="+- 21600 0 0"/>
                  <a:gd name="T0" fmla="*/ 20128 w 21521"/>
                  <a:gd name="T1" fmla="*/ 0 h 7836"/>
                  <a:gd name="T2" fmla="*/ 21521 w 21521"/>
                  <a:gd name="T3" fmla="*/ 5992 h 7836"/>
                  <a:gd name="T4" fmla="*/ 0 w 21521"/>
                  <a:gd name="T5" fmla="*/ 7836 h 7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21" h="7836" fill="none" extrusionOk="0">
                    <a:moveTo>
                      <a:pt x="20128" y="-1"/>
                    </a:moveTo>
                    <a:cubicBezTo>
                      <a:pt x="20876" y="1920"/>
                      <a:pt x="21345" y="3938"/>
                      <a:pt x="21521" y="5991"/>
                    </a:cubicBezTo>
                  </a:path>
                  <a:path w="21521" h="7836" stroke="0" extrusionOk="0">
                    <a:moveTo>
                      <a:pt x="20128" y="-1"/>
                    </a:moveTo>
                    <a:cubicBezTo>
                      <a:pt x="20876" y="1920"/>
                      <a:pt x="21345" y="3938"/>
                      <a:pt x="21521" y="5991"/>
                    </a:cubicBezTo>
                    <a:lnTo>
                      <a:pt x="0" y="78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65" name="Arc 865"/>
              <p:cNvSpPr>
                <a:spLocks/>
              </p:cNvSpPr>
              <p:nvPr/>
            </p:nvSpPr>
            <p:spPr bwMode="auto">
              <a:xfrm rot="-613820">
                <a:off x="2193" y="5182"/>
                <a:ext cx="1459" cy="555"/>
              </a:xfrm>
              <a:custGeom>
                <a:avLst/>
                <a:gdLst>
                  <a:gd name="G0" fmla="+- 0 0 0"/>
                  <a:gd name="G1" fmla="+- 8198 0 0"/>
                  <a:gd name="G2" fmla="+- 21600 0 0"/>
                  <a:gd name="T0" fmla="*/ 19984 w 21575"/>
                  <a:gd name="T1" fmla="*/ 0 h 8198"/>
                  <a:gd name="T2" fmla="*/ 21575 w 21575"/>
                  <a:gd name="T3" fmla="*/ 7169 h 8198"/>
                  <a:gd name="T4" fmla="*/ 0 w 21575"/>
                  <a:gd name="T5" fmla="*/ 8198 h 8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75" h="8198" fill="none" extrusionOk="0">
                    <a:moveTo>
                      <a:pt x="19983" y="0"/>
                    </a:moveTo>
                    <a:cubicBezTo>
                      <a:pt x="20919" y="2281"/>
                      <a:pt x="21458" y="4706"/>
                      <a:pt x="21575" y="7168"/>
                    </a:cubicBezTo>
                  </a:path>
                  <a:path w="21575" h="8198" stroke="0" extrusionOk="0">
                    <a:moveTo>
                      <a:pt x="19983" y="0"/>
                    </a:moveTo>
                    <a:cubicBezTo>
                      <a:pt x="20919" y="2281"/>
                      <a:pt x="21458" y="4706"/>
                      <a:pt x="21575" y="7168"/>
                    </a:cubicBezTo>
                    <a:lnTo>
                      <a:pt x="0" y="819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66" name="Freeform 866"/>
              <p:cNvSpPr>
                <a:spLocks/>
              </p:cNvSpPr>
              <p:nvPr/>
            </p:nvSpPr>
            <p:spPr bwMode="auto">
              <a:xfrm>
                <a:off x="3246" y="5078"/>
                <a:ext cx="243" cy="2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28" y="14"/>
                  </a:cxn>
                  <a:cxn ang="0">
                    <a:pos x="296" y="0"/>
                  </a:cxn>
                </a:cxnLst>
                <a:rect l="0" t="0" r="r" b="b"/>
                <a:pathLst>
                  <a:path w="296" h="36">
                    <a:moveTo>
                      <a:pt x="0" y="36"/>
                    </a:moveTo>
                    <a:cubicBezTo>
                      <a:pt x="21" y="32"/>
                      <a:pt x="79" y="20"/>
                      <a:pt x="128" y="14"/>
                    </a:cubicBezTo>
                    <a:cubicBezTo>
                      <a:pt x="177" y="8"/>
                      <a:pt x="261" y="3"/>
                      <a:pt x="296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67" name="Arc 867"/>
              <p:cNvSpPr>
                <a:spLocks/>
              </p:cNvSpPr>
              <p:nvPr/>
            </p:nvSpPr>
            <p:spPr bwMode="auto">
              <a:xfrm rot="6064321" flipV="1">
                <a:off x="3670" y="5509"/>
                <a:ext cx="62" cy="57"/>
              </a:xfrm>
              <a:custGeom>
                <a:avLst/>
                <a:gdLst>
                  <a:gd name="G0" fmla="+- 0 0 0"/>
                  <a:gd name="G1" fmla="+- 19760 0 0"/>
                  <a:gd name="G2" fmla="+- 21600 0 0"/>
                  <a:gd name="T0" fmla="*/ 8723 w 21600"/>
                  <a:gd name="T1" fmla="*/ 0 h 19760"/>
                  <a:gd name="T2" fmla="*/ 21600 w 21600"/>
                  <a:gd name="T3" fmla="*/ 19760 h 19760"/>
                  <a:gd name="T4" fmla="*/ 0 w 21600"/>
                  <a:gd name="T5" fmla="*/ 19760 h 19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760" fill="none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</a:path>
                  <a:path w="21600" h="19760" stroke="0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  <a:lnTo>
                      <a:pt x="0" y="19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68" name="Freeform 868"/>
              <p:cNvSpPr>
                <a:spLocks/>
              </p:cNvSpPr>
              <p:nvPr/>
            </p:nvSpPr>
            <p:spPr bwMode="auto">
              <a:xfrm>
                <a:off x="3711" y="5566"/>
                <a:ext cx="184" cy="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24" y="8"/>
                  </a:cxn>
                </a:cxnLst>
                <a:rect l="0" t="0" r="r" b="b"/>
                <a:pathLst>
                  <a:path w="224" h="9">
                    <a:moveTo>
                      <a:pt x="0" y="9"/>
                    </a:moveTo>
                    <a:cubicBezTo>
                      <a:pt x="81" y="0"/>
                      <a:pt x="111" y="2"/>
                      <a:pt x="224" y="8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69" name="Arc 869"/>
              <p:cNvSpPr>
                <a:spLocks/>
              </p:cNvSpPr>
              <p:nvPr/>
            </p:nvSpPr>
            <p:spPr bwMode="auto">
              <a:xfrm rot="15900000" flipH="1" flipV="1">
                <a:off x="3867" y="5428"/>
                <a:ext cx="61" cy="57"/>
              </a:xfrm>
              <a:custGeom>
                <a:avLst/>
                <a:gdLst>
                  <a:gd name="G0" fmla="+- 0 0 0"/>
                  <a:gd name="G1" fmla="+- 19760 0 0"/>
                  <a:gd name="G2" fmla="+- 21600 0 0"/>
                  <a:gd name="T0" fmla="*/ 8723 w 21600"/>
                  <a:gd name="T1" fmla="*/ 0 h 19760"/>
                  <a:gd name="T2" fmla="*/ 21600 w 21600"/>
                  <a:gd name="T3" fmla="*/ 19760 h 19760"/>
                  <a:gd name="T4" fmla="*/ 0 w 21600"/>
                  <a:gd name="T5" fmla="*/ 19760 h 19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760" fill="none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</a:path>
                  <a:path w="21600" h="19760" stroke="0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  <a:lnTo>
                      <a:pt x="0" y="19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70" name="Arc 870"/>
              <p:cNvSpPr>
                <a:spLocks/>
              </p:cNvSpPr>
              <p:nvPr/>
            </p:nvSpPr>
            <p:spPr bwMode="auto">
              <a:xfrm rot="-6064321" flipH="1" flipV="1">
                <a:off x="3108" y="5568"/>
                <a:ext cx="62" cy="57"/>
              </a:xfrm>
              <a:custGeom>
                <a:avLst/>
                <a:gdLst>
                  <a:gd name="G0" fmla="+- 0 0 0"/>
                  <a:gd name="G1" fmla="+- 19760 0 0"/>
                  <a:gd name="G2" fmla="+- 21600 0 0"/>
                  <a:gd name="T0" fmla="*/ 8723 w 21600"/>
                  <a:gd name="T1" fmla="*/ 0 h 19760"/>
                  <a:gd name="T2" fmla="*/ 21600 w 21600"/>
                  <a:gd name="T3" fmla="*/ 19760 h 19760"/>
                  <a:gd name="T4" fmla="*/ 0 w 21600"/>
                  <a:gd name="T5" fmla="*/ 19760 h 19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760" fill="none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</a:path>
                  <a:path w="21600" h="19760" stroke="0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  <a:lnTo>
                      <a:pt x="0" y="19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cxnSp>
            <p:nvCxnSpPr>
              <p:cNvPr id="26471" name="AutoShape 871"/>
              <p:cNvCxnSpPr>
                <a:cxnSpLocks noChangeShapeType="1"/>
              </p:cNvCxnSpPr>
              <p:nvPr/>
            </p:nvCxnSpPr>
            <p:spPr bwMode="auto">
              <a:xfrm flipH="1">
                <a:off x="5077" y="5309"/>
                <a:ext cx="148" cy="44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sm" len="med"/>
                <a:tailEnd type="stealth" w="sm" len="med"/>
              </a:ln>
            </p:spPr>
          </p:cxnSp>
          <p:sp>
            <p:nvSpPr>
              <p:cNvPr id="26472" name="Text Box 872"/>
              <p:cNvSpPr txBox="1">
                <a:spLocks noChangeArrowheads="1"/>
              </p:cNvSpPr>
              <p:nvPr/>
            </p:nvSpPr>
            <p:spPr bwMode="auto">
              <a:xfrm>
                <a:off x="4881" y="5317"/>
                <a:ext cx="384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h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473" name="Freeform 873"/>
              <p:cNvSpPr>
                <a:spLocks/>
              </p:cNvSpPr>
              <p:nvPr/>
            </p:nvSpPr>
            <p:spPr bwMode="auto">
              <a:xfrm>
                <a:off x="4118" y="5121"/>
                <a:ext cx="242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6"/>
                  </a:cxn>
                  <a:cxn ang="0">
                    <a:pos x="294" y="23"/>
                  </a:cxn>
                </a:cxnLst>
                <a:rect l="0" t="0" r="r" b="b"/>
                <a:pathLst>
                  <a:path w="294" h="23">
                    <a:moveTo>
                      <a:pt x="0" y="0"/>
                    </a:moveTo>
                    <a:cubicBezTo>
                      <a:pt x="19" y="1"/>
                      <a:pt x="72" y="2"/>
                      <a:pt x="121" y="6"/>
                    </a:cubicBezTo>
                    <a:cubicBezTo>
                      <a:pt x="170" y="10"/>
                      <a:pt x="258" y="20"/>
                      <a:pt x="294" y="23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74" name="Arc 874"/>
              <p:cNvSpPr>
                <a:spLocks/>
              </p:cNvSpPr>
              <p:nvPr/>
            </p:nvSpPr>
            <p:spPr bwMode="auto">
              <a:xfrm rot="796890" flipH="1">
                <a:off x="3935" y="5217"/>
                <a:ext cx="1455" cy="530"/>
              </a:xfrm>
              <a:custGeom>
                <a:avLst/>
                <a:gdLst>
                  <a:gd name="G0" fmla="+- 0 0 0"/>
                  <a:gd name="G1" fmla="+- 7836 0 0"/>
                  <a:gd name="G2" fmla="+- 21600 0 0"/>
                  <a:gd name="T0" fmla="*/ 20128 w 21522"/>
                  <a:gd name="T1" fmla="*/ 0 h 7836"/>
                  <a:gd name="T2" fmla="*/ 21522 w 21522"/>
                  <a:gd name="T3" fmla="*/ 6002 h 7836"/>
                  <a:gd name="T4" fmla="*/ 0 w 21522"/>
                  <a:gd name="T5" fmla="*/ 7836 h 7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22" h="7836" fill="none" extrusionOk="0">
                    <a:moveTo>
                      <a:pt x="20128" y="-1"/>
                    </a:moveTo>
                    <a:cubicBezTo>
                      <a:pt x="20877" y="1923"/>
                      <a:pt x="21346" y="3944"/>
                      <a:pt x="21521" y="6002"/>
                    </a:cubicBezTo>
                  </a:path>
                  <a:path w="21522" h="7836" stroke="0" extrusionOk="0">
                    <a:moveTo>
                      <a:pt x="20128" y="-1"/>
                    </a:moveTo>
                    <a:cubicBezTo>
                      <a:pt x="20877" y="1923"/>
                      <a:pt x="21346" y="3944"/>
                      <a:pt x="21521" y="6002"/>
                    </a:cubicBezTo>
                    <a:lnTo>
                      <a:pt x="0" y="78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75" name="Arc 875"/>
              <p:cNvSpPr>
                <a:spLocks/>
              </p:cNvSpPr>
              <p:nvPr/>
            </p:nvSpPr>
            <p:spPr bwMode="auto">
              <a:xfrm rot="21608057">
                <a:off x="2990" y="5091"/>
                <a:ext cx="1459" cy="555"/>
              </a:xfrm>
              <a:custGeom>
                <a:avLst/>
                <a:gdLst>
                  <a:gd name="G0" fmla="+- 0 0 0"/>
                  <a:gd name="G1" fmla="+- 8198 0 0"/>
                  <a:gd name="G2" fmla="+- 21600 0 0"/>
                  <a:gd name="T0" fmla="*/ 19984 w 21575"/>
                  <a:gd name="T1" fmla="*/ 0 h 8198"/>
                  <a:gd name="T2" fmla="*/ 21575 w 21575"/>
                  <a:gd name="T3" fmla="*/ 7169 h 8198"/>
                  <a:gd name="T4" fmla="*/ 0 w 21575"/>
                  <a:gd name="T5" fmla="*/ 8198 h 8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75" h="8198" fill="none" extrusionOk="0">
                    <a:moveTo>
                      <a:pt x="19983" y="0"/>
                    </a:moveTo>
                    <a:cubicBezTo>
                      <a:pt x="20919" y="2281"/>
                      <a:pt x="21458" y="4706"/>
                      <a:pt x="21575" y="7168"/>
                    </a:cubicBezTo>
                  </a:path>
                  <a:path w="21575" h="8198" stroke="0" extrusionOk="0">
                    <a:moveTo>
                      <a:pt x="19983" y="0"/>
                    </a:moveTo>
                    <a:cubicBezTo>
                      <a:pt x="20919" y="2281"/>
                      <a:pt x="21458" y="4706"/>
                      <a:pt x="21575" y="7168"/>
                    </a:cubicBezTo>
                    <a:lnTo>
                      <a:pt x="0" y="819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76" name="Freeform 876"/>
              <p:cNvSpPr>
                <a:spLocks/>
              </p:cNvSpPr>
              <p:nvPr/>
            </p:nvSpPr>
            <p:spPr bwMode="auto">
              <a:xfrm>
                <a:off x="4104" y="5078"/>
                <a:ext cx="23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8"/>
                  </a:cxn>
                  <a:cxn ang="0">
                    <a:pos x="290" y="21"/>
                  </a:cxn>
                </a:cxnLst>
                <a:rect l="0" t="0" r="r" b="b"/>
                <a:pathLst>
                  <a:path w="290" h="21">
                    <a:moveTo>
                      <a:pt x="0" y="0"/>
                    </a:moveTo>
                    <a:cubicBezTo>
                      <a:pt x="24" y="1"/>
                      <a:pt x="98" y="5"/>
                      <a:pt x="146" y="8"/>
                    </a:cubicBezTo>
                    <a:cubicBezTo>
                      <a:pt x="194" y="11"/>
                      <a:pt x="260" y="18"/>
                      <a:pt x="290" y="21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77" name="Freeform 877"/>
              <p:cNvSpPr>
                <a:spLocks/>
              </p:cNvSpPr>
              <p:nvPr/>
            </p:nvSpPr>
            <p:spPr bwMode="auto">
              <a:xfrm rot="22221877">
                <a:off x="4471" y="5555"/>
                <a:ext cx="196" cy="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38" y="8"/>
                  </a:cxn>
                </a:cxnLst>
                <a:rect l="0" t="0" r="r" b="b"/>
                <a:pathLst>
                  <a:path w="238" h="9">
                    <a:moveTo>
                      <a:pt x="0" y="9"/>
                    </a:moveTo>
                    <a:cubicBezTo>
                      <a:pt x="111" y="0"/>
                      <a:pt x="126" y="8"/>
                      <a:pt x="238" y="8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78" name="Arc 878"/>
              <p:cNvSpPr>
                <a:spLocks/>
              </p:cNvSpPr>
              <p:nvPr/>
            </p:nvSpPr>
            <p:spPr bwMode="auto">
              <a:xfrm rot="806803" flipH="1">
                <a:off x="4724" y="5457"/>
                <a:ext cx="535" cy="218"/>
              </a:xfrm>
              <a:custGeom>
                <a:avLst/>
                <a:gdLst>
                  <a:gd name="G0" fmla="+- 0 0 0"/>
                  <a:gd name="G1" fmla="+- 8758 0 0"/>
                  <a:gd name="G2" fmla="+- 21600 0 0"/>
                  <a:gd name="T0" fmla="*/ 19745 w 21468"/>
                  <a:gd name="T1" fmla="*/ 0 h 8758"/>
                  <a:gd name="T2" fmla="*/ 21468 w 21468"/>
                  <a:gd name="T3" fmla="*/ 6377 h 8758"/>
                  <a:gd name="T4" fmla="*/ 0 w 21468"/>
                  <a:gd name="T5" fmla="*/ 8758 h 8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68" h="8758" fill="none" extrusionOk="0">
                    <a:moveTo>
                      <a:pt x="19744" y="0"/>
                    </a:moveTo>
                    <a:cubicBezTo>
                      <a:pt x="20642" y="2024"/>
                      <a:pt x="21224" y="4175"/>
                      <a:pt x="21468" y="6376"/>
                    </a:cubicBezTo>
                  </a:path>
                  <a:path w="21468" h="8758" stroke="0" extrusionOk="0">
                    <a:moveTo>
                      <a:pt x="19744" y="0"/>
                    </a:moveTo>
                    <a:cubicBezTo>
                      <a:pt x="20642" y="2024"/>
                      <a:pt x="21224" y="4175"/>
                      <a:pt x="21468" y="6376"/>
                    </a:cubicBezTo>
                    <a:lnTo>
                      <a:pt x="0" y="875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79" name="Arc 879"/>
              <p:cNvSpPr>
                <a:spLocks/>
              </p:cNvSpPr>
              <p:nvPr/>
            </p:nvSpPr>
            <p:spPr bwMode="auto">
              <a:xfrm rot="6686199" flipV="1">
                <a:off x="4442" y="5557"/>
                <a:ext cx="62" cy="57"/>
              </a:xfrm>
              <a:custGeom>
                <a:avLst/>
                <a:gdLst>
                  <a:gd name="G0" fmla="+- 0 0 0"/>
                  <a:gd name="G1" fmla="+- 19760 0 0"/>
                  <a:gd name="G2" fmla="+- 21600 0 0"/>
                  <a:gd name="T0" fmla="*/ 8723 w 21600"/>
                  <a:gd name="T1" fmla="*/ 0 h 19760"/>
                  <a:gd name="T2" fmla="*/ 21600 w 21600"/>
                  <a:gd name="T3" fmla="*/ 19760 h 19760"/>
                  <a:gd name="T4" fmla="*/ 0 w 21600"/>
                  <a:gd name="T5" fmla="*/ 19760 h 19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760" fill="none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</a:path>
                  <a:path w="21600" h="19760" stroke="0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  <a:lnTo>
                      <a:pt x="0" y="19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80" name="Freeform 880"/>
              <p:cNvSpPr>
                <a:spLocks/>
              </p:cNvSpPr>
              <p:nvPr/>
            </p:nvSpPr>
            <p:spPr bwMode="auto">
              <a:xfrm rot="22221877">
                <a:off x="4486" y="5634"/>
                <a:ext cx="184" cy="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24" y="8"/>
                  </a:cxn>
                </a:cxnLst>
                <a:rect l="0" t="0" r="r" b="b"/>
                <a:pathLst>
                  <a:path w="224" h="9">
                    <a:moveTo>
                      <a:pt x="0" y="9"/>
                    </a:moveTo>
                    <a:cubicBezTo>
                      <a:pt x="81" y="0"/>
                      <a:pt x="111" y="2"/>
                      <a:pt x="224" y="8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81" name="Arc 881"/>
              <p:cNvSpPr>
                <a:spLocks/>
              </p:cNvSpPr>
              <p:nvPr/>
            </p:nvSpPr>
            <p:spPr bwMode="auto">
              <a:xfrm rot="38121877" flipH="1" flipV="1">
                <a:off x="4664" y="5521"/>
                <a:ext cx="62" cy="57"/>
              </a:xfrm>
              <a:custGeom>
                <a:avLst/>
                <a:gdLst>
                  <a:gd name="G0" fmla="+- 0 0 0"/>
                  <a:gd name="G1" fmla="+- 19760 0 0"/>
                  <a:gd name="G2" fmla="+- 21600 0 0"/>
                  <a:gd name="T0" fmla="*/ 8723 w 21600"/>
                  <a:gd name="T1" fmla="*/ 0 h 19760"/>
                  <a:gd name="T2" fmla="*/ 21600 w 21600"/>
                  <a:gd name="T3" fmla="*/ 19760 h 19760"/>
                  <a:gd name="T4" fmla="*/ 0 w 21600"/>
                  <a:gd name="T5" fmla="*/ 19760 h 19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760" fill="none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</a:path>
                  <a:path w="21600" h="19760" stroke="0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  <a:lnTo>
                      <a:pt x="0" y="19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82" name="Arc 882"/>
              <p:cNvSpPr>
                <a:spLocks/>
              </p:cNvSpPr>
              <p:nvPr/>
            </p:nvSpPr>
            <p:spPr bwMode="auto">
              <a:xfrm rot="16157556" flipH="1" flipV="1">
                <a:off x="3873" y="5514"/>
                <a:ext cx="62" cy="57"/>
              </a:xfrm>
              <a:custGeom>
                <a:avLst/>
                <a:gdLst>
                  <a:gd name="G0" fmla="+- 0 0 0"/>
                  <a:gd name="G1" fmla="+- 19760 0 0"/>
                  <a:gd name="G2" fmla="+- 21600 0 0"/>
                  <a:gd name="T0" fmla="*/ 8723 w 21600"/>
                  <a:gd name="T1" fmla="*/ 0 h 19760"/>
                  <a:gd name="T2" fmla="*/ 21600 w 21600"/>
                  <a:gd name="T3" fmla="*/ 19760 h 19760"/>
                  <a:gd name="T4" fmla="*/ 0 w 21600"/>
                  <a:gd name="T5" fmla="*/ 19760 h 19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760" fill="none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</a:path>
                  <a:path w="21600" h="19760" stroke="0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  <a:lnTo>
                      <a:pt x="0" y="19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83" name="Arc 883"/>
              <p:cNvSpPr>
                <a:spLocks/>
              </p:cNvSpPr>
              <p:nvPr/>
            </p:nvSpPr>
            <p:spPr bwMode="auto">
              <a:xfrm rot="175014" flipH="1">
                <a:off x="3177" y="5169"/>
                <a:ext cx="1277" cy="463"/>
              </a:xfrm>
              <a:custGeom>
                <a:avLst/>
                <a:gdLst>
                  <a:gd name="G0" fmla="+- 0 0 0"/>
                  <a:gd name="G1" fmla="+- 7836 0 0"/>
                  <a:gd name="G2" fmla="+- 21600 0 0"/>
                  <a:gd name="T0" fmla="*/ 20128 w 21599"/>
                  <a:gd name="T1" fmla="*/ 0 h 7836"/>
                  <a:gd name="T2" fmla="*/ 21599 w 21599"/>
                  <a:gd name="T3" fmla="*/ 7628 h 7836"/>
                  <a:gd name="T4" fmla="*/ 0 w 21599"/>
                  <a:gd name="T5" fmla="*/ 7836 h 7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7836" fill="none" extrusionOk="0">
                    <a:moveTo>
                      <a:pt x="20128" y="-1"/>
                    </a:moveTo>
                    <a:cubicBezTo>
                      <a:pt x="21075" y="2432"/>
                      <a:pt x="21573" y="5017"/>
                      <a:pt x="21598" y="7628"/>
                    </a:cubicBezTo>
                  </a:path>
                  <a:path w="21599" h="7836" stroke="0" extrusionOk="0">
                    <a:moveTo>
                      <a:pt x="20128" y="-1"/>
                    </a:moveTo>
                    <a:cubicBezTo>
                      <a:pt x="21075" y="2432"/>
                      <a:pt x="21573" y="5017"/>
                      <a:pt x="21598" y="7628"/>
                    </a:cubicBezTo>
                    <a:lnTo>
                      <a:pt x="0" y="78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84" name="Arc 884"/>
              <p:cNvSpPr>
                <a:spLocks/>
              </p:cNvSpPr>
              <p:nvPr/>
            </p:nvSpPr>
            <p:spPr bwMode="auto">
              <a:xfrm rot="-6064321" flipH="1" flipV="1">
                <a:off x="3087" y="5479"/>
                <a:ext cx="61" cy="57"/>
              </a:xfrm>
              <a:custGeom>
                <a:avLst/>
                <a:gdLst>
                  <a:gd name="G0" fmla="+- 0 0 0"/>
                  <a:gd name="G1" fmla="+- 19760 0 0"/>
                  <a:gd name="G2" fmla="+- 21600 0 0"/>
                  <a:gd name="T0" fmla="*/ 8723 w 21600"/>
                  <a:gd name="T1" fmla="*/ 0 h 19760"/>
                  <a:gd name="T2" fmla="*/ 21600 w 21600"/>
                  <a:gd name="T3" fmla="*/ 19760 h 19760"/>
                  <a:gd name="T4" fmla="*/ 0 w 21600"/>
                  <a:gd name="T5" fmla="*/ 19760 h 19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760" fill="none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</a:path>
                  <a:path w="21600" h="19760" stroke="0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  <a:lnTo>
                      <a:pt x="0" y="19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cxnSp>
            <p:nvCxnSpPr>
              <p:cNvPr id="26485" name="AutoShape 885"/>
              <p:cNvCxnSpPr>
                <a:cxnSpLocks noChangeShapeType="1"/>
              </p:cNvCxnSpPr>
              <p:nvPr/>
            </p:nvCxnSpPr>
            <p:spPr bwMode="auto">
              <a:xfrm flipH="1">
                <a:off x="3011" y="5543"/>
                <a:ext cx="91" cy="1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486" name="Arc 886"/>
              <p:cNvSpPr>
                <a:spLocks/>
              </p:cNvSpPr>
              <p:nvPr/>
            </p:nvSpPr>
            <p:spPr bwMode="auto">
              <a:xfrm rot="711506" flipH="1">
                <a:off x="3951" y="5244"/>
                <a:ext cx="1458" cy="535"/>
              </a:xfrm>
              <a:custGeom>
                <a:avLst/>
                <a:gdLst>
                  <a:gd name="G0" fmla="+- 0 0 0"/>
                  <a:gd name="G1" fmla="+- 7916 0 0"/>
                  <a:gd name="G2" fmla="+- 21600 0 0"/>
                  <a:gd name="T0" fmla="*/ 20097 w 21567"/>
                  <a:gd name="T1" fmla="*/ 0 h 7916"/>
                  <a:gd name="T2" fmla="*/ 21567 w 21567"/>
                  <a:gd name="T3" fmla="*/ 6727 h 7916"/>
                  <a:gd name="T4" fmla="*/ 0 w 21567"/>
                  <a:gd name="T5" fmla="*/ 7916 h 7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67" h="7916" fill="none" extrusionOk="0">
                    <a:moveTo>
                      <a:pt x="20097" y="-1"/>
                    </a:moveTo>
                    <a:cubicBezTo>
                      <a:pt x="20943" y="2149"/>
                      <a:pt x="21440" y="4420"/>
                      <a:pt x="21567" y="6726"/>
                    </a:cubicBezTo>
                  </a:path>
                  <a:path w="21567" h="7916" stroke="0" extrusionOk="0">
                    <a:moveTo>
                      <a:pt x="20097" y="-1"/>
                    </a:moveTo>
                    <a:cubicBezTo>
                      <a:pt x="20943" y="2149"/>
                      <a:pt x="21440" y="4420"/>
                      <a:pt x="21567" y="6726"/>
                    </a:cubicBezTo>
                    <a:lnTo>
                      <a:pt x="0" y="791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cxnSp>
            <p:nvCxnSpPr>
              <p:cNvPr id="26487" name="AutoShape 887"/>
              <p:cNvCxnSpPr>
                <a:cxnSpLocks noChangeShapeType="1"/>
              </p:cNvCxnSpPr>
              <p:nvPr/>
            </p:nvCxnSpPr>
            <p:spPr bwMode="auto">
              <a:xfrm flipH="1">
                <a:off x="3084" y="5633"/>
                <a:ext cx="36" cy="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488" name="Arc 888"/>
              <p:cNvSpPr>
                <a:spLocks/>
              </p:cNvSpPr>
              <p:nvPr/>
            </p:nvSpPr>
            <p:spPr bwMode="auto">
              <a:xfrm rot="1067387">
                <a:off x="3591" y="5120"/>
                <a:ext cx="1365" cy="4602"/>
              </a:xfrm>
              <a:custGeom>
                <a:avLst/>
                <a:gdLst>
                  <a:gd name="G0" fmla="+- 4842 0 0"/>
                  <a:gd name="G1" fmla="+- 21600 0 0"/>
                  <a:gd name="G2" fmla="+- 21600 0 0"/>
                  <a:gd name="T0" fmla="*/ 0 w 6408"/>
                  <a:gd name="T1" fmla="*/ 550 h 21600"/>
                  <a:gd name="T2" fmla="*/ 6408 w 6408"/>
                  <a:gd name="T3" fmla="*/ 57 h 21600"/>
                  <a:gd name="T4" fmla="*/ 4842 w 640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08" h="21600" fill="none" extrusionOk="0">
                    <a:moveTo>
                      <a:pt x="-1" y="549"/>
                    </a:moveTo>
                    <a:cubicBezTo>
                      <a:pt x="1588" y="184"/>
                      <a:pt x="3212" y="-1"/>
                      <a:pt x="4842" y="0"/>
                    </a:cubicBezTo>
                    <a:cubicBezTo>
                      <a:pt x="5364" y="0"/>
                      <a:pt x="5886" y="18"/>
                      <a:pt x="6408" y="56"/>
                    </a:cubicBezTo>
                  </a:path>
                  <a:path w="6408" h="21600" stroke="0" extrusionOk="0">
                    <a:moveTo>
                      <a:pt x="-1" y="549"/>
                    </a:moveTo>
                    <a:cubicBezTo>
                      <a:pt x="1588" y="184"/>
                      <a:pt x="3212" y="-1"/>
                      <a:pt x="4842" y="0"/>
                    </a:cubicBezTo>
                    <a:cubicBezTo>
                      <a:pt x="5364" y="0"/>
                      <a:pt x="5886" y="18"/>
                      <a:pt x="6408" y="56"/>
                    </a:cubicBezTo>
                    <a:lnTo>
                      <a:pt x="4842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sp>
            <p:nvSpPr>
              <p:cNvPr id="26489" name="Arc 889"/>
              <p:cNvSpPr>
                <a:spLocks/>
              </p:cNvSpPr>
              <p:nvPr/>
            </p:nvSpPr>
            <p:spPr bwMode="auto">
              <a:xfrm rot="5640000" flipV="1">
                <a:off x="4437" y="5487"/>
                <a:ext cx="62" cy="57"/>
              </a:xfrm>
              <a:custGeom>
                <a:avLst/>
                <a:gdLst>
                  <a:gd name="G0" fmla="+- 0 0 0"/>
                  <a:gd name="G1" fmla="+- 19760 0 0"/>
                  <a:gd name="G2" fmla="+- 21600 0 0"/>
                  <a:gd name="T0" fmla="*/ 8723 w 21600"/>
                  <a:gd name="T1" fmla="*/ 0 h 19760"/>
                  <a:gd name="T2" fmla="*/ 21600 w 21600"/>
                  <a:gd name="T3" fmla="*/ 19760 h 19760"/>
                  <a:gd name="T4" fmla="*/ 0 w 21600"/>
                  <a:gd name="T5" fmla="*/ 19760 h 19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760" fill="none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</a:path>
                  <a:path w="21600" h="19760" stroke="0" extrusionOk="0">
                    <a:moveTo>
                      <a:pt x="8723" y="-1"/>
                    </a:moveTo>
                    <a:cubicBezTo>
                      <a:pt x="16550" y="3454"/>
                      <a:pt x="21600" y="11204"/>
                      <a:pt x="21600" y="19760"/>
                    </a:cubicBezTo>
                    <a:lnTo>
                      <a:pt x="0" y="19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/>
              </a:p>
            </p:txBody>
          </p:sp>
          <p:cxnSp>
            <p:nvCxnSpPr>
              <p:cNvPr id="26490" name="AutoShape 890"/>
              <p:cNvCxnSpPr>
                <a:cxnSpLocks noChangeShapeType="1"/>
              </p:cNvCxnSpPr>
              <p:nvPr/>
            </p:nvCxnSpPr>
            <p:spPr bwMode="auto">
              <a:xfrm flipH="1">
                <a:off x="2761" y="4509"/>
                <a:ext cx="240" cy="24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491" name="AutoShape 891"/>
              <p:cNvCxnSpPr>
                <a:cxnSpLocks noChangeShapeType="1"/>
              </p:cNvCxnSpPr>
              <p:nvPr/>
            </p:nvCxnSpPr>
            <p:spPr bwMode="auto">
              <a:xfrm flipV="1">
                <a:off x="2742" y="4515"/>
                <a:ext cx="170" cy="17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492" name="AutoShape 892"/>
              <p:cNvCxnSpPr>
                <a:cxnSpLocks noChangeShapeType="1"/>
              </p:cNvCxnSpPr>
              <p:nvPr/>
            </p:nvCxnSpPr>
            <p:spPr bwMode="auto">
              <a:xfrm flipH="1">
                <a:off x="2727" y="4541"/>
                <a:ext cx="72" cy="7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493" name="AutoShape 893"/>
              <p:cNvCxnSpPr>
                <a:cxnSpLocks noChangeShapeType="1"/>
              </p:cNvCxnSpPr>
              <p:nvPr/>
            </p:nvCxnSpPr>
            <p:spPr bwMode="auto">
              <a:xfrm flipH="1">
                <a:off x="2774" y="4482"/>
                <a:ext cx="343" cy="34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494" name="AutoShape 894"/>
              <p:cNvCxnSpPr>
                <a:cxnSpLocks noChangeShapeType="1"/>
              </p:cNvCxnSpPr>
              <p:nvPr/>
            </p:nvCxnSpPr>
            <p:spPr bwMode="auto">
              <a:xfrm flipH="1">
                <a:off x="2801" y="4471"/>
                <a:ext cx="414" cy="4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495" name="AutoShape 895"/>
              <p:cNvCxnSpPr>
                <a:cxnSpLocks noChangeShapeType="1"/>
              </p:cNvCxnSpPr>
              <p:nvPr/>
            </p:nvCxnSpPr>
            <p:spPr bwMode="auto">
              <a:xfrm flipH="1">
                <a:off x="2840" y="4461"/>
                <a:ext cx="472" cy="47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496" name="AutoShape 896"/>
              <p:cNvCxnSpPr>
                <a:cxnSpLocks noChangeShapeType="1"/>
              </p:cNvCxnSpPr>
              <p:nvPr/>
            </p:nvCxnSpPr>
            <p:spPr bwMode="auto">
              <a:xfrm flipH="1">
                <a:off x="2877" y="4453"/>
                <a:ext cx="525" cy="52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497" name="AutoShape 897"/>
              <p:cNvCxnSpPr>
                <a:cxnSpLocks noChangeShapeType="1"/>
              </p:cNvCxnSpPr>
              <p:nvPr/>
            </p:nvCxnSpPr>
            <p:spPr bwMode="auto">
              <a:xfrm flipH="1">
                <a:off x="2903" y="4450"/>
                <a:ext cx="584" cy="5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498" name="AutoShape 898"/>
              <p:cNvCxnSpPr>
                <a:cxnSpLocks noChangeShapeType="1"/>
              </p:cNvCxnSpPr>
              <p:nvPr/>
            </p:nvCxnSpPr>
            <p:spPr bwMode="auto">
              <a:xfrm flipH="1">
                <a:off x="2892" y="4445"/>
                <a:ext cx="689" cy="68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499" name="AutoShape 899"/>
              <p:cNvCxnSpPr>
                <a:cxnSpLocks noChangeShapeType="1"/>
              </p:cNvCxnSpPr>
              <p:nvPr/>
            </p:nvCxnSpPr>
            <p:spPr bwMode="auto">
              <a:xfrm flipH="1">
                <a:off x="2900" y="4445"/>
                <a:ext cx="768" cy="76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00" name="AutoShape 900"/>
              <p:cNvCxnSpPr>
                <a:cxnSpLocks noChangeShapeType="1"/>
              </p:cNvCxnSpPr>
              <p:nvPr/>
            </p:nvCxnSpPr>
            <p:spPr bwMode="auto">
              <a:xfrm flipH="1">
                <a:off x="2915" y="4445"/>
                <a:ext cx="840" cy="84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01" name="AutoShape 901"/>
              <p:cNvCxnSpPr>
                <a:cxnSpLocks noChangeShapeType="1"/>
              </p:cNvCxnSpPr>
              <p:nvPr/>
            </p:nvCxnSpPr>
            <p:spPr bwMode="auto">
              <a:xfrm flipH="1">
                <a:off x="2935" y="4445"/>
                <a:ext cx="907" cy="90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02" name="AutoShape 902"/>
              <p:cNvCxnSpPr>
                <a:cxnSpLocks noChangeShapeType="1"/>
              </p:cNvCxnSpPr>
              <p:nvPr/>
            </p:nvCxnSpPr>
            <p:spPr bwMode="auto">
              <a:xfrm flipH="1">
                <a:off x="3280" y="4445"/>
                <a:ext cx="656" cy="65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03" name="AutoShape 903"/>
              <p:cNvCxnSpPr>
                <a:cxnSpLocks noChangeShapeType="1"/>
              </p:cNvCxnSpPr>
              <p:nvPr/>
            </p:nvCxnSpPr>
            <p:spPr bwMode="auto">
              <a:xfrm flipH="1">
                <a:off x="3391" y="4453"/>
                <a:ext cx="624" cy="62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04" name="AutoShape 904"/>
              <p:cNvCxnSpPr>
                <a:cxnSpLocks noChangeShapeType="1"/>
              </p:cNvCxnSpPr>
              <p:nvPr/>
            </p:nvCxnSpPr>
            <p:spPr bwMode="auto">
              <a:xfrm flipH="1">
                <a:off x="3475" y="4461"/>
                <a:ext cx="624" cy="62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05" name="AutoShape 905"/>
              <p:cNvCxnSpPr>
                <a:cxnSpLocks noChangeShapeType="1"/>
              </p:cNvCxnSpPr>
              <p:nvPr/>
            </p:nvCxnSpPr>
            <p:spPr bwMode="auto">
              <a:xfrm flipH="1">
                <a:off x="3514" y="4469"/>
                <a:ext cx="664" cy="66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06" name="AutoShape 906"/>
              <p:cNvCxnSpPr>
                <a:cxnSpLocks noChangeShapeType="1"/>
              </p:cNvCxnSpPr>
              <p:nvPr/>
            </p:nvCxnSpPr>
            <p:spPr bwMode="auto">
              <a:xfrm flipH="1">
                <a:off x="3554" y="4470"/>
                <a:ext cx="707" cy="70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07" name="AutoShape 907"/>
              <p:cNvCxnSpPr>
                <a:cxnSpLocks noChangeShapeType="1"/>
              </p:cNvCxnSpPr>
              <p:nvPr/>
            </p:nvCxnSpPr>
            <p:spPr bwMode="auto">
              <a:xfrm flipH="1">
                <a:off x="3583" y="4483"/>
                <a:ext cx="757" cy="75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08" name="AutoShape 908"/>
              <p:cNvCxnSpPr>
                <a:cxnSpLocks noChangeShapeType="1"/>
              </p:cNvCxnSpPr>
              <p:nvPr/>
            </p:nvCxnSpPr>
            <p:spPr bwMode="auto">
              <a:xfrm flipH="1">
                <a:off x="3606" y="4491"/>
                <a:ext cx="813" cy="81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09" name="AutoShape 909"/>
              <p:cNvCxnSpPr>
                <a:cxnSpLocks noChangeShapeType="1"/>
              </p:cNvCxnSpPr>
              <p:nvPr/>
            </p:nvCxnSpPr>
            <p:spPr bwMode="auto">
              <a:xfrm flipH="1">
                <a:off x="3627" y="4504"/>
                <a:ext cx="866" cy="86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10" name="AutoShape 910"/>
              <p:cNvCxnSpPr>
                <a:cxnSpLocks noChangeShapeType="1"/>
              </p:cNvCxnSpPr>
              <p:nvPr/>
            </p:nvCxnSpPr>
            <p:spPr bwMode="auto">
              <a:xfrm flipH="1">
                <a:off x="3645" y="4515"/>
                <a:ext cx="921" cy="92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11" name="AutoShape 911"/>
              <p:cNvCxnSpPr>
                <a:cxnSpLocks noChangeShapeType="1"/>
              </p:cNvCxnSpPr>
              <p:nvPr/>
            </p:nvCxnSpPr>
            <p:spPr bwMode="auto">
              <a:xfrm flipH="1">
                <a:off x="3692" y="4533"/>
                <a:ext cx="943" cy="94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12" name="AutoShape 912"/>
              <p:cNvCxnSpPr>
                <a:cxnSpLocks noChangeShapeType="1"/>
              </p:cNvCxnSpPr>
              <p:nvPr/>
            </p:nvCxnSpPr>
            <p:spPr bwMode="auto">
              <a:xfrm flipH="1">
                <a:off x="4173" y="4549"/>
                <a:ext cx="528" cy="5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13" name="AutoShape 913"/>
              <p:cNvCxnSpPr>
                <a:cxnSpLocks noChangeShapeType="1"/>
              </p:cNvCxnSpPr>
              <p:nvPr/>
            </p:nvCxnSpPr>
            <p:spPr bwMode="auto">
              <a:xfrm flipH="1">
                <a:off x="4260" y="4565"/>
                <a:ext cx="512" cy="51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14" name="AutoShape 914"/>
              <p:cNvCxnSpPr>
                <a:cxnSpLocks noChangeShapeType="1"/>
              </p:cNvCxnSpPr>
              <p:nvPr/>
            </p:nvCxnSpPr>
            <p:spPr bwMode="auto">
              <a:xfrm flipH="1">
                <a:off x="4333" y="4571"/>
                <a:ext cx="520" cy="5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15" name="AutoShape 915"/>
              <p:cNvCxnSpPr>
                <a:cxnSpLocks noChangeShapeType="1"/>
              </p:cNvCxnSpPr>
              <p:nvPr/>
            </p:nvCxnSpPr>
            <p:spPr bwMode="auto">
              <a:xfrm flipH="1">
                <a:off x="4370" y="4613"/>
                <a:ext cx="528" cy="5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16" name="AutoShape 916"/>
              <p:cNvCxnSpPr>
                <a:cxnSpLocks noChangeShapeType="1"/>
              </p:cNvCxnSpPr>
              <p:nvPr/>
            </p:nvCxnSpPr>
            <p:spPr bwMode="auto">
              <a:xfrm flipH="1">
                <a:off x="4387" y="4677"/>
                <a:ext cx="536" cy="53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17" name="AutoShape 917"/>
              <p:cNvCxnSpPr>
                <a:cxnSpLocks noChangeShapeType="1"/>
              </p:cNvCxnSpPr>
              <p:nvPr/>
            </p:nvCxnSpPr>
            <p:spPr bwMode="auto">
              <a:xfrm flipH="1">
                <a:off x="4408" y="4758"/>
                <a:ext cx="519" cy="51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18" name="AutoShape 918"/>
              <p:cNvCxnSpPr>
                <a:cxnSpLocks noChangeShapeType="1"/>
              </p:cNvCxnSpPr>
              <p:nvPr/>
            </p:nvCxnSpPr>
            <p:spPr bwMode="auto">
              <a:xfrm flipH="1">
                <a:off x="4423" y="4861"/>
                <a:ext cx="483" cy="48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19" name="AutoShape 919"/>
              <p:cNvCxnSpPr>
                <a:cxnSpLocks noChangeShapeType="1"/>
              </p:cNvCxnSpPr>
              <p:nvPr/>
            </p:nvCxnSpPr>
            <p:spPr bwMode="auto">
              <a:xfrm flipH="1">
                <a:off x="4442" y="4964"/>
                <a:ext cx="448" cy="44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20" name="AutoShape 920"/>
              <p:cNvCxnSpPr>
                <a:cxnSpLocks noChangeShapeType="1"/>
              </p:cNvCxnSpPr>
              <p:nvPr/>
            </p:nvCxnSpPr>
            <p:spPr bwMode="auto">
              <a:xfrm flipH="1">
                <a:off x="4450" y="5075"/>
                <a:ext cx="416" cy="4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21" name="AutoShape 921"/>
              <p:cNvCxnSpPr>
                <a:cxnSpLocks noChangeShapeType="1"/>
              </p:cNvCxnSpPr>
              <p:nvPr/>
            </p:nvCxnSpPr>
            <p:spPr bwMode="auto">
              <a:xfrm flipH="1">
                <a:off x="4490" y="5165"/>
                <a:ext cx="368" cy="36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22" name="AutoShape 922"/>
              <p:cNvCxnSpPr>
                <a:cxnSpLocks noChangeShapeType="1"/>
              </p:cNvCxnSpPr>
              <p:nvPr/>
            </p:nvCxnSpPr>
            <p:spPr bwMode="auto">
              <a:xfrm flipH="1">
                <a:off x="4556" y="5279"/>
                <a:ext cx="280" cy="28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23" name="AutoShape 923"/>
              <p:cNvCxnSpPr>
                <a:cxnSpLocks noChangeShapeType="1"/>
              </p:cNvCxnSpPr>
              <p:nvPr/>
            </p:nvCxnSpPr>
            <p:spPr bwMode="auto">
              <a:xfrm flipH="1">
                <a:off x="4630" y="5390"/>
                <a:ext cx="182" cy="18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24" name="AutoShape 924"/>
              <p:cNvCxnSpPr>
                <a:cxnSpLocks noChangeShapeType="1"/>
              </p:cNvCxnSpPr>
              <p:nvPr/>
            </p:nvCxnSpPr>
            <p:spPr bwMode="auto">
              <a:xfrm flipH="1">
                <a:off x="3767" y="5250"/>
                <a:ext cx="236" cy="23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25" name="AutoShape 925"/>
              <p:cNvCxnSpPr>
                <a:cxnSpLocks noChangeShapeType="1"/>
              </p:cNvCxnSpPr>
              <p:nvPr/>
            </p:nvCxnSpPr>
            <p:spPr bwMode="auto">
              <a:xfrm flipH="1">
                <a:off x="3850" y="5391"/>
                <a:ext cx="94" cy="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26" name="AutoShape 926"/>
              <p:cNvCxnSpPr>
                <a:cxnSpLocks noChangeShapeType="1"/>
              </p:cNvCxnSpPr>
              <p:nvPr/>
            </p:nvCxnSpPr>
            <p:spPr bwMode="auto">
              <a:xfrm flipH="1">
                <a:off x="2960" y="5152"/>
                <a:ext cx="269" cy="26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27" name="AutoShape 927"/>
              <p:cNvCxnSpPr>
                <a:cxnSpLocks noChangeShapeType="1"/>
              </p:cNvCxnSpPr>
              <p:nvPr/>
            </p:nvCxnSpPr>
            <p:spPr bwMode="auto">
              <a:xfrm flipH="1">
                <a:off x="2982" y="5293"/>
                <a:ext cx="198" cy="1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28" name="AutoShape 928"/>
              <p:cNvCxnSpPr>
                <a:cxnSpLocks noChangeShapeType="1"/>
              </p:cNvCxnSpPr>
              <p:nvPr/>
            </p:nvCxnSpPr>
            <p:spPr bwMode="auto">
              <a:xfrm flipH="1">
                <a:off x="3010" y="5404"/>
                <a:ext cx="146" cy="14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29" name="AutoShape 929"/>
              <p:cNvCxnSpPr>
                <a:cxnSpLocks noChangeShapeType="1"/>
              </p:cNvCxnSpPr>
              <p:nvPr/>
            </p:nvCxnSpPr>
            <p:spPr bwMode="auto">
              <a:xfrm>
                <a:off x="3137" y="5725"/>
                <a:ext cx="312" cy="31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30" name="AutoShape 930"/>
              <p:cNvCxnSpPr>
                <a:cxnSpLocks noChangeShapeType="1"/>
              </p:cNvCxnSpPr>
              <p:nvPr/>
            </p:nvCxnSpPr>
            <p:spPr bwMode="auto">
              <a:xfrm>
                <a:off x="3117" y="5646"/>
                <a:ext cx="448" cy="44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31" name="AutoShape 931"/>
              <p:cNvCxnSpPr>
                <a:cxnSpLocks noChangeShapeType="1"/>
              </p:cNvCxnSpPr>
              <p:nvPr/>
            </p:nvCxnSpPr>
            <p:spPr bwMode="auto">
              <a:xfrm>
                <a:off x="3153" y="5613"/>
                <a:ext cx="520" cy="5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32" name="AutoShape 932"/>
              <p:cNvCxnSpPr>
                <a:cxnSpLocks noChangeShapeType="1"/>
              </p:cNvCxnSpPr>
              <p:nvPr/>
            </p:nvCxnSpPr>
            <p:spPr bwMode="auto">
              <a:xfrm>
                <a:off x="3161" y="5557"/>
                <a:ext cx="600" cy="60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33" name="AutoShape 933"/>
              <p:cNvCxnSpPr>
                <a:cxnSpLocks noChangeShapeType="1"/>
              </p:cNvCxnSpPr>
              <p:nvPr/>
            </p:nvCxnSpPr>
            <p:spPr bwMode="auto">
              <a:xfrm>
                <a:off x="3185" y="5517"/>
                <a:ext cx="640" cy="64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34" name="AutoShape 934"/>
              <p:cNvCxnSpPr>
                <a:cxnSpLocks noChangeShapeType="1"/>
              </p:cNvCxnSpPr>
              <p:nvPr/>
            </p:nvCxnSpPr>
            <p:spPr bwMode="auto">
              <a:xfrm>
                <a:off x="3185" y="5453"/>
                <a:ext cx="696" cy="69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35" name="AutoShape 935"/>
              <p:cNvCxnSpPr>
                <a:cxnSpLocks noChangeShapeType="1"/>
              </p:cNvCxnSpPr>
              <p:nvPr/>
            </p:nvCxnSpPr>
            <p:spPr bwMode="auto">
              <a:xfrm>
                <a:off x="3201" y="5405"/>
                <a:ext cx="744" cy="74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36" name="AutoShape 936"/>
              <p:cNvCxnSpPr>
                <a:cxnSpLocks noChangeShapeType="1"/>
              </p:cNvCxnSpPr>
              <p:nvPr/>
            </p:nvCxnSpPr>
            <p:spPr bwMode="auto">
              <a:xfrm>
                <a:off x="3201" y="5341"/>
                <a:ext cx="808" cy="80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37" name="AutoShape 937"/>
              <p:cNvCxnSpPr>
                <a:cxnSpLocks noChangeShapeType="1"/>
              </p:cNvCxnSpPr>
              <p:nvPr/>
            </p:nvCxnSpPr>
            <p:spPr bwMode="auto">
              <a:xfrm>
                <a:off x="3225" y="5301"/>
                <a:ext cx="832" cy="83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38" name="AutoShape 938"/>
              <p:cNvCxnSpPr>
                <a:cxnSpLocks noChangeShapeType="1"/>
              </p:cNvCxnSpPr>
              <p:nvPr/>
            </p:nvCxnSpPr>
            <p:spPr bwMode="auto">
              <a:xfrm>
                <a:off x="3241" y="5253"/>
                <a:ext cx="864" cy="86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39" name="AutoShape 939"/>
              <p:cNvCxnSpPr>
                <a:cxnSpLocks noChangeShapeType="1"/>
              </p:cNvCxnSpPr>
              <p:nvPr/>
            </p:nvCxnSpPr>
            <p:spPr bwMode="auto">
              <a:xfrm>
                <a:off x="3257" y="5205"/>
                <a:ext cx="896" cy="89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40" name="AutoShape 940"/>
              <p:cNvCxnSpPr>
                <a:cxnSpLocks noChangeShapeType="1"/>
              </p:cNvCxnSpPr>
              <p:nvPr/>
            </p:nvCxnSpPr>
            <p:spPr bwMode="auto">
              <a:xfrm>
                <a:off x="3281" y="5165"/>
                <a:ext cx="920" cy="9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41" name="AutoShape 941"/>
              <p:cNvCxnSpPr>
                <a:cxnSpLocks noChangeShapeType="1"/>
              </p:cNvCxnSpPr>
              <p:nvPr/>
            </p:nvCxnSpPr>
            <p:spPr bwMode="auto">
              <a:xfrm>
                <a:off x="3761" y="5577"/>
                <a:ext cx="480" cy="48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42" name="AutoShape 942"/>
              <p:cNvCxnSpPr>
                <a:cxnSpLocks noChangeShapeType="1"/>
              </p:cNvCxnSpPr>
              <p:nvPr/>
            </p:nvCxnSpPr>
            <p:spPr bwMode="auto">
              <a:xfrm>
                <a:off x="3805" y="5561"/>
                <a:ext cx="480" cy="48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43" name="AutoShape 943"/>
              <p:cNvCxnSpPr>
                <a:cxnSpLocks noChangeShapeType="1"/>
              </p:cNvCxnSpPr>
              <p:nvPr/>
            </p:nvCxnSpPr>
            <p:spPr bwMode="auto">
              <a:xfrm>
                <a:off x="3881" y="5573"/>
                <a:ext cx="440" cy="44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44" name="AutoShape 944"/>
              <p:cNvCxnSpPr>
                <a:cxnSpLocks noChangeShapeType="1"/>
              </p:cNvCxnSpPr>
              <p:nvPr/>
            </p:nvCxnSpPr>
            <p:spPr bwMode="auto">
              <a:xfrm>
                <a:off x="3921" y="5549"/>
                <a:ext cx="440" cy="44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45" name="AutoShape 945"/>
              <p:cNvCxnSpPr>
                <a:cxnSpLocks noChangeShapeType="1"/>
              </p:cNvCxnSpPr>
              <p:nvPr/>
            </p:nvCxnSpPr>
            <p:spPr bwMode="auto">
              <a:xfrm>
                <a:off x="3945" y="5509"/>
                <a:ext cx="456" cy="45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46" name="AutoShape 946"/>
              <p:cNvCxnSpPr>
                <a:cxnSpLocks noChangeShapeType="1"/>
              </p:cNvCxnSpPr>
              <p:nvPr/>
            </p:nvCxnSpPr>
            <p:spPr bwMode="auto">
              <a:xfrm>
                <a:off x="3953" y="5453"/>
                <a:ext cx="488" cy="48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47" name="AutoShape 947"/>
              <p:cNvCxnSpPr>
                <a:cxnSpLocks noChangeShapeType="1"/>
              </p:cNvCxnSpPr>
              <p:nvPr/>
            </p:nvCxnSpPr>
            <p:spPr bwMode="auto">
              <a:xfrm>
                <a:off x="3977" y="5413"/>
                <a:ext cx="504" cy="5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48" name="AutoShape 948"/>
              <p:cNvCxnSpPr>
                <a:cxnSpLocks noChangeShapeType="1"/>
              </p:cNvCxnSpPr>
              <p:nvPr/>
            </p:nvCxnSpPr>
            <p:spPr bwMode="auto">
              <a:xfrm>
                <a:off x="3993" y="5365"/>
                <a:ext cx="520" cy="5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49" name="AutoShape 949"/>
              <p:cNvCxnSpPr>
                <a:cxnSpLocks noChangeShapeType="1"/>
              </p:cNvCxnSpPr>
              <p:nvPr/>
            </p:nvCxnSpPr>
            <p:spPr bwMode="auto">
              <a:xfrm>
                <a:off x="4017" y="5325"/>
                <a:ext cx="528" cy="5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50" name="AutoShape 950"/>
              <p:cNvCxnSpPr>
                <a:cxnSpLocks noChangeShapeType="1"/>
              </p:cNvCxnSpPr>
              <p:nvPr/>
            </p:nvCxnSpPr>
            <p:spPr bwMode="auto">
              <a:xfrm>
                <a:off x="4025" y="5269"/>
                <a:ext cx="552" cy="55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51" name="AutoShape 951"/>
              <p:cNvCxnSpPr>
                <a:cxnSpLocks noChangeShapeType="1"/>
              </p:cNvCxnSpPr>
              <p:nvPr/>
            </p:nvCxnSpPr>
            <p:spPr bwMode="auto">
              <a:xfrm>
                <a:off x="4049" y="5229"/>
                <a:ext cx="552" cy="55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52" name="AutoShape 952"/>
              <p:cNvCxnSpPr>
                <a:cxnSpLocks noChangeShapeType="1"/>
              </p:cNvCxnSpPr>
              <p:nvPr/>
            </p:nvCxnSpPr>
            <p:spPr bwMode="auto">
              <a:xfrm>
                <a:off x="4069" y="5185"/>
                <a:ext cx="376" cy="3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53" name="AutoShape 953"/>
              <p:cNvCxnSpPr>
                <a:cxnSpLocks noChangeShapeType="1"/>
              </p:cNvCxnSpPr>
              <p:nvPr/>
            </p:nvCxnSpPr>
            <p:spPr bwMode="auto">
              <a:xfrm>
                <a:off x="4105" y="5157"/>
                <a:ext cx="328" cy="3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54" name="AutoShape 954"/>
              <p:cNvCxnSpPr>
                <a:cxnSpLocks noChangeShapeType="1"/>
              </p:cNvCxnSpPr>
              <p:nvPr/>
            </p:nvCxnSpPr>
            <p:spPr bwMode="auto">
              <a:xfrm>
                <a:off x="4137" y="5125"/>
                <a:ext cx="280" cy="28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55" name="AutoShape 955"/>
              <p:cNvCxnSpPr>
                <a:cxnSpLocks noChangeShapeType="1"/>
              </p:cNvCxnSpPr>
              <p:nvPr/>
            </p:nvCxnSpPr>
            <p:spPr bwMode="auto">
              <a:xfrm>
                <a:off x="4201" y="5125"/>
                <a:ext cx="216" cy="2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56" name="AutoShape 956"/>
              <p:cNvCxnSpPr>
                <a:cxnSpLocks noChangeShapeType="1"/>
              </p:cNvCxnSpPr>
              <p:nvPr/>
            </p:nvCxnSpPr>
            <p:spPr bwMode="auto">
              <a:xfrm>
                <a:off x="4265" y="5125"/>
                <a:ext cx="128" cy="1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57" name="AutoShape 957"/>
              <p:cNvCxnSpPr>
                <a:cxnSpLocks noChangeShapeType="1"/>
              </p:cNvCxnSpPr>
              <p:nvPr/>
            </p:nvCxnSpPr>
            <p:spPr bwMode="auto">
              <a:xfrm>
                <a:off x="3321" y="5141"/>
                <a:ext cx="328" cy="3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58" name="AutoShape 958"/>
              <p:cNvCxnSpPr>
                <a:cxnSpLocks noChangeShapeType="1"/>
              </p:cNvCxnSpPr>
              <p:nvPr/>
            </p:nvCxnSpPr>
            <p:spPr bwMode="auto">
              <a:xfrm>
                <a:off x="3369" y="5125"/>
                <a:ext cx="256" cy="25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59" name="AutoShape 959"/>
              <p:cNvCxnSpPr>
                <a:cxnSpLocks noChangeShapeType="1"/>
              </p:cNvCxnSpPr>
              <p:nvPr/>
            </p:nvCxnSpPr>
            <p:spPr bwMode="auto">
              <a:xfrm>
                <a:off x="3433" y="5125"/>
                <a:ext cx="152" cy="15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60" name="AutoShape 960"/>
              <p:cNvCxnSpPr>
                <a:cxnSpLocks noChangeShapeType="1"/>
              </p:cNvCxnSpPr>
              <p:nvPr/>
            </p:nvCxnSpPr>
            <p:spPr bwMode="auto">
              <a:xfrm>
                <a:off x="4521" y="5637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61" name="AutoShape 961"/>
              <p:cNvCxnSpPr>
                <a:cxnSpLocks noChangeShapeType="1"/>
              </p:cNvCxnSpPr>
              <p:nvPr/>
            </p:nvCxnSpPr>
            <p:spPr bwMode="auto">
              <a:xfrm>
                <a:off x="4585" y="5637"/>
                <a:ext cx="64" cy="6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62" name="AutoShape 962"/>
              <p:cNvCxnSpPr>
                <a:cxnSpLocks noChangeShapeType="1"/>
              </p:cNvCxnSpPr>
              <p:nvPr/>
            </p:nvCxnSpPr>
            <p:spPr bwMode="auto">
              <a:xfrm>
                <a:off x="3795" y="4287"/>
                <a:ext cx="1" cy="336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</p:grpSp>
      </p:grpSp>
      <p:grpSp>
        <p:nvGrpSpPr>
          <p:cNvPr id="964" name="Group 2"/>
          <p:cNvGrpSpPr>
            <a:grpSpLocks/>
          </p:cNvGrpSpPr>
          <p:nvPr/>
        </p:nvGrpSpPr>
        <p:grpSpPr bwMode="auto">
          <a:xfrm>
            <a:off x="5373748" y="188589"/>
            <a:ext cx="3639622" cy="2830358"/>
            <a:chOff x="2557" y="10674"/>
            <a:chExt cx="5709" cy="4459"/>
          </a:xfrm>
        </p:grpSpPr>
        <p:cxnSp>
          <p:nvCxnSpPr>
            <p:cNvPr id="970" name="AutoShape 8"/>
            <p:cNvCxnSpPr>
              <a:cxnSpLocks noChangeShapeType="1"/>
            </p:cNvCxnSpPr>
            <p:nvPr/>
          </p:nvCxnSpPr>
          <p:spPr bwMode="auto">
            <a:xfrm>
              <a:off x="2586" y="13529"/>
              <a:ext cx="1352" cy="0"/>
            </a:xfrm>
            <a:prstGeom prst="straightConnector1">
              <a:avLst/>
            </a:prstGeom>
            <a:noFill/>
            <a:ln w="76200">
              <a:pattFill prst="diagBrick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971" name="AutoShape 9"/>
            <p:cNvCxnSpPr>
              <a:cxnSpLocks noChangeShapeType="1"/>
            </p:cNvCxnSpPr>
            <p:nvPr/>
          </p:nvCxnSpPr>
          <p:spPr bwMode="auto">
            <a:xfrm>
              <a:off x="2561" y="13634"/>
              <a:ext cx="1352" cy="0"/>
            </a:xfrm>
            <a:prstGeom prst="straightConnector1">
              <a:avLst/>
            </a:prstGeom>
            <a:noFill/>
            <a:ln w="76200">
              <a:pattFill prst="diagBrick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sp>
          <p:nvSpPr>
            <p:cNvPr id="965" name="Text Box 3"/>
            <p:cNvSpPr txBox="1">
              <a:spLocks noChangeArrowheads="1"/>
            </p:cNvSpPr>
            <p:nvPr/>
          </p:nvSpPr>
          <p:spPr bwMode="auto">
            <a:xfrm>
              <a:off x="2575" y="11444"/>
              <a:ext cx="1463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sprzęgło luźne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zębate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66" name="AutoShape 4"/>
            <p:cNvCxnSpPr>
              <a:cxnSpLocks noChangeShapeType="1"/>
            </p:cNvCxnSpPr>
            <p:nvPr/>
          </p:nvCxnSpPr>
          <p:spPr bwMode="auto">
            <a:xfrm>
              <a:off x="3860" y="13041"/>
              <a:ext cx="11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68" name="Rectangle 6"/>
            <p:cNvSpPr>
              <a:spLocks noChangeArrowheads="1"/>
            </p:cNvSpPr>
            <p:nvPr/>
          </p:nvSpPr>
          <p:spPr bwMode="auto">
            <a:xfrm>
              <a:off x="2751" y="12774"/>
              <a:ext cx="1109" cy="68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969" name="AutoShape 7"/>
            <p:cNvCxnSpPr>
              <a:cxnSpLocks noChangeShapeType="1"/>
            </p:cNvCxnSpPr>
            <p:nvPr/>
          </p:nvCxnSpPr>
          <p:spPr bwMode="auto">
            <a:xfrm>
              <a:off x="3965" y="13448"/>
              <a:ext cx="0" cy="38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2" name="AutoShape 10"/>
            <p:cNvCxnSpPr>
              <a:cxnSpLocks noChangeShapeType="1"/>
            </p:cNvCxnSpPr>
            <p:nvPr/>
          </p:nvCxnSpPr>
          <p:spPr bwMode="auto">
            <a:xfrm flipV="1">
              <a:off x="3868" y="13884"/>
              <a:ext cx="1858" cy="5"/>
            </a:xfrm>
            <a:prstGeom prst="straightConnector1">
              <a:avLst/>
            </a:prstGeom>
            <a:noFill/>
            <a:ln w="76200">
              <a:pattFill prst="diagBrick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973" name="AutoShape 11"/>
            <p:cNvCxnSpPr>
              <a:cxnSpLocks noChangeShapeType="1"/>
            </p:cNvCxnSpPr>
            <p:nvPr/>
          </p:nvCxnSpPr>
          <p:spPr bwMode="auto">
            <a:xfrm flipV="1">
              <a:off x="3857" y="14000"/>
              <a:ext cx="1865" cy="12"/>
            </a:xfrm>
            <a:prstGeom prst="straightConnector1">
              <a:avLst/>
            </a:prstGeom>
            <a:noFill/>
            <a:ln w="76200">
              <a:pattFill prst="diagBrick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974" name="AutoShape 12"/>
            <p:cNvCxnSpPr>
              <a:cxnSpLocks noChangeShapeType="1"/>
            </p:cNvCxnSpPr>
            <p:nvPr/>
          </p:nvCxnSpPr>
          <p:spPr bwMode="auto">
            <a:xfrm>
              <a:off x="3885" y="13581"/>
              <a:ext cx="0" cy="466"/>
            </a:xfrm>
            <a:prstGeom prst="straightConnector1">
              <a:avLst/>
            </a:prstGeom>
            <a:noFill/>
            <a:ln w="76200">
              <a:pattFill prst="diagBrick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975" name="AutoShape 13"/>
            <p:cNvCxnSpPr>
              <a:cxnSpLocks noChangeShapeType="1"/>
            </p:cNvCxnSpPr>
            <p:nvPr/>
          </p:nvCxnSpPr>
          <p:spPr bwMode="auto">
            <a:xfrm>
              <a:off x="3775" y="13584"/>
              <a:ext cx="0" cy="466"/>
            </a:xfrm>
            <a:prstGeom prst="straightConnector1">
              <a:avLst/>
            </a:prstGeom>
            <a:noFill/>
            <a:ln w="76200">
              <a:pattFill prst="diagBrick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sp>
          <p:nvSpPr>
            <p:cNvPr id="976" name="Arc 14"/>
            <p:cNvSpPr>
              <a:spLocks/>
            </p:cNvSpPr>
            <p:nvPr/>
          </p:nvSpPr>
          <p:spPr bwMode="auto">
            <a:xfrm flipH="1">
              <a:off x="4169" y="12760"/>
              <a:ext cx="105" cy="5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2094 w 42094"/>
                <a:gd name="T1" fmla="*/ 28423 h 43200"/>
                <a:gd name="T2" fmla="*/ 32008 w 42094"/>
                <a:gd name="T3" fmla="*/ 2673 h 43200"/>
                <a:gd name="T4" fmla="*/ 21600 w 420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94" h="43200" fill="none" extrusionOk="0">
                  <a:moveTo>
                    <a:pt x="42094" y="28423"/>
                  </a:moveTo>
                  <a:cubicBezTo>
                    <a:pt x="39156" y="37247"/>
                    <a:pt x="3090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239" y="-1"/>
                    <a:pt x="28819" y="919"/>
                    <a:pt x="32008" y="2672"/>
                  </a:cubicBezTo>
                </a:path>
                <a:path w="42094" h="43200" stroke="0" extrusionOk="0">
                  <a:moveTo>
                    <a:pt x="42094" y="28423"/>
                  </a:moveTo>
                  <a:cubicBezTo>
                    <a:pt x="39156" y="37247"/>
                    <a:pt x="3090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239" y="-1"/>
                    <a:pt x="28819" y="919"/>
                    <a:pt x="32008" y="267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977" name="Text Box 15"/>
            <p:cNvSpPr txBox="1">
              <a:spLocks noChangeArrowheads="1"/>
            </p:cNvSpPr>
            <p:nvPr/>
          </p:nvSpPr>
          <p:spPr bwMode="auto">
            <a:xfrm>
              <a:off x="2880" y="12861"/>
              <a:ext cx="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silnik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8" name="Text Box 16"/>
            <p:cNvSpPr txBox="1">
              <a:spLocks noChangeArrowheads="1"/>
            </p:cNvSpPr>
            <p:nvPr/>
          </p:nvSpPr>
          <p:spPr bwMode="auto">
            <a:xfrm>
              <a:off x="3920" y="13168"/>
              <a:ext cx="643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ω</a:t>
              </a:r>
              <a:r>
                <a:rPr kumimoji="0" lang="pl-PL" sz="1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79" name="AutoShape 17"/>
            <p:cNvCxnSpPr>
              <a:cxnSpLocks noChangeShapeType="1"/>
            </p:cNvCxnSpPr>
            <p:nvPr/>
          </p:nvCxnSpPr>
          <p:spPr bwMode="auto">
            <a:xfrm flipH="1" flipV="1">
              <a:off x="3464" y="12012"/>
              <a:ext cx="616" cy="9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80" name="Rectangle 18"/>
            <p:cNvSpPr>
              <a:spLocks noChangeArrowheads="1"/>
            </p:cNvSpPr>
            <p:nvPr/>
          </p:nvSpPr>
          <p:spPr bwMode="auto">
            <a:xfrm>
              <a:off x="3974" y="12933"/>
              <a:ext cx="149" cy="23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981" name="AutoShape 19"/>
            <p:cNvCxnSpPr>
              <a:cxnSpLocks noChangeShapeType="1"/>
            </p:cNvCxnSpPr>
            <p:nvPr/>
          </p:nvCxnSpPr>
          <p:spPr bwMode="auto">
            <a:xfrm>
              <a:off x="4354" y="11368"/>
              <a:ext cx="0" cy="244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2" name="AutoShape 20"/>
            <p:cNvCxnSpPr>
              <a:cxnSpLocks noChangeShapeType="1"/>
            </p:cNvCxnSpPr>
            <p:nvPr/>
          </p:nvCxnSpPr>
          <p:spPr bwMode="auto">
            <a:xfrm>
              <a:off x="5626" y="11377"/>
              <a:ext cx="0" cy="244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3" name="AutoShape 21"/>
            <p:cNvCxnSpPr>
              <a:cxnSpLocks noChangeShapeType="1"/>
            </p:cNvCxnSpPr>
            <p:nvPr/>
          </p:nvCxnSpPr>
          <p:spPr bwMode="auto">
            <a:xfrm>
              <a:off x="4118" y="13046"/>
              <a:ext cx="2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4" name="AutoShape 22"/>
            <p:cNvCxnSpPr>
              <a:cxnSpLocks noChangeShapeType="1"/>
            </p:cNvCxnSpPr>
            <p:nvPr/>
          </p:nvCxnSpPr>
          <p:spPr bwMode="auto">
            <a:xfrm>
              <a:off x="4356" y="11377"/>
              <a:ext cx="128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5" name="AutoShape 23"/>
            <p:cNvCxnSpPr>
              <a:cxnSpLocks noChangeShapeType="1"/>
            </p:cNvCxnSpPr>
            <p:nvPr/>
          </p:nvCxnSpPr>
          <p:spPr bwMode="auto">
            <a:xfrm>
              <a:off x="6346" y="12336"/>
              <a:ext cx="29" cy="14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6" name="AutoShape 24"/>
            <p:cNvCxnSpPr>
              <a:cxnSpLocks noChangeShapeType="1"/>
            </p:cNvCxnSpPr>
            <p:nvPr/>
          </p:nvCxnSpPr>
          <p:spPr bwMode="auto">
            <a:xfrm>
              <a:off x="6078" y="12996"/>
              <a:ext cx="10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7" name="AutoShape 25"/>
            <p:cNvCxnSpPr>
              <a:cxnSpLocks noChangeShapeType="1"/>
            </p:cNvCxnSpPr>
            <p:nvPr/>
          </p:nvCxnSpPr>
          <p:spPr bwMode="auto">
            <a:xfrm>
              <a:off x="6044" y="13041"/>
              <a:ext cx="19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8" name="AutoShape 26"/>
            <p:cNvCxnSpPr>
              <a:cxnSpLocks noChangeShapeType="1"/>
            </p:cNvCxnSpPr>
            <p:nvPr/>
          </p:nvCxnSpPr>
          <p:spPr bwMode="auto">
            <a:xfrm>
              <a:off x="6874" y="13040"/>
              <a:ext cx="19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9" name="AutoShape 27"/>
            <p:cNvCxnSpPr>
              <a:cxnSpLocks noChangeShapeType="1"/>
            </p:cNvCxnSpPr>
            <p:nvPr/>
          </p:nvCxnSpPr>
          <p:spPr bwMode="auto">
            <a:xfrm>
              <a:off x="5736" y="13817"/>
              <a:ext cx="0" cy="27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90" name="Rectangle 28"/>
            <p:cNvSpPr>
              <a:spLocks noChangeArrowheads="1"/>
            </p:cNvSpPr>
            <p:nvPr/>
          </p:nvSpPr>
          <p:spPr bwMode="auto">
            <a:xfrm>
              <a:off x="5754" y="12929"/>
              <a:ext cx="295" cy="2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991" name="AutoShape 29"/>
            <p:cNvCxnSpPr>
              <a:cxnSpLocks noChangeShapeType="1"/>
            </p:cNvCxnSpPr>
            <p:nvPr/>
          </p:nvCxnSpPr>
          <p:spPr bwMode="auto">
            <a:xfrm>
              <a:off x="6234" y="12316"/>
              <a:ext cx="0" cy="145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2" name="AutoShape 30"/>
            <p:cNvCxnSpPr>
              <a:cxnSpLocks noChangeShapeType="1"/>
            </p:cNvCxnSpPr>
            <p:nvPr/>
          </p:nvCxnSpPr>
          <p:spPr bwMode="auto">
            <a:xfrm>
              <a:off x="6874" y="12293"/>
              <a:ext cx="0" cy="1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3" name="AutoShape 31"/>
            <p:cNvCxnSpPr>
              <a:cxnSpLocks noChangeShapeType="1"/>
            </p:cNvCxnSpPr>
            <p:nvPr/>
          </p:nvCxnSpPr>
          <p:spPr bwMode="auto">
            <a:xfrm>
              <a:off x="6234" y="12362"/>
              <a:ext cx="62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4" name="AutoShape 32"/>
            <p:cNvCxnSpPr>
              <a:cxnSpLocks noChangeShapeType="1"/>
            </p:cNvCxnSpPr>
            <p:nvPr/>
          </p:nvCxnSpPr>
          <p:spPr bwMode="auto">
            <a:xfrm>
              <a:off x="6234" y="13723"/>
              <a:ext cx="64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5" name="AutoShape 33"/>
            <p:cNvCxnSpPr>
              <a:cxnSpLocks noChangeShapeType="1"/>
            </p:cNvCxnSpPr>
            <p:nvPr/>
          </p:nvCxnSpPr>
          <p:spPr bwMode="auto">
            <a:xfrm>
              <a:off x="6267" y="13722"/>
              <a:ext cx="0" cy="26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6" name="AutoShape 34"/>
            <p:cNvCxnSpPr>
              <a:cxnSpLocks noChangeShapeType="1"/>
            </p:cNvCxnSpPr>
            <p:nvPr/>
          </p:nvCxnSpPr>
          <p:spPr bwMode="auto">
            <a:xfrm>
              <a:off x="6267" y="14214"/>
              <a:ext cx="0" cy="37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97" name="Rectangle 35"/>
            <p:cNvSpPr>
              <a:spLocks noChangeArrowheads="1"/>
            </p:cNvSpPr>
            <p:nvPr/>
          </p:nvSpPr>
          <p:spPr bwMode="auto">
            <a:xfrm>
              <a:off x="6057" y="14580"/>
              <a:ext cx="423" cy="37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998" name="AutoShape 36"/>
            <p:cNvCxnSpPr>
              <a:cxnSpLocks noChangeShapeType="1"/>
            </p:cNvCxnSpPr>
            <p:nvPr/>
          </p:nvCxnSpPr>
          <p:spPr bwMode="auto">
            <a:xfrm>
              <a:off x="6916" y="13084"/>
              <a:ext cx="10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9" name="AutoShape 37"/>
            <p:cNvCxnSpPr>
              <a:cxnSpLocks noChangeShapeType="1"/>
            </p:cNvCxnSpPr>
            <p:nvPr/>
          </p:nvCxnSpPr>
          <p:spPr bwMode="auto">
            <a:xfrm>
              <a:off x="6080" y="13088"/>
              <a:ext cx="10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0" name="AutoShape 38"/>
            <p:cNvCxnSpPr>
              <a:cxnSpLocks noChangeShapeType="1"/>
            </p:cNvCxnSpPr>
            <p:nvPr/>
          </p:nvCxnSpPr>
          <p:spPr bwMode="auto">
            <a:xfrm>
              <a:off x="6914" y="12992"/>
              <a:ext cx="10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1" name="AutoShape 39"/>
            <p:cNvCxnSpPr>
              <a:cxnSpLocks noChangeShapeType="1"/>
            </p:cNvCxnSpPr>
            <p:nvPr/>
          </p:nvCxnSpPr>
          <p:spPr bwMode="auto">
            <a:xfrm>
              <a:off x="6286" y="12339"/>
              <a:ext cx="29" cy="14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2" name="AutoShape 40"/>
            <p:cNvCxnSpPr>
              <a:cxnSpLocks noChangeShapeType="1"/>
            </p:cNvCxnSpPr>
            <p:nvPr/>
          </p:nvCxnSpPr>
          <p:spPr bwMode="auto">
            <a:xfrm>
              <a:off x="6406" y="12334"/>
              <a:ext cx="29" cy="14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3" name="AutoShape 41"/>
            <p:cNvCxnSpPr>
              <a:cxnSpLocks noChangeShapeType="1"/>
            </p:cNvCxnSpPr>
            <p:nvPr/>
          </p:nvCxnSpPr>
          <p:spPr bwMode="auto">
            <a:xfrm>
              <a:off x="6465" y="12337"/>
              <a:ext cx="29" cy="14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4" name="AutoShape 42"/>
            <p:cNvCxnSpPr>
              <a:cxnSpLocks noChangeShapeType="1"/>
            </p:cNvCxnSpPr>
            <p:nvPr/>
          </p:nvCxnSpPr>
          <p:spPr bwMode="auto">
            <a:xfrm>
              <a:off x="6524" y="12334"/>
              <a:ext cx="29" cy="14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5" name="AutoShape 43"/>
            <p:cNvCxnSpPr>
              <a:cxnSpLocks noChangeShapeType="1"/>
            </p:cNvCxnSpPr>
            <p:nvPr/>
          </p:nvCxnSpPr>
          <p:spPr bwMode="auto">
            <a:xfrm>
              <a:off x="6583" y="12337"/>
              <a:ext cx="29" cy="14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6" name="AutoShape 44"/>
            <p:cNvCxnSpPr>
              <a:cxnSpLocks noChangeShapeType="1"/>
            </p:cNvCxnSpPr>
            <p:nvPr/>
          </p:nvCxnSpPr>
          <p:spPr bwMode="auto">
            <a:xfrm>
              <a:off x="6642" y="12340"/>
              <a:ext cx="29" cy="14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7" name="AutoShape 45"/>
            <p:cNvCxnSpPr>
              <a:cxnSpLocks noChangeShapeType="1"/>
            </p:cNvCxnSpPr>
            <p:nvPr/>
          </p:nvCxnSpPr>
          <p:spPr bwMode="auto">
            <a:xfrm>
              <a:off x="6701" y="12337"/>
              <a:ext cx="29" cy="14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8" name="AutoShape 46"/>
            <p:cNvCxnSpPr>
              <a:cxnSpLocks noChangeShapeType="1"/>
            </p:cNvCxnSpPr>
            <p:nvPr/>
          </p:nvCxnSpPr>
          <p:spPr bwMode="auto">
            <a:xfrm>
              <a:off x="6760" y="12340"/>
              <a:ext cx="29" cy="14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9" name="AutoShape 47"/>
            <p:cNvCxnSpPr>
              <a:cxnSpLocks noChangeShapeType="1"/>
            </p:cNvCxnSpPr>
            <p:nvPr/>
          </p:nvCxnSpPr>
          <p:spPr bwMode="auto">
            <a:xfrm>
              <a:off x="6819" y="12337"/>
              <a:ext cx="29" cy="14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10" name="Text Box 48"/>
            <p:cNvSpPr txBox="1">
              <a:spLocks noChangeArrowheads="1"/>
            </p:cNvSpPr>
            <p:nvPr/>
          </p:nvSpPr>
          <p:spPr bwMode="auto">
            <a:xfrm>
              <a:off x="5661" y="10766"/>
              <a:ext cx="1600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sprzęgło luźne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zębate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1" name="Text Box 49"/>
            <p:cNvSpPr txBox="1">
              <a:spLocks noChangeArrowheads="1"/>
            </p:cNvSpPr>
            <p:nvPr/>
          </p:nvSpPr>
          <p:spPr bwMode="auto">
            <a:xfrm>
              <a:off x="7330" y="11087"/>
              <a:ext cx="936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lina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2" name="Text Box 50"/>
            <p:cNvSpPr txBox="1">
              <a:spLocks noChangeArrowheads="1"/>
            </p:cNvSpPr>
            <p:nvPr/>
          </p:nvSpPr>
          <p:spPr bwMode="auto">
            <a:xfrm>
              <a:off x="6781" y="13955"/>
              <a:ext cx="1005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bęben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3" name="Text Box 51"/>
            <p:cNvSpPr txBox="1">
              <a:spLocks noChangeArrowheads="1"/>
            </p:cNvSpPr>
            <p:nvPr/>
          </p:nvSpPr>
          <p:spPr bwMode="auto">
            <a:xfrm>
              <a:off x="6415" y="14521"/>
              <a:ext cx="1417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ładunek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4" name="Text Box 52"/>
            <p:cNvSpPr txBox="1">
              <a:spLocks noChangeArrowheads="1"/>
            </p:cNvSpPr>
            <p:nvPr/>
          </p:nvSpPr>
          <p:spPr bwMode="auto">
            <a:xfrm>
              <a:off x="6051" y="14517"/>
              <a:ext cx="5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15" name="AutoShape 53"/>
            <p:cNvCxnSpPr>
              <a:cxnSpLocks noChangeShapeType="1"/>
            </p:cNvCxnSpPr>
            <p:nvPr/>
          </p:nvCxnSpPr>
          <p:spPr bwMode="auto">
            <a:xfrm>
              <a:off x="6844" y="13757"/>
              <a:ext cx="120" cy="2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6" name="AutoShape 54"/>
            <p:cNvCxnSpPr>
              <a:cxnSpLocks noChangeShapeType="1"/>
            </p:cNvCxnSpPr>
            <p:nvPr/>
          </p:nvCxnSpPr>
          <p:spPr bwMode="auto">
            <a:xfrm flipV="1">
              <a:off x="5963" y="11955"/>
              <a:ext cx="41" cy="10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7" name="AutoShape 55"/>
            <p:cNvCxnSpPr>
              <a:cxnSpLocks noChangeShapeType="1"/>
            </p:cNvCxnSpPr>
            <p:nvPr/>
          </p:nvCxnSpPr>
          <p:spPr bwMode="auto">
            <a:xfrm flipV="1">
              <a:off x="6283" y="11468"/>
              <a:ext cx="1136" cy="9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8" name="AutoShape 56"/>
            <p:cNvCxnSpPr>
              <a:cxnSpLocks noChangeShapeType="1"/>
            </p:cNvCxnSpPr>
            <p:nvPr/>
          </p:nvCxnSpPr>
          <p:spPr bwMode="auto">
            <a:xfrm>
              <a:off x="6267" y="14044"/>
              <a:ext cx="1" cy="113"/>
            </a:xfrm>
            <a:prstGeom prst="straightConnector1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019" name="AutoShape 57"/>
            <p:cNvCxnSpPr>
              <a:cxnSpLocks noChangeShapeType="1"/>
            </p:cNvCxnSpPr>
            <p:nvPr/>
          </p:nvCxnSpPr>
          <p:spPr bwMode="auto">
            <a:xfrm>
              <a:off x="3960" y="13825"/>
              <a:ext cx="178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0" name="AutoShape 58"/>
            <p:cNvCxnSpPr>
              <a:cxnSpLocks noChangeShapeType="1"/>
            </p:cNvCxnSpPr>
            <p:nvPr/>
          </p:nvCxnSpPr>
          <p:spPr bwMode="auto">
            <a:xfrm>
              <a:off x="5613" y="13038"/>
              <a:ext cx="14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21" name="Text Box 59"/>
            <p:cNvSpPr txBox="1">
              <a:spLocks noChangeArrowheads="1"/>
            </p:cNvSpPr>
            <p:nvPr/>
          </p:nvSpPr>
          <p:spPr bwMode="auto">
            <a:xfrm>
              <a:off x="2661" y="10674"/>
              <a:ext cx="279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przekładnia zębata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67" name="AutoShape 5"/>
            <p:cNvCxnSpPr>
              <a:cxnSpLocks noChangeShapeType="1"/>
            </p:cNvCxnSpPr>
            <p:nvPr/>
          </p:nvCxnSpPr>
          <p:spPr bwMode="auto">
            <a:xfrm>
              <a:off x="2557" y="13460"/>
              <a:ext cx="141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1026" name="Łącznik prosty 1025"/>
          <p:cNvCxnSpPr/>
          <p:nvPr/>
        </p:nvCxnSpPr>
        <p:spPr>
          <a:xfrm flipH="1" flipV="1">
            <a:off x="6023428" y="449943"/>
            <a:ext cx="566057" cy="304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3" name="pole tekstowe 1022"/>
          <p:cNvSpPr txBox="1"/>
          <p:nvPr/>
        </p:nvSpPr>
        <p:spPr>
          <a:xfrm>
            <a:off x="406400" y="232228"/>
            <a:ext cx="4426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Sprzęgło luźne zębate, podwójne</a:t>
            </a:r>
            <a:endParaRPr lang="pl-PL" sz="2200" dirty="0"/>
          </a:p>
        </p:txBody>
      </p:sp>
      <p:sp>
        <p:nvSpPr>
          <p:cNvPr id="1025" name="Dowolny kształt 1024"/>
          <p:cNvSpPr/>
          <p:nvPr/>
        </p:nvSpPr>
        <p:spPr>
          <a:xfrm>
            <a:off x="6734628" y="1814286"/>
            <a:ext cx="812799" cy="1436914"/>
          </a:xfrm>
          <a:custGeom>
            <a:avLst/>
            <a:gdLst>
              <a:gd name="connsiteX0" fmla="*/ 783771 w 841828"/>
              <a:gd name="connsiteY0" fmla="*/ 0 h 1436914"/>
              <a:gd name="connsiteX1" fmla="*/ 812800 w 841828"/>
              <a:gd name="connsiteY1" fmla="*/ 508000 h 1436914"/>
              <a:gd name="connsiteX2" fmla="*/ 609600 w 841828"/>
              <a:gd name="connsiteY2" fmla="*/ 1030514 h 1436914"/>
              <a:gd name="connsiteX3" fmla="*/ 275771 w 841828"/>
              <a:gd name="connsiteY3" fmla="*/ 1320800 h 1436914"/>
              <a:gd name="connsiteX4" fmla="*/ 0 w 841828"/>
              <a:gd name="connsiteY4" fmla="*/ 1436914 h 1436914"/>
              <a:gd name="connsiteX5" fmla="*/ 0 w 841828"/>
              <a:gd name="connsiteY5" fmla="*/ 1436914 h 1436914"/>
              <a:gd name="connsiteX0" fmla="*/ 783771 w 812799"/>
              <a:gd name="connsiteY0" fmla="*/ 0 h 1436914"/>
              <a:gd name="connsiteX1" fmla="*/ 769257 w 812799"/>
              <a:gd name="connsiteY1" fmla="*/ 595086 h 1436914"/>
              <a:gd name="connsiteX2" fmla="*/ 609600 w 812799"/>
              <a:gd name="connsiteY2" fmla="*/ 1030514 h 1436914"/>
              <a:gd name="connsiteX3" fmla="*/ 275771 w 812799"/>
              <a:gd name="connsiteY3" fmla="*/ 1320800 h 1436914"/>
              <a:gd name="connsiteX4" fmla="*/ 0 w 812799"/>
              <a:gd name="connsiteY4" fmla="*/ 1436914 h 1436914"/>
              <a:gd name="connsiteX5" fmla="*/ 0 w 812799"/>
              <a:gd name="connsiteY5" fmla="*/ 1436914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799" h="1436914">
                <a:moveTo>
                  <a:pt x="783771" y="0"/>
                </a:moveTo>
                <a:cubicBezTo>
                  <a:pt x="812799" y="168124"/>
                  <a:pt x="798285" y="423334"/>
                  <a:pt x="769257" y="595086"/>
                </a:cubicBezTo>
                <a:cubicBezTo>
                  <a:pt x="740229" y="766838"/>
                  <a:pt x="691848" y="909562"/>
                  <a:pt x="609600" y="1030514"/>
                </a:cubicBezTo>
                <a:cubicBezTo>
                  <a:pt x="527352" y="1151466"/>
                  <a:pt x="377371" y="1253067"/>
                  <a:pt x="275771" y="1320800"/>
                </a:cubicBezTo>
                <a:cubicBezTo>
                  <a:pt x="174171" y="1388533"/>
                  <a:pt x="0" y="1436914"/>
                  <a:pt x="0" y="1436914"/>
                </a:cubicBezTo>
                <a:lnTo>
                  <a:pt x="0" y="1436914"/>
                </a:ln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57</a:t>
            </a:fld>
            <a:endParaRPr lang="pl-PL"/>
          </a:p>
        </p:txBody>
      </p:sp>
      <p:grpSp>
        <p:nvGrpSpPr>
          <p:cNvPr id="634" name="Grupa 633"/>
          <p:cNvGrpSpPr/>
          <p:nvPr/>
        </p:nvGrpSpPr>
        <p:grpSpPr>
          <a:xfrm>
            <a:off x="514681" y="0"/>
            <a:ext cx="7729422" cy="6694439"/>
            <a:chOff x="514681" y="0"/>
            <a:chExt cx="7729422" cy="6694439"/>
          </a:xfrm>
        </p:grpSpPr>
        <p:grpSp>
          <p:nvGrpSpPr>
            <p:cNvPr id="25602" name="Group 2"/>
            <p:cNvGrpSpPr>
              <a:grpSpLocks/>
            </p:cNvGrpSpPr>
            <p:nvPr/>
          </p:nvGrpSpPr>
          <p:grpSpPr bwMode="auto">
            <a:xfrm>
              <a:off x="514681" y="682288"/>
              <a:ext cx="7729422" cy="6012151"/>
              <a:chOff x="2065" y="9691"/>
              <a:chExt cx="6960" cy="5414"/>
            </a:xfrm>
          </p:grpSpPr>
          <p:cxnSp>
            <p:nvCxnSpPr>
              <p:cNvPr id="25603" name="AutoShape 3"/>
              <p:cNvCxnSpPr>
                <a:cxnSpLocks noChangeShapeType="1"/>
              </p:cNvCxnSpPr>
              <p:nvPr/>
            </p:nvCxnSpPr>
            <p:spPr bwMode="auto">
              <a:xfrm rot="10800000" flipV="1">
                <a:off x="7769" y="13061"/>
                <a:ext cx="504" cy="5"/>
              </a:xfrm>
              <a:prstGeom prst="straightConnector1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lg"/>
              </a:ln>
            </p:spPr>
          </p:cxnSp>
          <p:sp>
            <p:nvSpPr>
              <p:cNvPr id="25604" name="Text Box 4"/>
              <p:cNvSpPr txBox="1">
                <a:spLocks noChangeArrowheads="1"/>
              </p:cNvSpPr>
              <p:nvPr/>
            </p:nvSpPr>
            <p:spPr bwMode="auto">
              <a:xfrm>
                <a:off x="7667" y="14416"/>
                <a:ext cx="1297" cy="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nieruchomy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korpus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5605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3308" y="10691"/>
                <a:ext cx="2408" cy="64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606" name="AutoShape 6"/>
              <p:cNvCxnSpPr>
                <a:cxnSpLocks noChangeShapeType="1"/>
              </p:cNvCxnSpPr>
              <p:nvPr/>
            </p:nvCxnSpPr>
            <p:spPr bwMode="auto">
              <a:xfrm>
                <a:off x="3569" y="13972"/>
                <a:ext cx="0" cy="4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607" name="AutoShape 7"/>
              <p:cNvCxnSpPr>
                <a:cxnSpLocks noChangeShapeType="1"/>
              </p:cNvCxnSpPr>
              <p:nvPr/>
            </p:nvCxnSpPr>
            <p:spPr bwMode="auto">
              <a:xfrm>
                <a:off x="5750" y="13963"/>
                <a:ext cx="0" cy="44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608" name="AutoShape 8"/>
              <p:cNvCxnSpPr>
                <a:cxnSpLocks noChangeShapeType="1"/>
              </p:cNvCxnSpPr>
              <p:nvPr/>
            </p:nvCxnSpPr>
            <p:spPr bwMode="auto">
              <a:xfrm>
                <a:off x="6595" y="13953"/>
                <a:ext cx="0" cy="4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sp>
            <p:nvSpPr>
              <p:cNvPr id="25609" name="Rectangle 9"/>
              <p:cNvSpPr>
                <a:spLocks noChangeArrowheads="1"/>
              </p:cNvSpPr>
              <p:nvPr/>
            </p:nvSpPr>
            <p:spPr bwMode="auto">
              <a:xfrm rot="16200000">
                <a:off x="6715" y="12730"/>
                <a:ext cx="158" cy="186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10" name="Arc 10"/>
              <p:cNvSpPr>
                <a:spLocks/>
              </p:cNvSpPr>
              <p:nvPr/>
            </p:nvSpPr>
            <p:spPr bwMode="auto">
              <a:xfrm rot="18930090">
                <a:off x="6708" y="12749"/>
                <a:ext cx="183" cy="185"/>
              </a:xfrm>
              <a:custGeom>
                <a:avLst/>
                <a:gdLst>
                  <a:gd name="G0" fmla="+- 0 0 0"/>
                  <a:gd name="G1" fmla="+- 20018 0 0"/>
                  <a:gd name="G2" fmla="+- 21600 0 0"/>
                  <a:gd name="T0" fmla="*/ 8114 w 19801"/>
                  <a:gd name="T1" fmla="*/ 0 h 20018"/>
                  <a:gd name="T2" fmla="*/ 19801 w 19801"/>
                  <a:gd name="T3" fmla="*/ 11388 h 20018"/>
                  <a:gd name="T4" fmla="*/ 0 w 19801"/>
                  <a:gd name="T5" fmla="*/ 20018 h 20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018" fill="none" extrusionOk="0">
                    <a:moveTo>
                      <a:pt x="8114" y="-1"/>
                    </a:moveTo>
                    <a:cubicBezTo>
                      <a:pt x="13348" y="2121"/>
                      <a:pt x="17544" y="6209"/>
                      <a:pt x="19801" y="11387"/>
                    </a:cubicBezTo>
                  </a:path>
                  <a:path w="19801" h="20018" stroke="0" extrusionOk="0">
                    <a:moveTo>
                      <a:pt x="8114" y="-1"/>
                    </a:moveTo>
                    <a:cubicBezTo>
                      <a:pt x="13348" y="2121"/>
                      <a:pt x="17544" y="6209"/>
                      <a:pt x="19801" y="11387"/>
                    </a:cubicBezTo>
                    <a:lnTo>
                      <a:pt x="0" y="2001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11" name="Arc 11"/>
              <p:cNvSpPr>
                <a:spLocks/>
              </p:cNvSpPr>
              <p:nvPr/>
            </p:nvSpPr>
            <p:spPr bwMode="auto">
              <a:xfrm rot="16485989" flipH="1">
                <a:off x="5343" y="11120"/>
                <a:ext cx="258" cy="453"/>
              </a:xfrm>
              <a:custGeom>
                <a:avLst/>
                <a:gdLst>
                  <a:gd name="G0" fmla="+- 2957 0 0"/>
                  <a:gd name="G1" fmla="+- 21591 0 0"/>
                  <a:gd name="G2" fmla="+- 21600 0 0"/>
                  <a:gd name="T0" fmla="*/ 3568 w 24557"/>
                  <a:gd name="T1" fmla="*/ 0 h 43191"/>
                  <a:gd name="T2" fmla="*/ 0 w 24557"/>
                  <a:gd name="T3" fmla="*/ 42988 h 43191"/>
                  <a:gd name="T4" fmla="*/ 2957 w 24557"/>
                  <a:gd name="T5" fmla="*/ 21591 h 43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57" h="43191" fill="none" extrusionOk="0">
                    <a:moveTo>
                      <a:pt x="3568" y="-1"/>
                    </a:moveTo>
                    <a:cubicBezTo>
                      <a:pt x="15254" y="330"/>
                      <a:pt x="24557" y="9899"/>
                      <a:pt x="24557" y="21591"/>
                    </a:cubicBezTo>
                    <a:cubicBezTo>
                      <a:pt x="24557" y="33520"/>
                      <a:pt x="14886" y="43191"/>
                      <a:pt x="2957" y="43191"/>
                    </a:cubicBezTo>
                    <a:cubicBezTo>
                      <a:pt x="1967" y="43191"/>
                      <a:pt x="979" y="43123"/>
                      <a:pt x="0" y="42987"/>
                    </a:cubicBezTo>
                  </a:path>
                  <a:path w="24557" h="43191" stroke="0" extrusionOk="0">
                    <a:moveTo>
                      <a:pt x="3568" y="-1"/>
                    </a:moveTo>
                    <a:cubicBezTo>
                      <a:pt x="15254" y="330"/>
                      <a:pt x="24557" y="9899"/>
                      <a:pt x="24557" y="21591"/>
                    </a:cubicBezTo>
                    <a:cubicBezTo>
                      <a:pt x="24557" y="33520"/>
                      <a:pt x="14886" y="43191"/>
                      <a:pt x="2957" y="43191"/>
                    </a:cubicBezTo>
                    <a:cubicBezTo>
                      <a:pt x="1967" y="43191"/>
                      <a:pt x="979" y="43123"/>
                      <a:pt x="0" y="42987"/>
                    </a:cubicBezTo>
                    <a:lnTo>
                      <a:pt x="2957" y="21591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12" name="Arc 12"/>
              <p:cNvSpPr>
                <a:spLocks/>
              </p:cNvSpPr>
              <p:nvPr/>
            </p:nvSpPr>
            <p:spPr bwMode="auto">
              <a:xfrm rot="-20700000">
                <a:off x="5272" y="10539"/>
                <a:ext cx="434" cy="446"/>
              </a:xfrm>
              <a:custGeom>
                <a:avLst/>
                <a:gdLst>
                  <a:gd name="G0" fmla="+- 20372 0 0"/>
                  <a:gd name="G1" fmla="+- 21600 0 0"/>
                  <a:gd name="G2" fmla="+- 21600 0 0"/>
                  <a:gd name="T0" fmla="*/ 13510 w 41972"/>
                  <a:gd name="T1" fmla="*/ 1119 h 43200"/>
                  <a:gd name="T2" fmla="*/ 0 w 41972"/>
                  <a:gd name="T3" fmla="*/ 28778 h 43200"/>
                  <a:gd name="T4" fmla="*/ 20372 w 4197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972" h="43200" fill="none" extrusionOk="0">
                    <a:moveTo>
                      <a:pt x="13509" y="1118"/>
                    </a:moveTo>
                    <a:cubicBezTo>
                      <a:pt x="15721" y="377"/>
                      <a:pt x="18039" y="-1"/>
                      <a:pt x="20372" y="0"/>
                    </a:cubicBezTo>
                    <a:cubicBezTo>
                      <a:pt x="32301" y="0"/>
                      <a:pt x="41972" y="9670"/>
                      <a:pt x="41972" y="21600"/>
                    </a:cubicBezTo>
                    <a:cubicBezTo>
                      <a:pt x="41972" y="33529"/>
                      <a:pt x="32301" y="43200"/>
                      <a:pt x="20372" y="43200"/>
                    </a:cubicBezTo>
                    <a:cubicBezTo>
                      <a:pt x="11209" y="43200"/>
                      <a:pt x="3044" y="37419"/>
                      <a:pt x="-1" y="28778"/>
                    </a:cubicBezTo>
                  </a:path>
                  <a:path w="41972" h="43200" stroke="0" extrusionOk="0">
                    <a:moveTo>
                      <a:pt x="13509" y="1118"/>
                    </a:moveTo>
                    <a:cubicBezTo>
                      <a:pt x="15721" y="377"/>
                      <a:pt x="18039" y="-1"/>
                      <a:pt x="20372" y="0"/>
                    </a:cubicBezTo>
                    <a:cubicBezTo>
                      <a:pt x="32301" y="0"/>
                      <a:pt x="41972" y="9670"/>
                      <a:pt x="41972" y="21600"/>
                    </a:cubicBezTo>
                    <a:cubicBezTo>
                      <a:pt x="41972" y="33529"/>
                      <a:pt x="32301" y="43200"/>
                      <a:pt x="20372" y="43200"/>
                    </a:cubicBezTo>
                    <a:cubicBezTo>
                      <a:pt x="11209" y="43200"/>
                      <a:pt x="3044" y="37419"/>
                      <a:pt x="-1" y="28778"/>
                    </a:cubicBezTo>
                    <a:lnTo>
                      <a:pt x="20372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13" name="Oval 13"/>
              <p:cNvSpPr>
                <a:spLocks noChangeArrowheads="1"/>
              </p:cNvSpPr>
              <p:nvPr/>
            </p:nvSpPr>
            <p:spPr bwMode="auto">
              <a:xfrm>
                <a:off x="3554" y="11450"/>
                <a:ext cx="2012" cy="201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14" name="Oval 14"/>
              <p:cNvSpPr>
                <a:spLocks noChangeArrowheads="1"/>
              </p:cNvSpPr>
              <p:nvPr/>
            </p:nvSpPr>
            <p:spPr bwMode="auto">
              <a:xfrm>
                <a:off x="4262" y="12158"/>
                <a:ext cx="590" cy="58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15" name="Oval 15"/>
              <p:cNvSpPr>
                <a:spLocks noChangeArrowheads="1"/>
              </p:cNvSpPr>
              <p:nvPr/>
            </p:nvSpPr>
            <p:spPr bwMode="auto">
              <a:xfrm>
                <a:off x="4128" y="12024"/>
                <a:ext cx="865" cy="865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16" name="Oval 16"/>
              <p:cNvSpPr>
                <a:spLocks noChangeArrowheads="1"/>
              </p:cNvSpPr>
              <p:nvPr/>
            </p:nvSpPr>
            <p:spPr bwMode="auto">
              <a:xfrm>
                <a:off x="3657" y="11552"/>
                <a:ext cx="1799" cy="180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17" name="Oval 17"/>
              <p:cNvSpPr>
                <a:spLocks noChangeArrowheads="1"/>
              </p:cNvSpPr>
              <p:nvPr/>
            </p:nvSpPr>
            <p:spPr bwMode="auto">
              <a:xfrm>
                <a:off x="3586" y="11481"/>
                <a:ext cx="1949" cy="195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618" name="AutoShape 18"/>
              <p:cNvCxnSpPr>
                <a:cxnSpLocks noChangeShapeType="1"/>
              </p:cNvCxnSpPr>
              <p:nvPr/>
            </p:nvCxnSpPr>
            <p:spPr bwMode="auto">
              <a:xfrm>
                <a:off x="4561" y="12158"/>
                <a:ext cx="290" cy="2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19" name="AutoShape 19"/>
              <p:cNvCxnSpPr>
                <a:cxnSpLocks noChangeShapeType="1"/>
              </p:cNvCxnSpPr>
              <p:nvPr/>
            </p:nvCxnSpPr>
            <p:spPr bwMode="auto">
              <a:xfrm>
                <a:off x="4638" y="12175"/>
                <a:ext cx="203" cy="20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0" name="AutoShape 20"/>
              <p:cNvCxnSpPr>
                <a:cxnSpLocks noChangeShapeType="1"/>
              </p:cNvCxnSpPr>
              <p:nvPr/>
            </p:nvCxnSpPr>
            <p:spPr bwMode="auto">
              <a:xfrm>
                <a:off x="4507" y="12165"/>
                <a:ext cx="343" cy="34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1" name="AutoShape 21"/>
              <p:cNvCxnSpPr>
                <a:cxnSpLocks noChangeShapeType="1"/>
              </p:cNvCxnSpPr>
              <p:nvPr/>
            </p:nvCxnSpPr>
            <p:spPr bwMode="auto">
              <a:xfrm>
                <a:off x="4454" y="12173"/>
                <a:ext cx="378" cy="37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2" name="AutoShape 22"/>
              <p:cNvCxnSpPr>
                <a:cxnSpLocks noChangeShapeType="1"/>
              </p:cNvCxnSpPr>
              <p:nvPr/>
            </p:nvCxnSpPr>
            <p:spPr bwMode="auto">
              <a:xfrm>
                <a:off x="4413" y="12194"/>
                <a:ext cx="399" cy="39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3" name="AutoShape 23"/>
              <p:cNvCxnSpPr>
                <a:cxnSpLocks noChangeShapeType="1"/>
              </p:cNvCxnSpPr>
              <p:nvPr/>
            </p:nvCxnSpPr>
            <p:spPr bwMode="auto">
              <a:xfrm>
                <a:off x="4380" y="12223"/>
                <a:ext cx="404" cy="4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4" name="AutoShape 24"/>
              <p:cNvCxnSpPr>
                <a:cxnSpLocks noChangeShapeType="1"/>
              </p:cNvCxnSpPr>
              <p:nvPr/>
            </p:nvCxnSpPr>
            <p:spPr bwMode="auto">
              <a:xfrm>
                <a:off x="4343" y="12247"/>
                <a:ext cx="418" cy="41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5" name="AutoShape 25"/>
              <p:cNvCxnSpPr>
                <a:cxnSpLocks noChangeShapeType="1"/>
              </p:cNvCxnSpPr>
              <p:nvPr/>
            </p:nvCxnSpPr>
            <p:spPr bwMode="auto">
              <a:xfrm>
                <a:off x="4315" y="12280"/>
                <a:ext cx="409" cy="40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6" name="AutoShape 26"/>
              <p:cNvCxnSpPr>
                <a:cxnSpLocks noChangeShapeType="1"/>
              </p:cNvCxnSpPr>
              <p:nvPr/>
            </p:nvCxnSpPr>
            <p:spPr bwMode="auto">
              <a:xfrm>
                <a:off x="4295" y="12321"/>
                <a:ext cx="395" cy="39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7" name="AutoShape 27"/>
              <p:cNvCxnSpPr>
                <a:cxnSpLocks noChangeShapeType="1"/>
              </p:cNvCxnSpPr>
              <p:nvPr/>
            </p:nvCxnSpPr>
            <p:spPr bwMode="auto">
              <a:xfrm>
                <a:off x="4275" y="12363"/>
                <a:ext cx="365" cy="36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8" name="AutoShape 28"/>
              <p:cNvCxnSpPr>
                <a:cxnSpLocks noChangeShapeType="1"/>
              </p:cNvCxnSpPr>
              <p:nvPr/>
            </p:nvCxnSpPr>
            <p:spPr bwMode="auto">
              <a:xfrm>
                <a:off x="4264" y="12413"/>
                <a:ext cx="325" cy="32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9" name="AutoShape 29"/>
              <p:cNvCxnSpPr>
                <a:cxnSpLocks noChangeShapeType="1"/>
              </p:cNvCxnSpPr>
              <p:nvPr/>
            </p:nvCxnSpPr>
            <p:spPr bwMode="auto">
              <a:xfrm>
                <a:off x="4267" y="12471"/>
                <a:ext cx="268" cy="26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0" name="AutoShape 30"/>
              <p:cNvCxnSpPr>
                <a:cxnSpLocks noChangeShapeType="1"/>
              </p:cNvCxnSpPr>
              <p:nvPr/>
            </p:nvCxnSpPr>
            <p:spPr bwMode="auto">
              <a:xfrm>
                <a:off x="4279" y="12538"/>
                <a:ext cx="182" cy="18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31" name="Arc 31"/>
              <p:cNvSpPr>
                <a:spLocks/>
              </p:cNvSpPr>
              <p:nvPr/>
            </p:nvSpPr>
            <p:spPr bwMode="auto">
              <a:xfrm>
                <a:off x="3994" y="11065"/>
                <a:ext cx="1953" cy="2802"/>
              </a:xfrm>
              <a:custGeom>
                <a:avLst/>
                <a:gdLst>
                  <a:gd name="G0" fmla="+- 0 0 0"/>
                  <a:gd name="G1" fmla="+- 15881 0 0"/>
                  <a:gd name="G2" fmla="+- 21600 0 0"/>
                  <a:gd name="T0" fmla="*/ 14641 w 21600"/>
                  <a:gd name="T1" fmla="*/ 0 h 31010"/>
                  <a:gd name="T2" fmla="*/ 15417 w 21600"/>
                  <a:gd name="T3" fmla="*/ 31010 h 31010"/>
                  <a:gd name="T4" fmla="*/ 0 w 21600"/>
                  <a:gd name="T5" fmla="*/ 15881 h 3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1010" fill="none" extrusionOk="0">
                    <a:moveTo>
                      <a:pt x="14640" y="0"/>
                    </a:moveTo>
                    <a:cubicBezTo>
                      <a:pt x="19076" y="4089"/>
                      <a:pt x="21600" y="9847"/>
                      <a:pt x="21600" y="15881"/>
                    </a:cubicBezTo>
                    <a:cubicBezTo>
                      <a:pt x="21600" y="21539"/>
                      <a:pt x="19379" y="26971"/>
                      <a:pt x="15416" y="31009"/>
                    </a:cubicBezTo>
                  </a:path>
                  <a:path w="21600" h="31010" stroke="0" extrusionOk="0">
                    <a:moveTo>
                      <a:pt x="14640" y="0"/>
                    </a:moveTo>
                    <a:cubicBezTo>
                      <a:pt x="19076" y="4089"/>
                      <a:pt x="21600" y="9847"/>
                      <a:pt x="21600" y="15881"/>
                    </a:cubicBezTo>
                    <a:cubicBezTo>
                      <a:pt x="21600" y="21539"/>
                      <a:pt x="19379" y="26971"/>
                      <a:pt x="15416" y="31009"/>
                    </a:cubicBezTo>
                    <a:lnTo>
                      <a:pt x="0" y="1588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25632" name="Group 32"/>
              <p:cNvGrpSpPr>
                <a:grpSpLocks/>
              </p:cNvGrpSpPr>
              <p:nvPr/>
            </p:nvGrpSpPr>
            <p:grpSpPr bwMode="auto">
              <a:xfrm>
                <a:off x="5778" y="14162"/>
                <a:ext cx="1929" cy="149"/>
                <a:chOff x="5190" y="15945"/>
                <a:chExt cx="3682" cy="285"/>
              </a:xfrm>
            </p:grpSpPr>
            <p:cxnSp>
              <p:nvCxnSpPr>
                <p:cNvPr id="25633" name="AutoShape 33"/>
                <p:cNvCxnSpPr>
                  <a:cxnSpLocks noChangeShapeType="1"/>
                </p:cNvCxnSpPr>
                <p:nvPr/>
              </p:nvCxnSpPr>
              <p:spPr bwMode="auto">
                <a:xfrm>
                  <a:off x="5190" y="15945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34" name="AutoShape 34"/>
                <p:cNvCxnSpPr>
                  <a:cxnSpLocks noChangeShapeType="1"/>
                </p:cNvCxnSpPr>
                <p:nvPr/>
              </p:nvCxnSpPr>
              <p:spPr bwMode="auto">
                <a:xfrm>
                  <a:off x="5373" y="15952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35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5550" y="15959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36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5720" y="15952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37" name="AutoShape 37"/>
                <p:cNvCxnSpPr>
                  <a:cxnSpLocks noChangeShapeType="1"/>
                </p:cNvCxnSpPr>
                <p:nvPr/>
              </p:nvCxnSpPr>
              <p:spPr bwMode="auto">
                <a:xfrm>
                  <a:off x="5889" y="15952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38" name="AutoShape 38"/>
                <p:cNvCxnSpPr>
                  <a:cxnSpLocks noChangeShapeType="1"/>
                </p:cNvCxnSpPr>
                <p:nvPr/>
              </p:nvCxnSpPr>
              <p:spPr bwMode="auto">
                <a:xfrm>
                  <a:off x="6058" y="15952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39" name="AutoShape 39"/>
                <p:cNvCxnSpPr>
                  <a:cxnSpLocks noChangeShapeType="1"/>
                </p:cNvCxnSpPr>
                <p:nvPr/>
              </p:nvCxnSpPr>
              <p:spPr bwMode="auto">
                <a:xfrm>
                  <a:off x="6227" y="15952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40" name="AutoShape 40"/>
                <p:cNvCxnSpPr>
                  <a:cxnSpLocks noChangeShapeType="1"/>
                </p:cNvCxnSpPr>
                <p:nvPr/>
              </p:nvCxnSpPr>
              <p:spPr bwMode="auto">
                <a:xfrm>
                  <a:off x="6396" y="15952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41" name="AutoShape 41"/>
                <p:cNvCxnSpPr>
                  <a:cxnSpLocks noChangeShapeType="1"/>
                </p:cNvCxnSpPr>
                <p:nvPr/>
              </p:nvCxnSpPr>
              <p:spPr bwMode="auto">
                <a:xfrm>
                  <a:off x="6572" y="15959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42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6734" y="15952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43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6910" y="15959"/>
                  <a:ext cx="252" cy="25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44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7079" y="15959"/>
                  <a:ext cx="259" cy="2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45" name="AutoShape 45"/>
                <p:cNvCxnSpPr>
                  <a:cxnSpLocks noChangeShapeType="1"/>
                </p:cNvCxnSpPr>
                <p:nvPr/>
              </p:nvCxnSpPr>
              <p:spPr bwMode="auto">
                <a:xfrm>
                  <a:off x="7248" y="15959"/>
                  <a:ext cx="252" cy="25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46" name="AutoShape 46"/>
                <p:cNvCxnSpPr>
                  <a:cxnSpLocks noChangeShapeType="1"/>
                </p:cNvCxnSpPr>
                <p:nvPr/>
              </p:nvCxnSpPr>
              <p:spPr bwMode="auto">
                <a:xfrm>
                  <a:off x="7410" y="15952"/>
                  <a:ext cx="259" cy="2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47" name="AutoShape 47"/>
                <p:cNvCxnSpPr>
                  <a:cxnSpLocks noChangeShapeType="1"/>
                </p:cNvCxnSpPr>
                <p:nvPr/>
              </p:nvCxnSpPr>
              <p:spPr bwMode="auto">
                <a:xfrm>
                  <a:off x="7586" y="15959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48" name="AutoShape 48"/>
                <p:cNvCxnSpPr>
                  <a:cxnSpLocks noChangeShapeType="1"/>
                </p:cNvCxnSpPr>
                <p:nvPr/>
              </p:nvCxnSpPr>
              <p:spPr bwMode="auto">
                <a:xfrm>
                  <a:off x="7748" y="15952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49" name="AutoShape 49"/>
                <p:cNvCxnSpPr>
                  <a:cxnSpLocks noChangeShapeType="1"/>
                </p:cNvCxnSpPr>
                <p:nvPr/>
              </p:nvCxnSpPr>
              <p:spPr bwMode="auto">
                <a:xfrm>
                  <a:off x="7917" y="15952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50" name="AutoShape 50"/>
                <p:cNvCxnSpPr>
                  <a:cxnSpLocks noChangeShapeType="1"/>
                </p:cNvCxnSpPr>
                <p:nvPr/>
              </p:nvCxnSpPr>
              <p:spPr bwMode="auto">
                <a:xfrm>
                  <a:off x="8093" y="15959"/>
                  <a:ext cx="259" cy="2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51" name="AutoShape 51"/>
                <p:cNvCxnSpPr>
                  <a:cxnSpLocks noChangeShapeType="1"/>
                </p:cNvCxnSpPr>
                <p:nvPr/>
              </p:nvCxnSpPr>
              <p:spPr bwMode="auto">
                <a:xfrm>
                  <a:off x="8255" y="15952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52" name="AutoShape 52"/>
                <p:cNvCxnSpPr>
                  <a:cxnSpLocks noChangeShapeType="1"/>
                </p:cNvCxnSpPr>
                <p:nvPr/>
              </p:nvCxnSpPr>
              <p:spPr bwMode="auto">
                <a:xfrm>
                  <a:off x="8416" y="15945"/>
                  <a:ext cx="273" cy="27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53" name="AutoShape 53"/>
                <p:cNvCxnSpPr>
                  <a:cxnSpLocks noChangeShapeType="1"/>
                </p:cNvCxnSpPr>
                <p:nvPr/>
              </p:nvCxnSpPr>
              <p:spPr bwMode="auto">
                <a:xfrm>
                  <a:off x="8599" y="15959"/>
                  <a:ext cx="273" cy="27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654" name="AutoShape 54"/>
              <p:cNvCxnSpPr>
                <a:cxnSpLocks noChangeShapeType="1"/>
              </p:cNvCxnSpPr>
              <p:nvPr/>
            </p:nvCxnSpPr>
            <p:spPr bwMode="auto">
              <a:xfrm>
                <a:off x="2944" y="14161"/>
                <a:ext cx="139" cy="13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5" name="AutoShape 55"/>
              <p:cNvCxnSpPr>
                <a:cxnSpLocks noChangeShapeType="1"/>
              </p:cNvCxnSpPr>
              <p:nvPr/>
            </p:nvCxnSpPr>
            <p:spPr bwMode="auto">
              <a:xfrm>
                <a:off x="3039" y="14165"/>
                <a:ext cx="140" cy="1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6" name="AutoShape 56"/>
              <p:cNvCxnSpPr>
                <a:cxnSpLocks noChangeShapeType="1"/>
              </p:cNvCxnSpPr>
              <p:nvPr/>
            </p:nvCxnSpPr>
            <p:spPr bwMode="auto">
              <a:xfrm>
                <a:off x="3133" y="14168"/>
                <a:ext cx="139" cy="13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7" name="AutoShape 57"/>
              <p:cNvCxnSpPr>
                <a:cxnSpLocks noChangeShapeType="1"/>
              </p:cNvCxnSpPr>
              <p:nvPr/>
            </p:nvCxnSpPr>
            <p:spPr bwMode="auto">
              <a:xfrm>
                <a:off x="3221" y="14165"/>
                <a:ext cx="140" cy="1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8" name="AutoShape 58"/>
              <p:cNvCxnSpPr>
                <a:cxnSpLocks noChangeShapeType="1"/>
              </p:cNvCxnSpPr>
              <p:nvPr/>
            </p:nvCxnSpPr>
            <p:spPr bwMode="auto">
              <a:xfrm>
                <a:off x="3310" y="14165"/>
                <a:ext cx="139" cy="1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9" name="AutoShape 59"/>
              <p:cNvCxnSpPr>
                <a:cxnSpLocks noChangeShapeType="1"/>
              </p:cNvCxnSpPr>
              <p:nvPr/>
            </p:nvCxnSpPr>
            <p:spPr bwMode="auto">
              <a:xfrm>
                <a:off x="3398" y="14165"/>
                <a:ext cx="139" cy="1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0" name="AutoShape 60"/>
              <p:cNvCxnSpPr>
                <a:cxnSpLocks noChangeShapeType="1"/>
              </p:cNvCxnSpPr>
              <p:nvPr/>
            </p:nvCxnSpPr>
            <p:spPr bwMode="auto">
              <a:xfrm>
                <a:off x="3487" y="14165"/>
                <a:ext cx="139" cy="1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1" name="AutoShape 61"/>
              <p:cNvCxnSpPr>
                <a:cxnSpLocks noChangeShapeType="1"/>
              </p:cNvCxnSpPr>
              <p:nvPr/>
            </p:nvCxnSpPr>
            <p:spPr bwMode="auto">
              <a:xfrm>
                <a:off x="3576" y="14165"/>
                <a:ext cx="139" cy="1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2" name="AutoShape 62"/>
              <p:cNvCxnSpPr>
                <a:cxnSpLocks noChangeShapeType="1"/>
              </p:cNvCxnSpPr>
              <p:nvPr/>
            </p:nvCxnSpPr>
            <p:spPr bwMode="auto">
              <a:xfrm>
                <a:off x="3668" y="14168"/>
                <a:ext cx="139" cy="13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63" name="AutoShape 63"/>
              <p:cNvCxnSpPr>
                <a:cxnSpLocks noChangeShapeType="1"/>
              </p:cNvCxnSpPr>
              <p:nvPr/>
            </p:nvCxnSpPr>
            <p:spPr bwMode="auto">
              <a:xfrm>
                <a:off x="3757" y="14169"/>
                <a:ext cx="139" cy="13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5664" name="Group 64"/>
              <p:cNvGrpSpPr>
                <a:grpSpLocks/>
              </p:cNvGrpSpPr>
              <p:nvPr/>
            </p:nvGrpSpPr>
            <p:grpSpPr bwMode="auto">
              <a:xfrm>
                <a:off x="3835" y="14161"/>
                <a:ext cx="1028" cy="149"/>
                <a:chOff x="2981" y="15262"/>
                <a:chExt cx="1962" cy="285"/>
              </a:xfrm>
            </p:grpSpPr>
            <p:cxnSp>
              <p:nvCxnSpPr>
                <p:cNvPr id="25665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2981" y="15276"/>
                  <a:ext cx="252" cy="25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66" name="AutoShape 66"/>
                <p:cNvCxnSpPr>
                  <a:cxnSpLocks noChangeShapeType="1"/>
                </p:cNvCxnSpPr>
                <p:nvPr/>
              </p:nvCxnSpPr>
              <p:spPr bwMode="auto">
                <a:xfrm>
                  <a:off x="3150" y="15276"/>
                  <a:ext cx="259" cy="2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67" name="AutoShape 67"/>
                <p:cNvCxnSpPr>
                  <a:cxnSpLocks noChangeShapeType="1"/>
                </p:cNvCxnSpPr>
                <p:nvPr/>
              </p:nvCxnSpPr>
              <p:spPr bwMode="auto">
                <a:xfrm>
                  <a:off x="3319" y="15276"/>
                  <a:ext cx="252" cy="25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68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3481" y="15269"/>
                  <a:ext cx="259" cy="2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69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3657" y="15276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70" name="AutoShape 70"/>
                <p:cNvCxnSpPr>
                  <a:cxnSpLocks noChangeShapeType="1"/>
                </p:cNvCxnSpPr>
                <p:nvPr/>
              </p:nvCxnSpPr>
              <p:spPr bwMode="auto">
                <a:xfrm>
                  <a:off x="3819" y="15269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71" name="AutoShape 71"/>
                <p:cNvCxnSpPr>
                  <a:cxnSpLocks noChangeShapeType="1"/>
                </p:cNvCxnSpPr>
                <p:nvPr/>
              </p:nvCxnSpPr>
              <p:spPr bwMode="auto">
                <a:xfrm>
                  <a:off x="3988" y="15269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72" name="AutoShape 72"/>
                <p:cNvCxnSpPr>
                  <a:cxnSpLocks noChangeShapeType="1"/>
                </p:cNvCxnSpPr>
                <p:nvPr/>
              </p:nvCxnSpPr>
              <p:spPr bwMode="auto">
                <a:xfrm>
                  <a:off x="4164" y="15276"/>
                  <a:ext cx="259" cy="2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73" name="AutoShape 73"/>
                <p:cNvCxnSpPr>
                  <a:cxnSpLocks noChangeShapeType="1"/>
                </p:cNvCxnSpPr>
                <p:nvPr/>
              </p:nvCxnSpPr>
              <p:spPr bwMode="auto">
                <a:xfrm>
                  <a:off x="4326" y="15269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74" name="AutoShape 74"/>
                <p:cNvCxnSpPr>
                  <a:cxnSpLocks noChangeShapeType="1"/>
                </p:cNvCxnSpPr>
                <p:nvPr/>
              </p:nvCxnSpPr>
              <p:spPr bwMode="auto">
                <a:xfrm>
                  <a:off x="4487" y="15262"/>
                  <a:ext cx="273" cy="27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75" name="AutoShape 75"/>
                <p:cNvCxnSpPr>
                  <a:cxnSpLocks noChangeShapeType="1"/>
                </p:cNvCxnSpPr>
                <p:nvPr/>
              </p:nvCxnSpPr>
              <p:spPr bwMode="auto">
                <a:xfrm>
                  <a:off x="4670" y="15276"/>
                  <a:ext cx="273" cy="27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676" name="AutoShape 76"/>
              <p:cNvCxnSpPr>
                <a:cxnSpLocks noChangeShapeType="1"/>
              </p:cNvCxnSpPr>
              <p:nvPr/>
            </p:nvCxnSpPr>
            <p:spPr bwMode="auto">
              <a:xfrm>
                <a:off x="2943" y="14246"/>
                <a:ext cx="53" cy="5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5677" name="Group 77"/>
              <p:cNvGrpSpPr>
                <a:grpSpLocks/>
              </p:cNvGrpSpPr>
              <p:nvPr/>
            </p:nvGrpSpPr>
            <p:grpSpPr bwMode="auto">
              <a:xfrm>
                <a:off x="5332" y="14034"/>
                <a:ext cx="1721" cy="131"/>
                <a:chOff x="5947" y="15012"/>
                <a:chExt cx="1286" cy="249"/>
              </a:xfrm>
            </p:grpSpPr>
            <p:cxnSp>
              <p:nvCxnSpPr>
                <p:cNvPr id="25678" name="AutoShape 78"/>
                <p:cNvCxnSpPr>
                  <a:cxnSpLocks noChangeShapeType="1"/>
                </p:cNvCxnSpPr>
                <p:nvPr/>
              </p:nvCxnSpPr>
              <p:spPr bwMode="auto">
                <a:xfrm>
                  <a:off x="5947" y="15012"/>
                  <a:ext cx="0" cy="23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79" name="AutoShape 79"/>
                <p:cNvCxnSpPr>
                  <a:cxnSpLocks noChangeShapeType="1"/>
                </p:cNvCxnSpPr>
                <p:nvPr/>
              </p:nvCxnSpPr>
              <p:spPr bwMode="auto">
                <a:xfrm>
                  <a:off x="7233" y="15025"/>
                  <a:ext cx="0" cy="23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5680" name="Group 80"/>
              <p:cNvGrpSpPr>
                <a:grpSpLocks/>
              </p:cNvGrpSpPr>
              <p:nvPr/>
            </p:nvGrpSpPr>
            <p:grpSpPr bwMode="auto">
              <a:xfrm>
                <a:off x="3243" y="14037"/>
                <a:ext cx="673" cy="130"/>
                <a:chOff x="5947" y="15012"/>
                <a:chExt cx="1286" cy="249"/>
              </a:xfrm>
            </p:grpSpPr>
            <p:cxnSp>
              <p:nvCxnSpPr>
                <p:cNvPr id="25681" name="AutoShape 81"/>
                <p:cNvCxnSpPr>
                  <a:cxnSpLocks noChangeShapeType="1"/>
                </p:cNvCxnSpPr>
                <p:nvPr/>
              </p:nvCxnSpPr>
              <p:spPr bwMode="auto">
                <a:xfrm>
                  <a:off x="5947" y="15012"/>
                  <a:ext cx="0" cy="23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82" name="AutoShape 82"/>
                <p:cNvCxnSpPr>
                  <a:cxnSpLocks noChangeShapeType="1"/>
                </p:cNvCxnSpPr>
                <p:nvPr/>
              </p:nvCxnSpPr>
              <p:spPr bwMode="auto">
                <a:xfrm>
                  <a:off x="7233" y="15025"/>
                  <a:ext cx="0" cy="23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5683" name="Group 83"/>
              <p:cNvGrpSpPr>
                <a:grpSpLocks/>
              </p:cNvGrpSpPr>
              <p:nvPr/>
            </p:nvGrpSpPr>
            <p:grpSpPr bwMode="auto">
              <a:xfrm flipH="1">
                <a:off x="2918" y="11419"/>
                <a:ext cx="2536" cy="2504"/>
                <a:chOff x="3151" y="10021"/>
                <a:chExt cx="4839" cy="4778"/>
              </a:xfrm>
            </p:grpSpPr>
            <p:sp>
              <p:nvSpPr>
                <p:cNvPr id="25684" name="Arc 84"/>
                <p:cNvSpPr>
                  <a:spLocks/>
                </p:cNvSpPr>
                <p:nvPr/>
              </p:nvSpPr>
              <p:spPr bwMode="auto">
                <a:xfrm>
                  <a:off x="7341" y="11578"/>
                  <a:ext cx="579" cy="851"/>
                </a:xfrm>
                <a:custGeom>
                  <a:avLst/>
                  <a:gdLst>
                    <a:gd name="G0" fmla="+- 7789 0 0"/>
                    <a:gd name="G1" fmla="+- 21600 0 0"/>
                    <a:gd name="G2" fmla="+- 21600 0 0"/>
                    <a:gd name="T0" fmla="*/ 0 w 29389"/>
                    <a:gd name="T1" fmla="*/ 1453 h 43200"/>
                    <a:gd name="T2" fmla="*/ 1306 w 29389"/>
                    <a:gd name="T3" fmla="*/ 42204 h 43200"/>
                    <a:gd name="T4" fmla="*/ 7789 w 29389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389" h="43200" fill="none" extrusionOk="0">
                      <a:moveTo>
                        <a:pt x="0" y="1453"/>
                      </a:moveTo>
                      <a:cubicBezTo>
                        <a:pt x="2484" y="492"/>
                        <a:pt x="5125" y="-1"/>
                        <a:pt x="7789" y="0"/>
                      </a:cubicBezTo>
                      <a:cubicBezTo>
                        <a:pt x="19718" y="0"/>
                        <a:pt x="29389" y="9670"/>
                        <a:pt x="29389" y="21600"/>
                      </a:cubicBezTo>
                      <a:cubicBezTo>
                        <a:pt x="29389" y="33529"/>
                        <a:pt x="19718" y="43200"/>
                        <a:pt x="7789" y="43200"/>
                      </a:cubicBezTo>
                      <a:cubicBezTo>
                        <a:pt x="5589" y="43200"/>
                        <a:pt x="3403" y="42864"/>
                        <a:pt x="1305" y="42204"/>
                      </a:cubicBezTo>
                    </a:path>
                    <a:path w="29389" h="43200" stroke="0" extrusionOk="0">
                      <a:moveTo>
                        <a:pt x="0" y="1453"/>
                      </a:moveTo>
                      <a:cubicBezTo>
                        <a:pt x="2484" y="492"/>
                        <a:pt x="5125" y="-1"/>
                        <a:pt x="7789" y="0"/>
                      </a:cubicBezTo>
                      <a:cubicBezTo>
                        <a:pt x="19718" y="0"/>
                        <a:pt x="29389" y="9670"/>
                        <a:pt x="29389" y="21600"/>
                      </a:cubicBezTo>
                      <a:cubicBezTo>
                        <a:pt x="29389" y="33529"/>
                        <a:pt x="19718" y="43200"/>
                        <a:pt x="7789" y="43200"/>
                      </a:cubicBezTo>
                      <a:cubicBezTo>
                        <a:pt x="5589" y="43200"/>
                        <a:pt x="3403" y="42864"/>
                        <a:pt x="1305" y="42204"/>
                      </a:cubicBezTo>
                      <a:lnTo>
                        <a:pt x="7789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685" name="Arc 85"/>
                <p:cNvSpPr>
                  <a:spLocks/>
                </p:cNvSpPr>
                <p:nvPr/>
              </p:nvSpPr>
              <p:spPr bwMode="auto">
                <a:xfrm>
                  <a:off x="4870" y="10991"/>
                  <a:ext cx="2009" cy="2028"/>
                </a:xfrm>
                <a:custGeom>
                  <a:avLst/>
                  <a:gdLst>
                    <a:gd name="G0" fmla="+- 0 0 0"/>
                    <a:gd name="G1" fmla="+- 10860 0 0"/>
                    <a:gd name="G2" fmla="+- 21600 0 0"/>
                    <a:gd name="T0" fmla="*/ 18671 w 21600"/>
                    <a:gd name="T1" fmla="*/ 0 h 21803"/>
                    <a:gd name="T2" fmla="*/ 18623 w 21600"/>
                    <a:gd name="T3" fmla="*/ 21803 h 21803"/>
                    <a:gd name="T4" fmla="*/ 0 w 21600"/>
                    <a:gd name="T5" fmla="*/ 10860 h 218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03" fill="none" extrusionOk="0">
                      <a:moveTo>
                        <a:pt x="18671" y="-1"/>
                      </a:moveTo>
                      <a:cubicBezTo>
                        <a:pt x="20589" y="3297"/>
                        <a:pt x="21600" y="7044"/>
                        <a:pt x="21600" y="10860"/>
                      </a:cubicBezTo>
                      <a:cubicBezTo>
                        <a:pt x="21600" y="14707"/>
                        <a:pt x="20572" y="18485"/>
                        <a:pt x="18622" y="21802"/>
                      </a:cubicBezTo>
                    </a:path>
                    <a:path w="21600" h="21803" stroke="0" extrusionOk="0">
                      <a:moveTo>
                        <a:pt x="18671" y="-1"/>
                      </a:moveTo>
                      <a:cubicBezTo>
                        <a:pt x="20589" y="3297"/>
                        <a:pt x="21600" y="7044"/>
                        <a:pt x="21600" y="10860"/>
                      </a:cubicBezTo>
                      <a:cubicBezTo>
                        <a:pt x="21600" y="14707"/>
                        <a:pt x="20572" y="18485"/>
                        <a:pt x="18622" y="21802"/>
                      </a:cubicBezTo>
                      <a:lnTo>
                        <a:pt x="0" y="1086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686" name="Arc 86"/>
                <p:cNvSpPr>
                  <a:spLocks/>
                </p:cNvSpPr>
                <p:nvPr/>
              </p:nvSpPr>
              <p:spPr bwMode="auto">
                <a:xfrm>
                  <a:off x="4786" y="10926"/>
                  <a:ext cx="2175" cy="1074"/>
                </a:xfrm>
                <a:custGeom>
                  <a:avLst/>
                  <a:gdLst>
                    <a:gd name="G0" fmla="+- 0 0 0"/>
                    <a:gd name="G1" fmla="+- 10970 0 0"/>
                    <a:gd name="G2" fmla="+- 21600 0 0"/>
                    <a:gd name="T0" fmla="*/ 18607 w 21069"/>
                    <a:gd name="T1" fmla="*/ 0 h 10970"/>
                    <a:gd name="T2" fmla="*/ 21069 w 21069"/>
                    <a:gd name="T3" fmla="*/ 6209 h 10970"/>
                    <a:gd name="T4" fmla="*/ 0 w 21069"/>
                    <a:gd name="T5" fmla="*/ 10970 h 10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69" h="10970" fill="none" extrusionOk="0">
                      <a:moveTo>
                        <a:pt x="18606" y="0"/>
                      </a:moveTo>
                      <a:cubicBezTo>
                        <a:pt x="19744" y="1929"/>
                        <a:pt x="20575" y="4024"/>
                        <a:pt x="21068" y="6209"/>
                      </a:cubicBezTo>
                    </a:path>
                    <a:path w="21069" h="10970" stroke="0" extrusionOk="0">
                      <a:moveTo>
                        <a:pt x="18606" y="0"/>
                      </a:moveTo>
                      <a:cubicBezTo>
                        <a:pt x="19744" y="1929"/>
                        <a:pt x="20575" y="4024"/>
                        <a:pt x="21068" y="6209"/>
                      </a:cubicBezTo>
                      <a:lnTo>
                        <a:pt x="0" y="1097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687" name="Oval 87"/>
                <p:cNvSpPr>
                  <a:spLocks noChangeArrowheads="1"/>
                </p:cNvSpPr>
                <p:nvPr/>
              </p:nvSpPr>
              <p:spPr bwMode="auto">
                <a:xfrm>
                  <a:off x="7223" y="11721"/>
                  <a:ext cx="550" cy="550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688" name="Arc 88"/>
                <p:cNvSpPr>
                  <a:spLocks/>
                </p:cNvSpPr>
                <p:nvPr/>
              </p:nvSpPr>
              <p:spPr bwMode="auto">
                <a:xfrm>
                  <a:off x="7491" y="11634"/>
                  <a:ext cx="373" cy="739"/>
                </a:xfrm>
                <a:custGeom>
                  <a:avLst/>
                  <a:gdLst>
                    <a:gd name="G0" fmla="+- 191 0 0"/>
                    <a:gd name="G1" fmla="+- 21600 0 0"/>
                    <a:gd name="G2" fmla="+- 21600 0 0"/>
                    <a:gd name="T0" fmla="*/ 191 w 21791"/>
                    <a:gd name="T1" fmla="*/ 0 h 43200"/>
                    <a:gd name="T2" fmla="*/ 0 w 21791"/>
                    <a:gd name="T3" fmla="*/ 43199 h 43200"/>
                    <a:gd name="T4" fmla="*/ 191 w 21791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91" h="43200" fill="none" extrusionOk="0">
                      <a:moveTo>
                        <a:pt x="190" y="0"/>
                      </a:moveTo>
                      <a:cubicBezTo>
                        <a:pt x="12120" y="0"/>
                        <a:pt x="21791" y="9670"/>
                        <a:pt x="21791" y="21600"/>
                      </a:cubicBezTo>
                      <a:cubicBezTo>
                        <a:pt x="21791" y="33529"/>
                        <a:pt x="12120" y="43200"/>
                        <a:pt x="191" y="43200"/>
                      </a:cubicBezTo>
                      <a:cubicBezTo>
                        <a:pt x="127" y="43200"/>
                        <a:pt x="63" y="43199"/>
                        <a:pt x="-1" y="43199"/>
                      </a:cubicBezTo>
                    </a:path>
                    <a:path w="21791" h="43200" stroke="0" extrusionOk="0">
                      <a:moveTo>
                        <a:pt x="190" y="0"/>
                      </a:moveTo>
                      <a:cubicBezTo>
                        <a:pt x="12120" y="0"/>
                        <a:pt x="21791" y="9670"/>
                        <a:pt x="21791" y="21600"/>
                      </a:cubicBezTo>
                      <a:cubicBezTo>
                        <a:pt x="21791" y="33529"/>
                        <a:pt x="12120" y="43200"/>
                        <a:pt x="191" y="43200"/>
                      </a:cubicBezTo>
                      <a:cubicBezTo>
                        <a:pt x="127" y="43200"/>
                        <a:pt x="63" y="43199"/>
                        <a:pt x="-1" y="43199"/>
                      </a:cubicBezTo>
                      <a:lnTo>
                        <a:pt x="191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689" name="Oval 89"/>
                <p:cNvSpPr>
                  <a:spLocks noChangeArrowheads="1"/>
                </p:cNvSpPr>
                <p:nvPr/>
              </p:nvSpPr>
              <p:spPr bwMode="auto">
                <a:xfrm>
                  <a:off x="7303" y="11801"/>
                  <a:ext cx="391" cy="391"/>
                </a:xfrm>
                <a:prstGeom prst="ellipse">
                  <a:avLst/>
                </a:prstGeom>
                <a:noFill/>
                <a:ln w="31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690" name="Arc 90"/>
                <p:cNvSpPr>
                  <a:spLocks/>
                </p:cNvSpPr>
                <p:nvPr/>
              </p:nvSpPr>
              <p:spPr bwMode="auto">
                <a:xfrm flipH="1">
                  <a:off x="6960" y="11446"/>
                  <a:ext cx="166" cy="179"/>
                </a:xfrm>
                <a:custGeom>
                  <a:avLst/>
                  <a:gdLst>
                    <a:gd name="G0" fmla="+- 191 0 0"/>
                    <a:gd name="G1" fmla="+- 0 0 0"/>
                    <a:gd name="G2" fmla="+- 21600 0 0"/>
                    <a:gd name="T0" fmla="*/ 20022 w 20022"/>
                    <a:gd name="T1" fmla="*/ 8562 h 21600"/>
                    <a:gd name="T2" fmla="*/ 0 w 20022"/>
                    <a:gd name="T3" fmla="*/ 21599 h 21600"/>
                    <a:gd name="T4" fmla="*/ 191 w 20022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22" h="21600" fill="none" extrusionOk="0">
                      <a:moveTo>
                        <a:pt x="20021" y="8561"/>
                      </a:moveTo>
                      <a:cubicBezTo>
                        <a:pt x="16605" y="16475"/>
                        <a:pt x="8810" y="21599"/>
                        <a:pt x="191" y="21600"/>
                      </a:cubicBezTo>
                      <a:cubicBezTo>
                        <a:pt x="127" y="21600"/>
                        <a:pt x="63" y="21599"/>
                        <a:pt x="-1" y="21599"/>
                      </a:cubicBezTo>
                    </a:path>
                    <a:path w="20022" h="21600" stroke="0" extrusionOk="0">
                      <a:moveTo>
                        <a:pt x="20021" y="8561"/>
                      </a:moveTo>
                      <a:cubicBezTo>
                        <a:pt x="16605" y="16475"/>
                        <a:pt x="8810" y="21599"/>
                        <a:pt x="191" y="21600"/>
                      </a:cubicBezTo>
                      <a:cubicBezTo>
                        <a:pt x="127" y="21600"/>
                        <a:pt x="63" y="21599"/>
                        <a:pt x="-1" y="21599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691" name="Arc 91"/>
                <p:cNvSpPr>
                  <a:spLocks/>
                </p:cNvSpPr>
                <p:nvPr/>
              </p:nvSpPr>
              <p:spPr bwMode="auto">
                <a:xfrm flipH="1" flipV="1">
                  <a:off x="6973" y="12377"/>
                  <a:ext cx="166" cy="179"/>
                </a:xfrm>
                <a:custGeom>
                  <a:avLst/>
                  <a:gdLst>
                    <a:gd name="G0" fmla="+- 191 0 0"/>
                    <a:gd name="G1" fmla="+- 0 0 0"/>
                    <a:gd name="G2" fmla="+- 21600 0 0"/>
                    <a:gd name="T0" fmla="*/ 20022 w 20022"/>
                    <a:gd name="T1" fmla="*/ 8562 h 21600"/>
                    <a:gd name="T2" fmla="*/ 0 w 20022"/>
                    <a:gd name="T3" fmla="*/ 21599 h 21600"/>
                    <a:gd name="T4" fmla="*/ 191 w 20022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22" h="21600" fill="none" extrusionOk="0">
                      <a:moveTo>
                        <a:pt x="20021" y="8561"/>
                      </a:moveTo>
                      <a:cubicBezTo>
                        <a:pt x="16605" y="16475"/>
                        <a:pt x="8810" y="21599"/>
                        <a:pt x="191" y="21600"/>
                      </a:cubicBezTo>
                      <a:cubicBezTo>
                        <a:pt x="127" y="21600"/>
                        <a:pt x="63" y="21599"/>
                        <a:pt x="-1" y="21599"/>
                      </a:cubicBezTo>
                    </a:path>
                    <a:path w="20022" h="21600" stroke="0" extrusionOk="0">
                      <a:moveTo>
                        <a:pt x="20021" y="8561"/>
                      </a:moveTo>
                      <a:cubicBezTo>
                        <a:pt x="16605" y="16475"/>
                        <a:pt x="8810" y="21599"/>
                        <a:pt x="191" y="21600"/>
                      </a:cubicBezTo>
                      <a:cubicBezTo>
                        <a:pt x="127" y="21600"/>
                        <a:pt x="63" y="21599"/>
                        <a:pt x="-1" y="21599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692" name="Arc 92"/>
                <p:cNvSpPr>
                  <a:spLocks/>
                </p:cNvSpPr>
                <p:nvPr/>
              </p:nvSpPr>
              <p:spPr bwMode="auto">
                <a:xfrm flipV="1">
                  <a:off x="4799" y="12017"/>
                  <a:ext cx="2178" cy="1074"/>
                </a:xfrm>
                <a:custGeom>
                  <a:avLst/>
                  <a:gdLst>
                    <a:gd name="G0" fmla="+- 0 0 0"/>
                    <a:gd name="G1" fmla="+- 10970 0 0"/>
                    <a:gd name="G2" fmla="+- 21600 0 0"/>
                    <a:gd name="T0" fmla="*/ 18607 w 21095"/>
                    <a:gd name="T1" fmla="*/ 0 h 10970"/>
                    <a:gd name="T2" fmla="*/ 21095 w 21095"/>
                    <a:gd name="T3" fmla="*/ 6325 h 10970"/>
                    <a:gd name="T4" fmla="*/ 0 w 21095"/>
                    <a:gd name="T5" fmla="*/ 10970 h 10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95" h="10970" fill="none" extrusionOk="0">
                      <a:moveTo>
                        <a:pt x="18606" y="0"/>
                      </a:moveTo>
                      <a:cubicBezTo>
                        <a:pt x="19764" y="1963"/>
                        <a:pt x="20604" y="4098"/>
                        <a:pt x="21094" y="6325"/>
                      </a:cubicBezTo>
                    </a:path>
                    <a:path w="21095" h="10970" stroke="0" extrusionOk="0">
                      <a:moveTo>
                        <a:pt x="18606" y="0"/>
                      </a:moveTo>
                      <a:cubicBezTo>
                        <a:pt x="19764" y="1963"/>
                        <a:pt x="20604" y="4098"/>
                        <a:pt x="21094" y="6325"/>
                      </a:cubicBezTo>
                      <a:lnTo>
                        <a:pt x="0" y="1097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5693" name="AutoShape 93"/>
                <p:cNvCxnSpPr>
                  <a:cxnSpLocks noChangeShapeType="1"/>
                </p:cNvCxnSpPr>
                <p:nvPr/>
              </p:nvCxnSpPr>
              <p:spPr bwMode="auto">
                <a:xfrm>
                  <a:off x="6766" y="10889"/>
                  <a:ext cx="612" cy="74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94" name="AutoShape 94"/>
                <p:cNvCxnSpPr>
                  <a:cxnSpLocks noChangeShapeType="1"/>
                </p:cNvCxnSpPr>
                <p:nvPr/>
              </p:nvCxnSpPr>
              <p:spPr bwMode="auto">
                <a:xfrm flipV="1">
                  <a:off x="6778" y="12372"/>
                  <a:ext cx="612" cy="74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95" name="AutoShape 9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519" y="10894"/>
                  <a:ext cx="247" cy="14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96" name="AutoShape 96"/>
                <p:cNvCxnSpPr>
                  <a:cxnSpLocks noChangeShapeType="1"/>
                </p:cNvCxnSpPr>
                <p:nvPr/>
              </p:nvCxnSpPr>
              <p:spPr bwMode="auto">
                <a:xfrm>
                  <a:off x="6522" y="12968"/>
                  <a:ext cx="264" cy="15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97" name="AutoShape 97"/>
                <p:cNvCxnSpPr>
                  <a:cxnSpLocks noChangeShapeType="1"/>
                </p:cNvCxnSpPr>
                <p:nvPr/>
              </p:nvCxnSpPr>
              <p:spPr bwMode="auto">
                <a:xfrm>
                  <a:off x="7003" y="11589"/>
                  <a:ext cx="0" cy="838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98" name="AutoShape 98"/>
                <p:cNvCxnSpPr>
                  <a:cxnSpLocks noChangeShapeType="1"/>
                </p:cNvCxnSpPr>
                <p:nvPr/>
              </p:nvCxnSpPr>
              <p:spPr bwMode="auto">
                <a:xfrm>
                  <a:off x="7121" y="12378"/>
                  <a:ext cx="38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99" name="AutoShape 99"/>
                <p:cNvCxnSpPr>
                  <a:cxnSpLocks noChangeShapeType="1"/>
                </p:cNvCxnSpPr>
                <p:nvPr/>
              </p:nvCxnSpPr>
              <p:spPr bwMode="auto">
                <a:xfrm>
                  <a:off x="7124" y="11631"/>
                  <a:ext cx="38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5700" name="Arc 100"/>
                <p:cNvSpPr>
                  <a:spLocks/>
                </p:cNvSpPr>
                <p:nvPr/>
              </p:nvSpPr>
              <p:spPr bwMode="auto">
                <a:xfrm rot="180000">
                  <a:off x="3636" y="12089"/>
                  <a:ext cx="4089" cy="194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580 w 21580"/>
                    <a:gd name="T1" fmla="*/ 936 h 10256"/>
                    <a:gd name="T2" fmla="*/ 19010 w 21580"/>
                    <a:gd name="T3" fmla="*/ 10256 h 10256"/>
                    <a:gd name="T4" fmla="*/ 0 w 21580"/>
                    <a:gd name="T5" fmla="*/ 0 h 10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0" h="10256" fill="none" extrusionOk="0">
                      <a:moveTo>
                        <a:pt x="21579" y="935"/>
                      </a:moveTo>
                      <a:cubicBezTo>
                        <a:pt x="21438" y="4196"/>
                        <a:pt x="20559" y="7383"/>
                        <a:pt x="19009" y="10255"/>
                      </a:cubicBezTo>
                    </a:path>
                    <a:path w="21580" h="10256" stroke="0" extrusionOk="0">
                      <a:moveTo>
                        <a:pt x="21579" y="935"/>
                      </a:moveTo>
                      <a:cubicBezTo>
                        <a:pt x="21438" y="4196"/>
                        <a:pt x="20559" y="7383"/>
                        <a:pt x="19009" y="1025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01" name="Arc 101"/>
                <p:cNvSpPr>
                  <a:spLocks/>
                </p:cNvSpPr>
                <p:nvPr/>
              </p:nvSpPr>
              <p:spPr bwMode="auto">
                <a:xfrm rot="236465">
                  <a:off x="3208" y="11940"/>
                  <a:ext cx="4014" cy="1826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451 w 21451"/>
                    <a:gd name="T1" fmla="*/ 2534 h 9755"/>
                    <a:gd name="T2" fmla="*/ 19272 w 21451"/>
                    <a:gd name="T3" fmla="*/ 9755 h 9755"/>
                    <a:gd name="T4" fmla="*/ 0 w 21451"/>
                    <a:gd name="T5" fmla="*/ 0 h 9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451" h="9755" fill="none" extrusionOk="0">
                      <a:moveTo>
                        <a:pt x="21450" y="2533"/>
                      </a:moveTo>
                      <a:cubicBezTo>
                        <a:pt x="21153" y="5050"/>
                        <a:pt x="20416" y="7494"/>
                        <a:pt x="19271" y="9754"/>
                      </a:cubicBezTo>
                    </a:path>
                    <a:path w="21451" h="9755" stroke="0" extrusionOk="0">
                      <a:moveTo>
                        <a:pt x="21450" y="2533"/>
                      </a:moveTo>
                      <a:cubicBezTo>
                        <a:pt x="21153" y="5050"/>
                        <a:pt x="20416" y="7494"/>
                        <a:pt x="19271" y="975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02" name="Arc 102"/>
                <p:cNvSpPr>
                  <a:spLocks/>
                </p:cNvSpPr>
                <p:nvPr/>
              </p:nvSpPr>
              <p:spPr bwMode="auto">
                <a:xfrm>
                  <a:off x="6589" y="13792"/>
                  <a:ext cx="164" cy="170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19831 w 19831"/>
                    <a:gd name="T1" fmla="*/ 8562 h 20535"/>
                    <a:gd name="T2" fmla="*/ 6699 w 19831"/>
                    <a:gd name="T3" fmla="*/ 20535 h 20535"/>
                    <a:gd name="T4" fmla="*/ 0 w 19831"/>
                    <a:gd name="T5" fmla="*/ 0 h 20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31" h="20535" fill="none" extrusionOk="0">
                      <a:moveTo>
                        <a:pt x="19830" y="8561"/>
                      </a:moveTo>
                      <a:cubicBezTo>
                        <a:pt x="17373" y="14252"/>
                        <a:pt x="12591" y="18612"/>
                        <a:pt x="6698" y="20534"/>
                      </a:cubicBezTo>
                    </a:path>
                    <a:path w="19831" h="20535" stroke="0" extrusionOk="0">
                      <a:moveTo>
                        <a:pt x="19830" y="8561"/>
                      </a:moveTo>
                      <a:cubicBezTo>
                        <a:pt x="17373" y="14252"/>
                        <a:pt x="12591" y="18612"/>
                        <a:pt x="6698" y="2053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03" name="Arc 103"/>
                <p:cNvSpPr>
                  <a:spLocks/>
                </p:cNvSpPr>
                <p:nvPr/>
              </p:nvSpPr>
              <p:spPr bwMode="auto">
                <a:xfrm flipH="1" flipV="1">
                  <a:off x="7762" y="12280"/>
                  <a:ext cx="228" cy="159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240 w 21240"/>
                    <a:gd name="T1" fmla="*/ 3929 h 14787"/>
                    <a:gd name="T2" fmla="*/ 15745 w 21240"/>
                    <a:gd name="T3" fmla="*/ 14787 h 14787"/>
                    <a:gd name="T4" fmla="*/ 0 w 21240"/>
                    <a:gd name="T5" fmla="*/ 0 h 14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240" h="14787" fill="none" extrusionOk="0">
                      <a:moveTo>
                        <a:pt x="21239" y="3928"/>
                      </a:moveTo>
                      <a:cubicBezTo>
                        <a:pt x="20486" y="8000"/>
                        <a:pt x="18579" y="11769"/>
                        <a:pt x="15744" y="14786"/>
                      </a:cubicBezTo>
                    </a:path>
                    <a:path w="21240" h="14787" stroke="0" extrusionOk="0">
                      <a:moveTo>
                        <a:pt x="21239" y="3928"/>
                      </a:moveTo>
                      <a:cubicBezTo>
                        <a:pt x="20486" y="8000"/>
                        <a:pt x="18579" y="11769"/>
                        <a:pt x="15744" y="1478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04" name="Oval 104"/>
                <p:cNvSpPr>
                  <a:spLocks noChangeArrowheads="1"/>
                </p:cNvSpPr>
                <p:nvPr/>
              </p:nvSpPr>
              <p:spPr bwMode="auto">
                <a:xfrm>
                  <a:off x="6304" y="13950"/>
                  <a:ext cx="849" cy="849"/>
                </a:xfrm>
                <a:prstGeom prst="ellipse">
                  <a:avLst/>
                </a:prstGeom>
                <a:noFill/>
                <a:ln w="63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05" name="Arc 105"/>
                <p:cNvSpPr>
                  <a:spLocks/>
                </p:cNvSpPr>
                <p:nvPr/>
              </p:nvSpPr>
              <p:spPr bwMode="auto">
                <a:xfrm rot="16200000" flipV="1">
                  <a:off x="6524" y="13824"/>
                  <a:ext cx="420" cy="677"/>
                </a:xfrm>
                <a:custGeom>
                  <a:avLst/>
                  <a:gdLst>
                    <a:gd name="G0" fmla="+- 0 0 0"/>
                    <a:gd name="G1" fmla="+- 17501 0 0"/>
                    <a:gd name="G2" fmla="+- 21600 0 0"/>
                    <a:gd name="T0" fmla="*/ 12659 w 21600"/>
                    <a:gd name="T1" fmla="*/ 0 h 34631"/>
                    <a:gd name="T2" fmla="*/ 13157 w 21600"/>
                    <a:gd name="T3" fmla="*/ 34631 h 34631"/>
                    <a:gd name="T4" fmla="*/ 0 w 21600"/>
                    <a:gd name="T5" fmla="*/ 17501 h 34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4631" fill="none" extrusionOk="0">
                      <a:moveTo>
                        <a:pt x="12659" y="-1"/>
                      </a:moveTo>
                      <a:cubicBezTo>
                        <a:pt x="18274" y="4061"/>
                        <a:pt x="21600" y="10570"/>
                        <a:pt x="21600" y="17501"/>
                      </a:cubicBezTo>
                      <a:cubicBezTo>
                        <a:pt x="21600" y="24212"/>
                        <a:pt x="18480" y="30543"/>
                        <a:pt x="13157" y="34631"/>
                      </a:cubicBezTo>
                    </a:path>
                    <a:path w="21600" h="34631" stroke="0" extrusionOk="0">
                      <a:moveTo>
                        <a:pt x="12659" y="-1"/>
                      </a:moveTo>
                      <a:cubicBezTo>
                        <a:pt x="18274" y="4061"/>
                        <a:pt x="21600" y="10570"/>
                        <a:pt x="21600" y="17501"/>
                      </a:cubicBezTo>
                      <a:cubicBezTo>
                        <a:pt x="21600" y="24212"/>
                        <a:pt x="18480" y="30543"/>
                        <a:pt x="13157" y="34631"/>
                      </a:cubicBezTo>
                      <a:lnTo>
                        <a:pt x="0" y="1750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06" name="Oval 106"/>
                <p:cNvSpPr>
                  <a:spLocks noChangeArrowheads="1"/>
                </p:cNvSpPr>
                <p:nvPr/>
              </p:nvSpPr>
              <p:spPr bwMode="auto">
                <a:xfrm>
                  <a:off x="6506" y="14144"/>
                  <a:ext cx="448" cy="447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07" name="Oval 107"/>
                <p:cNvSpPr>
                  <a:spLocks noChangeArrowheads="1"/>
                </p:cNvSpPr>
                <p:nvPr/>
              </p:nvSpPr>
              <p:spPr bwMode="auto">
                <a:xfrm>
                  <a:off x="6538" y="14174"/>
                  <a:ext cx="383" cy="383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08" name="Oval 108"/>
                <p:cNvSpPr>
                  <a:spLocks noChangeArrowheads="1"/>
                </p:cNvSpPr>
                <p:nvPr/>
              </p:nvSpPr>
              <p:spPr bwMode="auto">
                <a:xfrm>
                  <a:off x="6383" y="14029"/>
                  <a:ext cx="694" cy="693"/>
                </a:xfrm>
                <a:prstGeom prst="ellipse">
                  <a:avLst/>
                </a:prstGeom>
                <a:noFill/>
                <a:ln w="63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09" name="Arc 109"/>
                <p:cNvSpPr>
                  <a:spLocks/>
                </p:cNvSpPr>
                <p:nvPr/>
              </p:nvSpPr>
              <p:spPr bwMode="auto">
                <a:xfrm rot="16200000" flipV="1">
                  <a:off x="6555" y="13960"/>
                  <a:ext cx="360" cy="496"/>
                </a:xfrm>
                <a:custGeom>
                  <a:avLst/>
                  <a:gdLst>
                    <a:gd name="G0" fmla="+- 0 0 0"/>
                    <a:gd name="G1" fmla="+- 15049 0 0"/>
                    <a:gd name="G2" fmla="+- 21600 0 0"/>
                    <a:gd name="T0" fmla="*/ 15494 w 21600"/>
                    <a:gd name="T1" fmla="*/ 0 h 29663"/>
                    <a:gd name="T2" fmla="*/ 15906 w 21600"/>
                    <a:gd name="T3" fmla="*/ 29663 h 29663"/>
                    <a:gd name="T4" fmla="*/ 0 w 21600"/>
                    <a:gd name="T5" fmla="*/ 15049 h 29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9663" fill="none" extrusionOk="0">
                      <a:moveTo>
                        <a:pt x="15494" y="-1"/>
                      </a:moveTo>
                      <a:cubicBezTo>
                        <a:pt x="19409" y="4030"/>
                        <a:pt x="21600" y="9429"/>
                        <a:pt x="21600" y="15049"/>
                      </a:cubicBezTo>
                      <a:cubicBezTo>
                        <a:pt x="21600" y="20461"/>
                        <a:pt x="19567" y="25677"/>
                        <a:pt x="15905" y="29662"/>
                      </a:cubicBezTo>
                    </a:path>
                    <a:path w="21600" h="29663" stroke="0" extrusionOk="0">
                      <a:moveTo>
                        <a:pt x="15494" y="-1"/>
                      </a:moveTo>
                      <a:cubicBezTo>
                        <a:pt x="19409" y="4030"/>
                        <a:pt x="21600" y="9429"/>
                        <a:pt x="21600" y="15049"/>
                      </a:cubicBezTo>
                      <a:cubicBezTo>
                        <a:pt x="21600" y="20461"/>
                        <a:pt x="19567" y="25677"/>
                        <a:pt x="15905" y="29662"/>
                      </a:cubicBezTo>
                      <a:lnTo>
                        <a:pt x="0" y="1504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5710" name="AutoShape 110"/>
                <p:cNvCxnSpPr>
                  <a:cxnSpLocks noChangeShapeType="1"/>
                </p:cNvCxnSpPr>
                <p:nvPr/>
              </p:nvCxnSpPr>
              <p:spPr bwMode="auto">
                <a:xfrm>
                  <a:off x="6512" y="14211"/>
                  <a:ext cx="444" cy="3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5711" name="AutoShape 1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7129" y="14125"/>
                  <a:ext cx="57" cy="12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</p:cxnSp>
            <p:sp>
              <p:nvSpPr>
                <p:cNvPr id="25712" name="Arc 112"/>
                <p:cNvSpPr>
                  <a:spLocks/>
                </p:cNvSpPr>
                <p:nvPr/>
              </p:nvSpPr>
              <p:spPr bwMode="auto">
                <a:xfrm rot="21240000" flipV="1">
                  <a:off x="3567" y="10021"/>
                  <a:ext cx="4090" cy="194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583 w 21583"/>
                    <a:gd name="T1" fmla="*/ 851 h 10256"/>
                    <a:gd name="T2" fmla="*/ 19010 w 21583"/>
                    <a:gd name="T3" fmla="*/ 10256 h 10256"/>
                    <a:gd name="T4" fmla="*/ 0 w 21583"/>
                    <a:gd name="T5" fmla="*/ 0 h 10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3" h="10256" fill="none" extrusionOk="0">
                      <a:moveTo>
                        <a:pt x="21583" y="851"/>
                      </a:moveTo>
                      <a:cubicBezTo>
                        <a:pt x="21453" y="4141"/>
                        <a:pt x="20573" y="7358"/>
                        <a:pt x="19009" y="10255"/>
                      </a:cubicBezTo>
                    </a:path>
                    <a:path w="21583" h="10256" stroke="0" extrusionOk="0">
                      <a:moveTo>
                        <a:pt x="21583" y="851"/>
                      </a:moveTo>
                      <a:cubicBezTo>
                        <a:pt x="21453" y="4141"/>
                        <a:pt x="20573" y="7358"/>
                        <a:pt x="19009" y="1025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13" name="Arc 113"/>
                <p:cNvSpPr>
                  <a:spLocks/>
                </p:cNvSpPr>
                <p:nvPr/>
              </p:nvSpPr>
              <p:spPr bwMode="auto">
                <a:xfrm flipH="1">
                  <a:off x="7730" y="11528"/>
                  <a:ext cx="228" cy="159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240 w 21240"/>
                    <a:gd name="T1" fmla="*/ 3929 h 14787"/>
                    <a:gd name="T2" fmla="*/ 15745 w 21240"/>
                    <a:gd name="T3" fmla="*/ 14787 h 14787"/>
                    <a:gd name="T4" fmla="*/ 0 w 21240"/>
                    <a:gd name="T5" fmla="*/ 0 h 14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240" h="14787" fill="none" extrusionOk="0">
                      <a:moveTo>
                        <a:pt x="21239" y="3928"/>
                      </a:moveTo>
                      <a:cubicBezTo>
                        <a:pt x="20486" y="8000"/>
                        <a:pt x="18579" y="11769"/>
                        <a:pt x="15744" y="14786"/>
                      </a:cubicBezTo>
                    </a:path>
                    <a:path w="21240" h="14787" stroke="0" extrusionOk="0">
                      <a:moveTo>
                        <a:pt x="21239" y="3928"/>
                      </a:moveTo>
                      <a:cubicBezTo>
                        <a:pt x="20486" y="8000"/>
                        <a:pt x="18579" y="11769"/>
                        <a:pt x="15744" y="1478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14" name="Arc 114"/>
                <p:cNvSpPr>
                  <a:spLocks/>
                </p:cNvSpPr>
                <p:nvPr/>
              </p:nvSpPr>
              <p:spPr bwMode="auto">
                <a:xfrm rot="21240000" flipV="1">
                  <a:off x="3151" y="10346"/>
                  <a:ext cx="4014" cy="1747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451 w 21451"/>
                    <a:gd name="T1" fmla="*/ 2534 h 9332"/>
                    <a:gd name="T2" fmla="*/ 19480 w 21451"/>
                    <a:gd name="T3" fmla="*/ 9332 h 9332"/>
                    <a:gd name="T4" fmla="*/ 0 w 21451"/>
                    <a:gd name="T5" fmla="*/ 0 h 9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451" h="9332" fill="none" extrusionOk="0">
                      <a:moveTo>
                        <a:pt x="21450" y="2533"/>
                      </a:moveTo>
                      <a:cubicBezTo>
                        <a:pt x="21172" y="4892"/>
                        <a:pt x="20506" y="7189"/>
                        <a:pt x="19480" y="9332"/>
                      </a:cubicBezTo>
                    </a:path>
                    <a:path w="21451" h="9332" stroke="0" extrusionOk="0">
                      <a:moveTo>
                        <a:pt x="21450" y="2533"/>
                      </a:moveTo>
                      <a:cubicBezTo>
                        <a:pt x="21172" y="4892"/>
                        <a:pt x="20506" y="7189"/>
                        <a:pt x="19480" y="933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25715" name="Arc 115"/>
              <p:cNvSpPr>
                <a:spLocks/>
              </p:cNvSpPr>
              <p:nvPr/>
            </p:nvSpPr>
            <p:spPr bwMode="auto">
              <a:xfrm>
                <a:off x="5860" y="12235"/>
                <a:ext cx="304" cy="446"/>
              </a:xfrm>
              <a:custGeom>
                <a:avLst/>
                <a:gdLst>
                  <a:gd name="G0" fmla="+- 7789 0 0"/>
                  <a:gd name="G1" fmla="+- 21600 0 0"/>
                  <a:gd name="G2" fmla="+- 21600 0 0"/>
                  <a:gd name="T0" fmla="*/ 0 w 29389"/>
                  <a:gd name="T1" fmla="*/ 1453 h 43200"/>
                  <a:gd name="T2" fmla="*/ 1306 w 29389"/>
                  <a:gd name="T3" fmla="*/ 42204 h 43200"/>
                  <a:gd name="T4" fmla="*/ 7789 w 2938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389" h="43200" fill="none" extrusionOk="0">
                    <a:moveTo>
                      <a:pt x="0" y="1453"/>
                    </a:moveTo>
                    <a:cubicBezTo>
                      <a:pt x="2484" y="492"/>
                      <a:pt x="5125" y="-1"/>
                      <a:pt x="7789" y="0"/>
                    </a:cubicBezTo>
                    <a:cubicBezTo>
                      <a:pt x="19718" y="0"/>
                      <a:pt x="29389" y="9670"/>
                      <a:pt x="29389" y="21600"/>
                    </a:cubicBezTo>
                    <a:cubicBezTo>
                      <a:pt x="29389" y="33529"/>
                      <a:pt x="19718" y="43200"/>
                      <a:pt x="7789" y="43200"/>
                    </a:cubicBezTo>
                    <a:cubicBezTo>
                      <a:pt x="5589" y="43200"/>
                      <a:pt x="3403" y="42864"/>
                      <a:pt x="1305" y="42204"/>
                    </a:cubicBezTo>
                  </a:path>
                  <a:path w="29389" h="43200" stroke="0" extrusionOk="0">
                    <a:moveTo>
                      <a:pt x="0" y="1453"/>
                    </a:moveTo>
                    <a:cubicBezTo>
                      <a:pt x="2484" y="492"/>
                      <a:pt x="5125" y="-1"/>
                      <a:pt x="7789" y="0"/>
                    </a:cubicBezTo>
                    <a:cubicBezTo>
                      <a:pt x="19718" y="0"/>
                      <a:pt x="29389" y="9670"/>
                      <a:pt x="29389" y="21600"/>
                    </a:cubicBezTo>
                    <a:cubicBezTo>
                      <a:pt x="29389" y="33529"/>
                      <a:pt x="19718" y="43200"/>
                      <a:pt x="7789" y="43200"/>
                    </a:cubicBezTo>
                    <a:cubicBezTo>
                      <a:pt x="5589" y="43200"/>
                      <a:pt x="3403" y="42864"/>
                      <a:pt x="1305" y="42204"/>
                    </a:cubicBezTo>
                    <a:lnTo>
                      <a:pt x="7789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16" name="Arc 116"/>
              <p:cNvSpPr>
                <a:spLocks/>
              </p:cNvSpPr>
              <p:nvPr/>
            </p:nvSpPr>
            <p:spPr bwMode="auto">
              <a:xfrm>
                <a:off x="4566" y="11927"/>
                <a:ext cx="1053" cy="1063"/>
              </a:xfrm>
              <a:custGeom>
                <a:avLst/>
                <a:gdLst>
                  <a:gd name="G0" fmla="+- 0 0 0"/>
                  <a:gd name="G1" fmla="+- 10860 0 0"/>
                  <a:gd name="G2" fmla="+- 21600 0 0"/>
                  <a:gd name="T0" fmla="*/ 18671 w 21600"/>
                  <a:gd name="T1" fmla="*/ 0 h 21803"/>
                  <a:gd name="T2" fmla="*/ 18623 w 21600"/>
                  <a:gd name="T3" fmla="*/ 21803 h 21803"/>
                  <a:gd name="T4" fmla="*/ 0 w 21600"/>
                  <a:gd name="T5" fmla="*/ 10860 h 2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3" fill="none" extrusionOk="0">
                    <a:moveTo>
                      <a:pt x="18671" y="-1"/>
                    </a:moveTo>
                    <a:cubicBezTo>
                      <a:pt x="20589" y="3297"/>
                      <a:pt x="21600" y="7044"/>
                      <a:pt x="21600" y="10860"/>
                    </a:cubicBezTo>
                    <a:cubicBezTo>
                      <a:pt x="21600" y="14707"/>
                      <a:pt x="20572" y="18485"/>
                      <a:pt x="18622" y="21802"/>
                    </a:cubicBezTo>
                  </a:path>
                  <a:path w="21600" h="21803" stroke="0" extrusionOk="0">
                    <a:moveTo>
                      <a:pt x="18671" y="-1"/>
                    </a:moveTo>
                    <a:cubicBezTo>
                      <a:pt x="20589" y="3297"/>
                      <a:pt x="21600" y="7044"/>
                      <a:pt x="21600" y="10860"/>
                    </a:cubicBezTo>
                    <a:cubicBezTo>
                      <a:pt x="21600" y="14707"/>
                      <a:pt x="20572" y="18485"/>
                      <a:pt x="18622" y="21802"/>
                    </a:cubicBezTo>
                    <a:lnTo>
                      <a:pt x="0" y="108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17" name="Arc 117"/>
              <p:cNvSpPr>
                <a:spLocks/>
              </p:cNvSpPr>
              <p:nvPr/>
            </p:nvSpPr>
            <p:spPr bwMode="auto">
              <a:xfrm>
                <a:off x="4522" y="11894"/>
                <a:ext cx="1139" cy="562"/>
              </a:xfrm>
              <a:custGeom>
                <a:avLst/>
                <a:gdLst>
                  <a:gd name="G0" fmla="+- 0 0 0"/>
                  <a:gd name="G1" fmla="+- 10970 0 0"/>
                  <a:gd name="G2" fmla="+- 21600 0 0"/>
                  <a:gd name="T0" fmla="*/ 18607 w 21069"/>
                  <a:gd name="T1" fmla="*/ 0 h 10970"/>
                  <a:gd name="T2" fmla="*/ 21069 w 21069"/>
                  <a:gd name="T3" fmla="*/ 6209 h 10970"/>
                  <a:gd name="T4" fmla="*/ 0 w 21069"/>
                  <a:gd name="T5" fmla="*/ 10970 h 10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69" h="10970" fill="none" extrusionOk="0">
                    <a:moveTo>
                      <a:pt x="18606" y="0"/>
                    </a:moveTo>
                    <a:cubicBezTo>
                      <a:pt x="19744" y="1929"/>
                      <a:pt x="20575" y="4024"/>
                      <a:pt x="21068" y="6209"/>
                    </a:cubicBezTo>
                  </a:path>
                  <a:path w="21069" h="10970" stroke="0" extrusionOk="0">
                    <a:moveTo>
                      <a:pt x="18606" y="0"/>
                    </a:moveTo>
                    <a:cubicBezTo>
                      <a:pt x="19744" y="1929"/>
                      <a:pt x="20575" y="4024"/>
                      <a:pt x="21068" y="6209"/>
                    </a:cubicBezTo>
                    <a:lnTo>
                      <a:pt x="0" y="1097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18" name="Oval 118"/>
              <p:cNvSpPr>
                <a:spLocks noChangeArrowheads="1"/>
              </p:cNvSpPr>
              <p:nvPr/>
            </p:nvSpPr>
            <p:spPr bwMode="auto">
              <a:xfrm>
                <a:off x="5799" y="12310"/>
                <a:ext cx="288" cy="28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19" name="Arc 119"/>
              <p:cNvSpPr>
                <a:spLocks/>
              </p:cNvSpPr>
              <p:nvPr/>
            </p:nvSpPr>
            <p:spPr bwMode="auto">
              <a:xfrm>
                <a:off x="5939" y="12264"/>
                <a:ext cx="195" cy="387"/>
              </a:xfrm>
              <a:custGeom>
                <a:avLst/>
                <a:gdLst>
                  <a:gd name="G0" fmla="+- 191 0 0"/>
                  <a:gd name="G1" fmla="+- 21600 0 0"/>
                  <a:gd name="G2" fmla="+- 21600 0 0"/>
                  <a:gd name="T0" fmla="*/ 191 w 21791"/>
                  <a:gd name="T1" fmla="*/ 0 h 43200"/>
                  <a:gd name="T2" fmla="*/ 0 w 21791"/>
                  <a:gd name="T3" fmla="*/ 43199 h 43200"/>
                  <a:gd name="T4" fmla="*/ 191 w 2179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1" h="43200" fill="none" extrusionOk="0">
                    <a:moveTo>
                      <a:pt x="190" y="0"/>
                    </a:moveTo>
                    <a:cubicBezTo>
                      <a:pt x="12120" y="0"/>
                      <a:pt x="21791" y="9670"/>
                      <a:pt x="21791" y="21600"/>
                    </a:cubicBezTo>
                    <a:cubicBezTo>
                      <a:pt x="21791" y="33529"/>
                      <a:pt x="12120" y="43200"/>
                      <a:pt x="191" y="43200"/>
                    </a:cubicBezTo>
                    <a:cubicBezTo>
                      <a:pt x="127" y="43200"/>
                      <a:pt x="63" y="43199"/>
                      <a:pt x="-1" y="43199"/>
                    </a:cubicBezTo>
                  </a:path>
                  <a:path w="21791" h="43200" stroke="0" extrusionOk="0">
                    <a:moveTo>
                      <a:pt x="190" y="0"/>
                    </a:moveTo>
                    <a:cubicBezTo>
                      <a:pt x="12120" y="0"/>
                      <a:pt x="21791" y="9670"/>
                      <a:pt x="21791" y="21600"/>
                    </a:cubicBezTo>
                    <a:cubicBezTo>
                      <a:pt x="21791" y="33529"/>
                      <a:pt x="12120" y="43200"/>
                      <a:pt x="191" y="43200"/>
                    </a:cubicBezTo>
                    <a:cubicBezTo>
                      <a:pt x="127" y="43200"/>
                      <a:pt x="63" y="43199"/>
                      <a:pt x="-1" y="43199"/>
                    </a:cubicBezTo>
                    <a:lnTo>
                      <a:pt x="191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20" name="Oval 120"/>
              <p:cNvSpPr>
                <a:spLocks noChangeArrowheads="1"/>
              </p:cNvSpPr>
              <p:nvPr/>
            </p:nvSpPr>
            <p:spPr bwMode="auto">
              <a:xfrm>
                <a:off x="5840" y="12352"/>
                <a:ext cx="206" cy="204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21" name="Arc 121"/>
              <p:cNvSpPr>
                <a:spLocks/>
              </p:cNvSpPr>
              <p:nvPr/>
            </p:nvSpPr>
            <p:spPr bwMode="auto">
              <a:xfrm flipH="1">
                <a:off x="5661" y="12169"/>
                <a:ext cx="87" cy="94"/>
              </a:xfrm>
              <a:custGeom>
                <a:avLst/>
                <a:gdLst>
                  <a:gd name="G0" fmla="+- 191 0 0"/>
                  <a:gd name="G1" fmla="+- 0 0 0"/>
                  <a:gd name="G2" fmla="+- 21600 0 0"/>
                  <a:gd name="T0" fmla="*/ 20022 w 20022"/>
                  <a:gd name="T1" fmla="*/ 8562 h 21600"/>
                  <a:gd name="T2" fmla="*/ 0 w 20022"/>
                  <a:gd name="T3" fmla="*/ 21599 h 21600"/>
                  <a:gd name="T4" fmla="*/ 191 w 20022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22" h="21600" fill="none" extrusionOk="0">
                    <a:moveTo>
                      <a:pt x="20021" y="8561"/>
                    </a:moveTo>
                    <a:cubicBezTo>
                      <a:pt x="16605" y="16475"/>
                      <a:pt x="8810" y="21599"/>
                      <a:pt x="191" y="21600"/>
                    </a:cubicBezTo>
                    <a:cubicBezTo>
                      <a:pt x="127" y="21600"/>
                      <a:pt x="63" y="21599"/>
                      <a:pt x="-1" y="21599"/>
                    </a:cubicBezTo>
                  </a:path>
                  <a:path w="20022" h="21600" stroke="0" extrusionOk="0">
                    <a:moveTo>
                      <a:pt x="20021" y="8561"/>
                    </a:moveTo>
                    <a:cubicBezTo>
                      <a:pt x="16605" y="16475"/>
                      <a:pt x="8810" y="21599"/>
                      <a:pt x="191" y="21600"/>
                    </a:cubicBezTo>
                    <a:cubicBezTo>
                      <a:pt x="127" y="21600"/>
                      <a:pt x="63" y="21599"/>
                      <a:pt x="-1" y="21599"/>
                    </a:cubicBezTo>
                    <a:lnTo>
                      <a:pt x="19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22" name="Arc 122"/>
              <p:cNvSpPr>
                <a:spLocks/>
              </p:cNvSpPr>
              <p:nvPr/>
            </p:nvSpPr>
            <p:spPr bwMode="auto">
              <a:xfrm flipH="1" flipV="1">
                <a:off x="5667" y="12654"/>
                <a:ext cx="88" cy="93"/>
              </a:xfrm>
              <a:custGeom>
                <a:avLst/>
                <a:gdLst>
                  <a:gd name="G0" fmla="+- 191 0 0"/>
                  <a:gd name="G1" fmla="+- 0 0 0"/>
                  <a:gd name="G2" fmla="+- 21600 0 0"/>
                  <a:gd name="T0" fmla="*/ 20022 w 20022"/>
                  <a:gd name="T1" fmla="*/ 8562 h 21600"/>
                  <a:gd name="T2" fmla="*/ 0 w 20022"/>
                  <a:gd name="T3" fmla="*/ 21599 h 21600"/>
                  <a:gd name="T4" fmla="*/ 191 w 20022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22" h="21600" fill="none" extrusionOk="0">
                    <a:moveTo>
                      <a:pt x="20021" y="8561"/>
                    </a:moveTo>
                    <a:cubicBezTo>
                      <a:pt x="16605" y="16475"/>
                      <a:pt x="8810" y="21599"/>
                      <a:pt x="191" y="21600"/>
                    </a:cubicBezTo>
                    <a:cubicBezTo>
                      <a:pt x="127" y="21600"/>
                      <a:pt x="63" y="21599"/>
                      <a:pt x="-1" y="21599"/>
                    </a:cubicBezTo>
                  </a:path>
                  <a:path w="20022" h="21600" stroke="0" extrusionOk="0">
                    <a:moveTo>
                      <a:pt x="20021" y="8561"/>
                    </a:moveTo>
                    <a:cubicBezTo>
                      <a:pt x="16605" y="16475"/>
                      <a:pt x="8810" y="21599"/>
                      <a:pt x="191" y="21600"/>
                    </a:cubicBezTo>
                    <a:cubicBezTo>
                      <a:pt x="127" y="21600"/>
                      <a:pt x="63" y="21599"/>
                      <a:pt x="-1" y="21599"/>
                    </a:cubicBezTo>
                    <a:lnTo>
                      <a:pt x="19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23" name="Arc 123"/>
              <p:cNvSpPr>
                <a:spLocks/>
              </p:cNvSpPr>
              <p:nvPr/>
            </p:nvSpPr>
            <p:spPr bwMode="auto">
              <a:xfrm flipV="1">
                <a:off x="4529" y="12465"/>
                <a:ext cx="1141" cy="563"/>
              </a:xfrm>
              <a:custGeom>
                <a:avLst/>
                <a:gdLst>
                  <a:gd name="G0" fmla="+- 0 0 0"/>
                  <a:gd name="G1" fmla="+- 10970 0 0"/>
                  <a:gd name="G2" fmla="+- 21600 0 0"/>
                  <a:gd name="T0" fmla="*/ 18607 w 21095"/>
                  <a:gd name="T1" fmla="*/ 0 h 10970"/>
                  <a:gd name="T2" fmla="*/ 21095 w 21095"/>
                  <a:gd name="T3" fmla="*/ 6325 h 10970"/>
                  <a:gd name="T4" fmla="*/ 0 w 21095"/>
                  <a:gd name="T5" fmla="*/ 10970 h 10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95" h="10970" fill="none" extrusionOk="0">
                    <a:moveTo>
                      <a:pt x="18606" y="0"/>
                    </a:moveTo>
                    <a:cubicBezTo>
                      <a:pt x="19764" y="1963"/>
                      <a:pt x="20604" y="4098"/>
                      <a:pt x="21094" y="6325"/>
                    </a:cubicBezTo>
                  </a:path>
                  <a:path w="21095" h="10970" stroke="0" extrusionOk="0">
                    <a:moveTo>
                      <a:pt x="18606" y="0"/>
                    </a:moveTo>
                    <a:cubicBezTo>
                      <a:pt x="19764" y="1963"/>
                      <a:pt x="20604" y="4098"/>
                      <a:pt x="21094" y="6325"/>
                    </a:cubicBezTo>
                    <a:lnTo>
                      <a:pt x="0" y="1097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724" name="AutoShape 124"/>
              <p:cNvCxnSpPr>
                <a:cxnSpLocks noChangeShapeType="1"/>
              </p:cNvCxnSpPr>
              <p:nvPr/>
            </p:nvCxnSpPr>
            <p:spPr bwMode="auto">
              <a:xfrm>
                <a:off x="5560" y="11874"/>
                <a:ext cx="320" cy="39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5" name="AutoShape 125"/>
              <p:cNvCxnSpPr>
                <a:cxnSpLocks noChangeShapeType="1"/>
              </p:cNvCxnSpPr>
              <p:nvPr/>
            </p:nvCxnSpPr>
            <p:spPr bwMode="auto">
              <a:xfrm flipV="1">
                <a:off x="5566" y="12651"/>
                <a:ext cx="320" cy="39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6" name="AutoShape 126"/>
              <p:cNvCxnSpPr>
                <a:cxnSpLocks noChangeShapeType="1"/>
              </p:cNvCxnSpPr>
              <p:nvPr/>
            </p:nvCxnSpPr>
            <p:spPr bwMode="auto">
              <a:xfrm flipV="1">
                <a:off x="5430" y="11877"/>
                <a:ext cx="130" cy="7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7" name="AutoShape 127"/>
              <p:cNvCxnSpPr>
                <a:cxnSpLocks noChangeShapeType="1"/>
              </p:cNvCxnSpPr>
              <p:nvPr/>
            </p:nvCxnSpPr>
            <p:spPr bwMode="auto">
              <a:xfrm>
                <a:off x="5432" y="12964"/>
                <a:ext cx="138" cy="79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8" name="AutoShape 128"/>
              <p:cNvCxnSpPr>
                <a:cxnSpLocks noChangeShapeType="1"/>
              </p:cNvCxnSpPr>
              <p:nvPr/>
            </p:nvCxnSpPr>
            <p:spPr bwMode="auto">
              <a:xfrm>
                <a:off x="5684" y="12240"/>
                <a:ext cx="0" cy="449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29" name="AutoShape 129"/>
              <p:cNvCxnSpPr>
                <a:cxnSpLocks noChangeShapeType="1"/>
              </p:cNvCxnSpPr>
              <p:nvPr/>
            </p:nvCxnSpPr>
            <p:spPr bwMode="auto">
              <a:xfrm>
                <a:off x="5746" y="12654"/>
                <a:ext cx="20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30" name="AutoShape 130"/>
              <p:cNvCxnSpPr>
                <a:cxnSpLocks noChangeShapeType="1"/>
              </p:cNvCxnSpPr>
              <p:nvPr/>
            </p:nvCxnSpPr>
            <p:spPr bwMode="auto">
              <a:xfrm>
                <a:off x="5747" y="12263"/>
                <a:ext cx="20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731" name="Arc 131"/>
              <p:cNvSpPr>
                <a:spLocks/>
              </p:cNvSpPr>
              <p:nvPr/>
            </p:nvSpPr>
            <p:spPr bwMode="auto">
              <a:xfrm rot="180000">
                <a:off x="3919" y="12503"/>
                <a:ext cx="2143" cy="1018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580 w 21580"/>
                  <a:gd name="T1" fmla="*/ 936 h 10256"/>
                  <a:gd name="T2" fmla="*/ 19010 w 21580"/>
                  <a:gd name="T3" fmla="*/ 10256 h 10256"/>
                  <a:gd name="T4" fmla="*/ 0 w 21580"/>
                  <a:gd name="T5" fmla="*/ 0 h 10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0" h="10256" fill="none" extrusionOk="0">
                    <a:moveTo>
                      <a:pt x="21579" y="935"/>
                    </a:moveTo>
                    <a:cubicBezTo>
                      <a:pt x="21438" y="4196"/>
                      <a:pt x="20559" y="7383"/>
                      <a:pt x="19009" y="10255"/>
                    </a:cubicBezTo>
                  </a:path>
                  <a:path w="21580" h="10256" stroke="0" extrusionOk="0">
                    <a:moveTo>
                      <a:pt x="21579" y="935"/>
                    </a:moveTo>
                    <a:cubicBezTo>
                      <a:pt x="21438" y="4196"/>
                      <a:pt x="20559" y="7383"/>
                      <a:pt x="19009" y="10255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32" name="Arc 132"/>
              <p:cNvSpPr>
                <a:spLocks/>
              </p:cNvSpPr>
              <p:nvPr/>
            </p:nvSpPr>
            <p:spPr bwMode="auto">
              <a:xfrm rot="236465">
                <a:off x="3695" y="12425"/>
                <a:ext cx="2103" cy="9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451 w 21451"/>
                  <a:gd name="T1" fmla="*/ 2534 h 9755"/>
                  <a:gd name="T2" fmla="*/ 19272 w 21451"/>
                  <a:gd name="T3" fmla="*/ 9755 h 9755"/>
                  <a:gd name="T4" fmla="*/ 0 w 21451"/>
                  <a:gd name="T5" fmla="*/ 0 h 9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51" h="9755" fill="none" extrusionOk="0">
                    <a:moveTo>
                      <a:pt x="21450" y="2533"/>
                    </a:moveTo>
                    <a:cubicBezTo>
                      <a:pt x="21153" y="5050"/>
                      <a:pt x="20416" y="7494"/>
                      <a:pt x="19271" y="9754"/>
                    </a:cubicBezTo>
                  </a:path>
                  <a:path w="21451" h="9755" stroke="0" extrusionOk="0">
                    <a:moveTo>
                      <a:pt x="21450" y="2533"/>
                    </a:moveTo>
                    <a:cubicBezTo>
                      <a:pt x="21153" y="5050"/>
                      <a:pt x="20416" y="7494"/>
                      <a:pt x="19271" y="975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33" name="Arc 133"/>
              <p:cNvSpPr>
                <a:spLocks/>
              </p:cNvSpPr>
              <p:nvPr/>
            </p:nvSpPr>
            <p:spPr bwMode="auto">
              <a:xfrm>
                <a:off x="5466" y="13395"/>
                <a:ext cx="87" cy="8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831 w 19831"/>
                  <a:gd name="T1" fmla="*/ 8562 h 20535"/>
                  <a:gd name="T2" fmla="*/ 6699 w 19831"/>
                  <a:gd name="T3" fmla="*/ 20535 h 20535"/>
                  <a:gd name="T4" fmla="*/ 0 w 19831"/>
                  <a:gd name="T5" fmla="*/ 0 h 20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31" h="20535" fill="none" extrusionOk="0">
                    <a:moveTo>
                      <a:pt x="19830" y="8561"/>
                    </a:moveTo>
                    <a:cubicBezTo>
                      <a:pt x="17373" y="14252"/>
                      <a:pt x="12591" y="18612"/>
                      <a:pt x="6698" y="20534"/>
                    </a:cubicBezTo>
                  </a:path>
                  <a:path w="19831" h="20535" stroke="0" extrusionOk="0">
                    <a:moveTo>
                      <a:pt x="19830" y="8561"/>
                    </a:moveTo>
                    <a:cubicBezTo>
                      <a:pt x="17373" y="14252"/>
                      <a:pt x="12591" y="18612"/>
                      <a:pt x="6698" y="205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34" name="Arc 134"/>
              <p:cNvSpPr>
                <a:spLocks/>
              </p:cNvSpPr>
              <p:nvPr/>
            </p:nvSpPr>
            <p:spPr bwMode="auto">
              <a:xfrm flipH="1" flipV="1">
                <a:off x="6082" y="12603"/>
                <a:ext cx="119" cy="83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240 w 21240"/>
                  <a:gd name="T1" fmla="*/ 3929 h 14787"/>
                  <a:gd name="T2" fmla="*/ 15745 w 21240"/>
                  <a:gd name="T3" fmla="*/ 14787 h 14787"/>
                  <a:gd name="T4" fmla="*/ 0 w 21240"/>
                  <a:gd name="T5" fmla="*/ 0 h 14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40" h="14787" fill="none" extrusionOk="0">
                    <a:moveTo>
                      <a:pt x="21239" y="3928"/>
                    </a:moveTo>
                    <a:cubicBezTo>
                      <a:pt x="20486" y="8000"/>
                      <a:pt x="18579" y="11769"/>
                      <a:pt x="15744" y="14786"/>
                    </a:cubicBezTo>
                  </a:path>
                  <a:path w="21240" h="14787" stroke="0" extrusionOk="0">
                    <a:moveTo>
                      <a:pt x="21239" y="3928"/>
                    </a:moveTo>
                    <a:cubicBezTo>
                      <a:pt x="20486" y="8000"/>
                      <a:pt x="18579" y="11769"/>
                      <a:pt x="15744" y="1478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25735" name="Group 135"/>
              <p:cNvGrpSpPr>
                <a:grpSpLocks/>
              </p:cNvGrpSpPr>
              <p:nvPr/>
            </p:nvGrpSpPr>
            <p:grpSpPr bwMode="auto">
              <a:xfrm>
                <a:off x="5317" y="13478"/>
                <a:ext cx="462" cy="445"/>
                <a:chOff x="6304" y="13950"/>
                <a:chExt cx="882" cy="849"/>
              </a:xfrm>
            </p:grpSpPr>
            <p:sp>
              <p:nvSpPr>
                <p:cNvPr id="25736" name="Oval 136"/>
                <p:cNvSpPr>
                  <a:spLocks noChangeArrowheads="1"/>
                </p:cNvSpPr>
                <p:nvPr/>
              </p:nvSpPr>
              <p:spPr bwMode="auto">
                <a:xfrm>
                  <a:off x="6304" y="13950"/>
                  <a:ext cx="849" cy="849"/>
                </a:xfrm>
                <a:prstGeom prst="ellipse">
                  <a:avLst/>
                </a:prstGeom>
                <a:noFill/>
                <a:ln w="63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37" name="Arc 137"/>
                <p:cNvSpPr>
                  <a:spLocks/>
                </p:cNvSpPr>
                <p:nvPr/>
              </p:nvSpPr>
              <p:spPr bwMode="auto">
                <a:xfrm rot="16200000" flipV="1">
                  <a:off x="6524" y="13824"/>
                  <a:ext cx="420" cy="677"/>
                </a:xfrm>
                <a:custGeom>
                  <a:avLst/>
                  <a:gdLst>
                    <a:gd name="G0" fmla="+- 0 0 0"/>
                    <a:gd name="G1" fmla="+- 17501 0 0"/>
                    <a:gd name="G2" fmla="+- 21600 0 0"/>
                    <a:gd name="T0" fmla="*/ 12659 w 21600"/>
                    <a:gd name="T1" fmla="*/ 0 h 34631"/>
                    <a:gd name="T2" fmla="*/ 13157 w 21600"/>
                    <a:gd name="T3" fmla="*/ 34631 h 34631"/>
                    <a:gd name="T4" fmla="*/ 0 w 21600"/>
                    <a:gd name="T5" fmla="*/ 17501 h 34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4631" fill="none" extrusionOk="0">
                      <a:moveTo>
                        <a:pt x="12659" y="-1"/>
                      </a:moveTo>
                      <a:cubicBezTo>
                        <a:pt x="18274" y="4061"/>
                        <a:pt x="21600" y="10570"/>
                        <a:pt x="21600" y="17501"/>
                      </a:cubicBezTo>
                      <a:cubicBezTo>
                        <a:pt x="21600" y="24212"/>
                        <a:pt x="18480" y="30543"/>
                        <a:pt x="13157" y="34631"/>
                      </a:cubicBezTo>
                    </a:path>
                    <a:path w="21600" h="34631" stroke="0" extrusionOk="0">
                      <a:moveTo>
                        <a:pt x="12659" y="-1"/>
                      </a:moveTo>
                      <a:cubicBezTo>
                        <a:pt x="18274" y="4061"/>
                        <a:pt x="21600" y="10570"/>
                        <a:pt x="21600" y="17501"/>
                      </a:cubicBezTo>
                      <a:cubicBezTo>
                        <a:pt x="21600" y="24212"/>
                        <a:pt x="18480" y="30543"/>
                        <a:pt x="13157" y="34631"/>
                      </a:cubicBezTo>
                      <a:lnTo>
                        <a:pt x="0" y="1750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38" name="Oval 138"/>
                <p:cNvSpPr>
                  <a:spLocks noChangeArrowheads="1"/>
                </p:cNvSpPr>
                <p:nvPr/>
              </p:nvSpPr>
              <p:spPr bwMode="auto">
                <a:xfrm>
                  <a:off x="6506" y="14144"/>
                  <a:ext cx="448" cy="447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39" name="Oval 139"/>
                <p:cNvSpPr>
                  <a:spLocks noChangeArrowheads="1"/>
                </p:cNvSpPr>
                <p:nvPr/>
              </p:nvSpPr>
              <p:spPr bwMode="auto">
                <a:xfrm>
                  <a:off x="6538" y="14174"/>
                  <a:ext cx="383" cy="383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40" name="Oval 140"/>
                <p:cNvSpPr>
                  <a:spLocks noChangeArrowheads="1"/>
                </p:cNvSpPr>
                <p:nvPr/>
              </p:nvSpPr>
              <p:spPr bwMode="auto">
                <a:xfrm>
                  <a:off x="6383" y="14029"/>
                  <a:ext cx="694" cy="693"/>
                </a:xfrm>
                <a:prstGeom prst="ellipse">
                  <a:avLst/>
                </a:prstGeom>
                <a:noFill/>
                <a:ln w="63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41" name="Arc 141"/>
                <p:cNvSpPr>
                  <a:spLocks/>
                </p:cNvSpPr>
                <p:nvPr/>
              </p:nvSpPr>
              <p:spPr bwMode="auto">
                <a:xfrm rot="16200000" flipV="1">
                  <a:off x="6555" y="13960"/>
                  <a:ext cx="360" cy="496"/>
                </a:xfrm>
                <a:custGeom>
                  <a:avLst/>
                  <a:gdLst>
                    <a:gd name="G0" fmla="+- 0 0 0"/>
                    <a:gd name="G1" fmla="+- 15049 0 0"/>
                    <a:gd name="G2" fmla="+- 21600 0 0"/>
                    <a:gd name="T0" fmla="*/ 15494 w 21600"/>
                    <a:gd name="T1" fmla="*/ 0 h 29663"/>
                    <a:gd name="T2" fmla="*/ 15906 w 21600"/>
                    <a:gd name="T3" fmla="*/ 29663 h 29663"/>
                    <a:gd name="T4" fmla="*/ 0 w 21600"/>
                    <a:gd name="T5" fmla="*/ 15049 h 29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9663" fill="none" extrusionOk="0">
                      <a:moveTo>
                        <a:pt x="15494" y="-1"/>
                      </a:moveTo>
                      <a:cubicBezTo>
                        <a:pt x="19409" y="4030"/>
                        <a:pt x="21600" y="9429"/>
                        <a:pt x="21600" y="15049"/>
                      </a:cubicBezTo>
                      <a:cubicBezTo>
                        <a:pt x="21600" y="20461"/>
                        <a:pt x="19567" y="25677"/>
                        <a:pt x="15905" y="29662"/>
                      </a:cubicBezTo>
                    </a:path>
                    <a:path w="21600" h="29663" stroke="0" extrusionOk="0">
                      <a:moveTo>
                        <a:pt x="15494" y="-1"/>
                      </a:moveTo>
                      <a:cubicBezTo>
                        <a:pt x="19409" y="4030"/>
                        <a:pt x="21600" y="9429"/>
                        <a:pt x="21600" y="15049"/>
                      </a:cubicBezTo>
                      <a:cubicBezTo>
                        <a:pt x="21600" y="20461"/>
                        <a:pt x="19567" y="25677"/>
                        <a:pt x="15905" y="29662"/>
                      </a:cubicBezTo>
                      <a:lnTo>
                        <a:pt x="0" y="1504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5742" name="AutoShape 142"/>
                <p:cNvCxnSpPr>
                  <a:cxnSpLocks noChangeShapeType="1"/>
                </p:cNvCxnSpPr>
                <p:nvPr/>
              </p:nvCxnSpPr>
              <p:spPr bwMode="auto">
                <a:xfrm>
                  <a:off x="6512" y="14211"/>
                  <a:ext cx="444" cy="3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5743" name="AutoShape 14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129" y="14125"/>
                  <a:ext cx="57" cy="12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</p:cxnSp>
          </p:grpSp>
          <p:sp>
            <p:nvSpPr>
              <p:cNvPr id="25744" name="Arc 144"/>
              <p:cNvSpPr>
                <a:spLocks/>
              </p:cNvSpPr>
              <p:nvPr/>
            </p:nvSpPr>
            <p:spPr bwMode="auto">
              <a:xfrm rot="21240000" flipV="1">
                <a:off x="3883" y="11419"/>
                <a:ext cx="2143" cy="1018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583 w 21583"/>
                  <a:gd name="T1" fmla="*/ 851 h 10256"/>
                  <a:gd name="T2" fmla="*/ 19010 w 21583"/>
                  <a:gd name="T3" fmla="*/ 10256 h 10256"/>
                  <a:gd name="T4" fmla="*/ 0 w 21583"/>
                  <a:gd name="T5" fmla="*/ 0 h 10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3" h="10256" fill="none" extrusionOk="0">
                    <a:moveTo>
                      <a:pt x="21583" y="851"/>
                    </a:moveTo>
                    <a:cubicBezTo>
                      <a:pt x="21453" y="4141"/>
                      <a:pt x="20573" y="7358"/>
                      <a:pt x="19009" y="10255"/>
                    </a:cubicBezTo>
                  </a:path>
                  <a:path w="21583" h="10256" stroke="0" extrusionOk="0">
                    <a:moveTo>
                      <a:pt x="21583" y="851"/>
                    </a:moveTo>
                    <a:cubicBezTo>
                      <a:pt x="21453" y="4141"/>
                      <a:pt x="20573" y="7358"/>
                      <a:pt x="19009" y="10255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45" name="Arc 145"/>
              <p:cNvSpPr>
                <a:spLocks/>
              </p:cNvSpPr>
              <p:nvPr/>
            </p:nvSpPr>
            <p:spPr bwMode="auto">
              <a:xfrm flipH="1">
                <a:off x="6065" y="12209"/>
                <a:ext cx="119" cy="83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240 w 21240"/>
                  <a:gd name="T1" fmla="*/ 3929 h 14787"/>
                  <a:gd name="T2" fmla="*/ 15745 w 21240"/>
                  <a:gd name="T3" fmla="*/ 14787 h 14787"/>
                  <a:gd name="T4" fmla="*/ 0 w 21240"/>
                  <a:gd name="T5" fmla="*/ 0 h 14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40" h="14787" fill="none" extrusionOk="0">
                    <a:moveTo>
                      <a:pt x="21239" y="3928"/>
                    </a:moveTo>
                    <a:cubicBezTo>
                      <a:pt x="20486" y="8000"/>
                      <a:pt x="18579" y="11769"/>
                      <a:pt x="15744" y="14786"/>
                    </a:cubicBezTo>
                  </a:path>
                  <a:path w="21240" h="14787" stroke="0" extrusionOk="0">
                    <a:moveTo>
                      <a:pt x="21239" y="3928"/>
                    </a:moveTo>
                    <a:cubicBezTo>
                      <a:pt x="20486" y="8000"/>
                      <a:pt x="18579" y="11769"/>
                      <a:pt x="15744" y="1478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46" name="Arc 146"/>
              <p:cNvSpPr>
                <a:spLocks/>
              </p:cNvSpPr>
              <p:nvPr/>
            </p:nvSpPr>
            <p:spPr bwMode="auto">
              <a:xfrm rot="21240000" flipV="1">
                <a:off x="3665" y="11590"/>
                <a:ext cx="2104" cy="915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451 w 21451"/>
                  <a:gd name="T1" fmla="*/ 2534 h 9332"/>
                  <a:gd name="T2" fmla="*/ 19480 w 21451"/>
                  <a:gd name="T3" fmla="*/ 9332 h 9332"/>
                  <a:gd name="T4" fmla="*/ 0 w 21451"/>
                  <a:gd name="T5" fmla="*/ 0 h 9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51" h="9332" fill="none" extrusionOk="0">
                    <a:moveTo>
                      <a:pt x="21450" y="2533"/>
                    </a:moveTo>
                    <a:cubicBezTo>
                      <a:pt x="21172" y="4892"/>
                      <a:pt x="20506" y="7189"/>
                      <a:pt x="19480" y="9332"/>
                    </a:cubicBezTo>
                  </a:path>
                  <a:path w="21451" h="9332" stroke="0" extrusionOk="0">
                    <a:moveTo>
                      <a:pt x="21450" y="2533"/>
                    </a:moveTo>
                    <a:cubicBezTo>
                      <a:pt x="21172" y="4892"/>
                      <a:pt x="20506" y="7189"/>
                      <a:pt x="19480" y="933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47" name="Arc 147"/>
              <p:cNvSpPr>
                <a:spLocks/>
              </p:cNvSpPr>
              <p:nvPr/>
            </p:nvSpPr>
            <p:spPr bwMode="auto">
              <a:xfrm flipH="1">
                <a:off x="3173" y="11144"/>
                <a:ext cx="1938" cy="2723"/>
              </a:xfrm>
              <a:custGeom>
                <a:avLst/>
                <a:gdLst>
                  <a:gd name="G0" fmla="+- 0 0 0"/>
                  <a:gd name="G1" fmla="+- 15237 0 0"/>
                  <a:gd name="G2" fmla="+- 21600 0 0"/>
                  <a:gd name="T0" fmla="*/ 15310 w 21600"/>
                  <a:gd name="T1" fmla="*/ 0 h 30366"/>
                  <a:gd name="T2" fmla="*/ 15417 w 21600"/>
                  <a:gd name="T3" fmla="*/ 30366 h 30366"/>
                  <a:gd name="T4" fmla="*/ 0 w 21600"/>
                  <a:gd name="T5" fmla="*/ 15237 h 30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0366" fill="none" extrusionOk="0">
                    <a:moveTo>
                      <a:pt x="15309" y="0"/>
                    </a:moveTo>
                    <a:cubicBezTo>
                      <a:pt x="19338" y="4047"/>
                      <a:pt x="21600" y="9526"/>
                      <a:pt x="21600" y="15237"/>
                    </a:cubicBezTo>
                    <a:cubicBezTo>
                      <a:pt x="21600" y="20895"/>
                      <a:pt x="19379" y="26327"/>
                      <a:pt x="15416" y="30365"/>
                    </a:cubicBezTo>
                  </a:path>
                  <a:path w="21600" h="30366" stroke="0" extrusionOk="0">
                    <a:moveTo>
                      <a:pt x="15309" y="0"/>
                    </a:moveTo>
                    <a:cubicBezTo>
                      <a:pt x="19338" y="4047"/>
                      <a:pt x="21600" y="9526"/>
                      <a:pt x="21600" y="15237"/>
                    </a:cubicBezTo>
                    <a:cubicBezTo>
                      <a:pt x="21600" y="20895"/>
                      <a:pt x="19379" y="26327"/>
                      <a:pt x="15416" y="30365"/>
                    </a:cubicBezTo>
                    <a:lnTo>
                      <a:pt x="0" y="15237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48" name="Arc 148"/>
              <p:cNvSpPr>
                <a:spLocks/>
              </p:cNvSpPr>
              <p:nvPr/>
            </p:nvSpPr>
            <p:spPr bwMode="auto">
              <a:xfrm rot="-21420000" flipH="1" flipV="1">
                <a:off x="3593" y="11468"/>
                <a:ext cx="81" cy="9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8823 w 18823"/>
                  <a:gd name="T1" fmla="*/ 10595 h 20535"/>
                  <a:gd name="T2" fmla="*/ 6699 w 18823"/>
                  <a:gd name="T3" fmla="*/ 20535 h 20535"/>
                  <a:gd name="T4" fmla="*/ 0 w 18823"/>
                  <a:gd name="T5" fmla="*/ 0 h 20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23" h="20535" fill="none" extrusionOk="0">
                    <a:moveTo>
                      <a:pt x="18823" y="10595"/>
                    </a:moveTo>
                    <a:cubicBezTo>
                      <a:pt x="16169" y="15309"/>
                      <a:pt x="11842" y="18856"/>
                      <a:pt x="6698" y="20534"/>
                    </a:cubicBezTo>
                  </a:path>
                  <a:path w="18823" h="20535" stroke="0" extrusionOk="0">
                    <a:moveTo>
                      <a:pt x="18823" y="10595"/>
                    </a:moveTo>
                    <a:cubicBezTo>
                      <a:pt x="16169" y="15309"/>
                      <a:pt x="11842" y="18856"/>
                      <a:pt x="6698" y="205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25749" name="Group 149"/>
              <p:cNvGrpSpPr>
                <a:grpSpLocks/>
              </p:cNvGrpSpPr>
              <p:nvPr/>
            </p:nvGrpSpPr>
            <p:grpSpPr bwMode="auto">
              <a:xfrm rot="20700000">
                <a:off x="4604" y="10785"/>
                <a:ext cx="168" cy="372"/>
                <a:chOff x="10921" y="9401"/>
                <a:chExt cx="319" cy="709"/>
              </a:xfrm>
            </p:grpSpPr>
            <p:sp>
              <p:nvSpPr>
                <p:cNvPr id="25750" name="Arc 150"/>
                <p:cNvSpPr>
                  <a:spLocks/>
                </p:cNvSpPr>
                <p:nvPr/>
              </p:nvSpPr>
              <p:spPr bwMode="auto">
                <a:xfrm rot="2730090">
                  <a:off x="10912" y="9627"/>
                  <a:ext cx="284" cy="265"/>
                </a:xfrm>
                <a:custGeom>
                  <a:avLst/>
                  <a:gdLst>
                    <a:gd name="G0" fmla="+- 1540 0 0"/>
                    <a:gd name="G1" fmla="+- 21600 0 0"/>
                    <a:gd name="G2" fmla="+- 21600 0 0"/>
                    <a:gd name="T0" fmla="*/ 0 w 23138"/>
                    <a:gd name="T1" fmla="*/ 55 h 21600"/>
                    <a:gd name="T2" fmla="*/ 23138 w 23138"/>
                    <a:gd name="T3" fmla="*/ 21313 h 21600"/>
                    <a:gd name="T4" fmla="*/ 1540 w 2313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138" h="21600" fill="none" extrusionOk="0">
                      <a:moveTo>
                        <a:pt x="-1" y="54"/>
                      </a:moveTo>
                      <a:cubicBezTo>
                        <a:pt x="512" y="18"/>
                        <a:pt x="1026" y="-1"/>
                        <a:pt x="1540" y="0"/>
                      </a:cubicBezTo>
                      <a:cubicBezTo>
                        <a:pt x="13357" y="0"/>
                        <a:pt x="22981" y="9496"/>
                        <a:pt x="23138" y="21312"/>
                      </a:cubicBezTo>
                    </a:path>
                    <a:path w="23138" h="21600" stroke="0" extrusionOk="0">
                      <a:moveTo>
                        <a:pt x="-1" y="54"/>
                      </a:moveTo>
                      <a:cubicBezTo>
                        <a:pt x="512" y="18"/>
                        <a:pt x="1026" y="-1"/>
                        <a:pt x="1540" y="0"/>
                      </a:cubicBezTo>
                      <a:cubicBezTo>
                        <a:pt x="13357" y="0"/>
                        <a:pt x="22981" y="9496"/>
                        <a:pt x="23138" y="21312"/>
                      </a:cubicBezTo>
                      <a:lnTo>
                        <a:pt x="154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51" name="Arc 151"/>
                <p:cNvSpPr>
                  <a:spLocks/>
                </p:cNvSpPr>
                <p:nvPr/>
              </p:nvSpPr>
              <p:spPr bwMode="auto">
                <a:xfrm rot="2700000">
                  <a:off x="10981" y="9408"/>
                  <a:ext cx="157" cy="144"/>
                </a:xfrm>
                <a:custGeom>
                  <a:avLst/>
                  <a:gdLst>
                    <a:gd name="G0" fmla="+- 17126 0 0"/>
                    <a:gd name="G1" fmla="+- 21600 0 0"/>
                    <a:gd name="G2" fmla="+- 21600 0 0"/>
                    <a:gd name="T0" fmla="*/ 0 w 38726"/>
                    <a:gd name="T1" fmla="*/ 8437 h 35932"/>
                    <a:gd name="T2" fmla="*/ 33287 w 38726"/>
                    <a:gd name="T3" fmla="*/ 35932 h 35932"/>
                    <a:gd name="T4" fmla="*/ 17126 w 38726"/>
                    <a:gd name="T5" fmla="*/ 21600 h 35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726" h="35932" fill="none" extrusionOk="0">
                      <a:moveTo>
                        <a:pt x="0" y="8437"/>
                      </a:moveTo>
                      <a:cubicBezTo>
                        <a:pt x="4088" y="3117"/>
                        <a:pt x="10416" y="-1"/>
                        <a:pt x="17126" y="0"/>
                      </a:cubicBezTo>
                      <a:cubicBezTo>
                        <a:pt x="29055" y="0"/>
                        <a:pt x="38726" y="9670"/>
                        <a:pt x="38726" y="21600"/>
                      </a:cubicBezTo>
                      <a:cubicBezTo>
                        <a:pt x="38726" y="26881"/>
                        <a:pt x="36790" y="31980"/>
                        <a:pt x="33286" y="35931"/>
                      </a:cubicBezTo>
                    </a:path>
                    <a:path w="38726" h="35932" stroke="0" extrusionOk="0">
                      <a:moveTo>
                        <a:pt x="0" y="8437"/>
                      </a:moveTo>
                      <a:cubicBezTo>
                        <a:pt x="4088" y="3117"/>
                        <a:pt x="10416" y="-1"/>
                        <a:pt x="17126" y="0"/>
                      </a:cubicBezTo>
                      <a:cubicBezTo>
                        <a:pt x="29055" y="0"/>
                        <a:pt x="38726" y="9670"/>
                        <a:pt x="38726" y="21600"/>
                      </a:cubicBezTo>
                      <a:cubicBezTo>
                        <a:pt x="38726" y="26881"/>
                        <a:pt x="36790" y="31980"/>
                        <a:pt x="33286" y="35931"/>
                      </a:cubicBezTo>
                      <a:lnTo>
                        <a:pt x="17126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52" name="Arc 152"/>
                <p:cNvSpPr>
                  <a:spLocks/>
                </p:cNvSpPr>
                <p:nvPr/>
              </p:nvSpPr>
              <p:spPr bwMode="auto">
                <a:xfrm rot="2700000">
                  <a:off x="10995" y="9967"/>
                  <a:ext cx="135" cy="139"/>
                </a:xfrm>
                <a:custGeom>
                  <a:avLst/>
                  <a:gdLst>
                    <a:gd name="G0" fmla="+- 13209 0 0"/>
                    <a:gd name="G1" fmla="+- 21600 0 0"/>
                    <a:gd name="G2" fmla="+- 21600 0 0"/>
                    <a:gd name="T0" fmla="*/ 0 w 34809"/>
                    <a:gd name="T1" fmla="*/ 4509 h 35932"/>
                    <a:gd name="T2" fmla="*/ 29370 w 34809"/>
                    <a:gd name="T3" fmla="*/ 35932 h 35932"/>
                    <a:gd name="T4" fmla="*/ 13209 w 34809"/>
                    <a:gd name="T5" fmla="*/ 21600 h 35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809" h="35932" fill="none" extrusionOk="0">
                      <a:moveTo>
                        <a:pt x="0" y="4509"/>
                      </a:moveTo>
                      <a:cubicBezTo>
                        <a:pt x="3782" y="1585"/>
                        <a:pt x="8428" y="-1"/>
                        <a:pt x="13209" y="0"/>
                      </a:cubicBezTo>
                      <a:cubicBezTo>
                        <a:pt x="25138" y="0"/>
                        <a:pt x="34809" y="9670"/>
                        <a:pt x="34809" y="21600"/>
                      </a:cubicBezTo>
                      <a:cubicBezTo>
                        <a:pt x="34809" y="26881"/>
                        <a:pt x="32873" y="31980"/>
                        <a:pt x="29369" y="35931"/>
                      </a:cubicBezTo>
                    </a:path>
                    <a:path w="34809" h="35932" stroke="0" extrusionOk="0">
                      <a:moveTo>
                        <a:pt x="0" y="4509"/>
                      </a:moveTo>
                      <a:cubicBezTo>
                        <a:pt x="3782" y="1585"/>
                        <a:pt x="8428" y="-1"/>
                        <a:pt x="13209" y="0"/>
                      </a:cubicBezTo>
                      <a:cubicBezTo>
                        <a:pt x="25138" y="0"/>
                        <a:pt x="34809" y="9670"/>
                        <a:pt x="34809" y="21600"/>
                      </a:cubicBezTo>
                      <a:cubicBezTo>
                        <a:pt x="34809" y="26881"/>
                        <a:pt x="32873" y="31980"/>
                        <a:pt x="29369" y="35931"/>
                      </a:cubicBezTo>
                      <a:lnTo>
                        <a:pt x="13209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5753" name="AutoShape 153"/>
                <p:cNvCxnSpPr>
                  <a:cxnSpLocks noChangeShapeType="1"/>
                </p:cNvCxnSpPr>
                <p:nvPr/>
              </p:nvCxnSpPr>
              <p:spPr bwMode="auto">
                <a:xfrm>
                  <a:off x="11239" y="9506"/>
                  <a:ext cx="0" cy="50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4" name="AutoShape 15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1085" y="9407"/>
                  <a:ext cx="154" cy="9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55" name="AutoShape 15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1087" y="10011"/>
                  <a:ext cx="153" cy="9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756" name="AutoShape 156"/>
              <p:cNvCxnSpPr>
                <a:cxnSpLocks noChangeShapeType="1"/>
              </p:cNvCxnSpPr>
              <p:nvPr/>
            </p:nvCxnSpPr>
            <p:spPr bwMode="auto">
              <a:xfrm rot="20700000">
                <a:off x="4385" y="10827"/>
                <a:ext cx="24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57" name="AutoShape 157"/>
              <p:cNvCxnSpPr>
                <a:cxnSpLocks noChangeShapeType="1"/>
              </p:cNvCxnSpPr>
              <p:nvPr/>
            </p:nvCxnSpPr>
            <p:spPr bwMode="auto">
              <a:xfrm rot="20700000">
                <a:off x="4412" y="10912"/>
                <a:ext cx="24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58" name="AutoShape 158"/>
              <p:cNvCxnSpPr>
                <a:cxnSpLocks noChangeShapeType="1"/>
              </p:cNvCxnSpPr>
              <p:nvPr/>
            </p:nvCxnSpPr>
            <p:spPr bwMode="auto">
              <a:xfrm rot="20700000">
                <a:off x="4463" y="11105"/>
                <a:ext cx="243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59" name="AutoShape 159"/>
              <p:cNvCxnSpPr>
                <a:cxnSpLocks noChangeShapeType="1"/>
              </p:cNvCxnSpPr>
              <p:nvPr/>
            </p:nvCxnSpPr>
            <p:spPr bwMode="auto">
              <a:xfrm rot="20700000">
                <a:off x="4483" y="11192"/>
                <a:ext cx="24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5760" name="Group 160"/>
              <p:cNvGrpSpPr>
                <a:grpSpLocks/>
              </p:cNvGrpSpPr>
              <p:nvPr/>
            </p:nvGrpSpPr>
            <p:grpSpPr bwMode="auto">
              <a:xfrm rot="20700000" flipH="1">
                <a:off x="4345" y="10855"/>
                <a:ext cx="168" cy="371"/>
                <a:chOff x="10921" y="9401"/>
                <a:chExt cx="319" cy="709"/>
              </a:xfrm>
            </p:grpSpPr>
            <p:sp>
              <p:nvSpPr>
                <p:cNvPr id="25761" name="Arc 161"/>
                <p:cNvSpPr>
                  <a:spLocks/>
                </p:cNvSpPr>
                <p:nvPr/>
              </p:nvSpPr>
              <p:spPr bwMode="auto">
                <a:xfrm rot="2730090">
                  <a:off x="10912" y="9627"/>
                  <a:ext cx="284" cy="265"/>
                </a:xfrm>
                <a:custGeom>
                  <a:avLst/>
                  <a:gdLst>
                    <a:gd name="G0" fmla="+- 1540 0 0"/>
                    <a:gd name="G1" fmla="+- 21600 0 0"/>
                    <a:gd name="G2" fmla="+- 21600 0 0"/>
                    <a:gd name="T0" fmla="*/ 0 w 23138"/>
                    <a:gd name="T1" fmla="*/ 55 h 21600"/>
                    <a:gd name="T2" fmla="*/ 23138 w 23138"/>
                    <a:gd name="T3" fmla="*/ 21313 h 21600"/>
                    <a:gd name="T4" fmla="*/ 1540 w 2313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138" h="21600" fill="none" extrusionOk="0">
                      <a:moveTo>
                        <a:pt x="-1" y="54"/>
                      </a:moveTo>
                      <a:cubicBezTo>
                        <a:pt x="512" y="18"/>
                        <a:pt x="1026" y="-1"/>
                        <a:pt x="1540" y="0"/>
                      </a:cubicBezTo>
                      <a:cubicBezTo>
                        <a:pt x="13357" y="0"/>
                        <a:pt x="22981" y="9496"/>
                        <a:pt x="23138" y="21312"/>
                      </a:cubicBezTo>
                    </a:path>
                    <a:path w="23138" h="21600" stroke="0" extrusionOk="0">
                      <a:moveTo>
                        <a:pt x="-1" y="54"/>
                      </a:moveTo>
                      <a:cubicBezTo>
                        <a:pt x="512" y="18"/>
                        <a:pt x="1026" y="-1"/>
                        <a:pt x="1540" y="0"/>
                      </a:cubicBezTo>
                      <a:cubicBezTo>
                        <a:pt x="13357" y="0"/>
                        <a:pt x="22981" y="9496"/>
                        <a:pt x="23138" y="21312"/>
                      </a:cubicBezTo>
                      <a:lnTo>
                        <a:pt x="154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62" name="Arc 162"/>
                <p:cNvSpPr>
                  <a:spLocks/>
                </p:cNvSpPr>
                <p:nvPr/>
              </p:nvSpPr>
              <p:spPr bwMode="auto">
                <a:xfrm rot="2700000">
                  <a:off x="10981" y="9408"/>
                  <a:ext cx="157" cy="144"/>
                </a:xfrm>
                <a:custGeom>
                  <a:avLst/>
                  <a:gdLst>
                    <a:gd name="G0" fmla="+- 17126 0 0"/>
                    <a:gd name="G1" fmla="+- 21600 0 0"/>
                    <a:gd name="G2" fmla="+- 21600 0 0"/>
                    <a:gd name="T0" fmla="*/ 0 w 38726"/>
                    <a:gd name="T1" fmla="*/ 8437 h 35932"/>
                    <a:gd name="T2" fmla="*/ 33287 w 38726"/>
                    <a:gd name="T3" fmla="*/ 35932 h 35932"/>
                    <a:gd name="T4" fmla="*/ 17126 w 38726"/>
                    <a:gd name="T5" fmla="*/ 21600 h 35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726" h="35932" fill="none" extrusionOk="0">
                      <a:moveTo>
                        <a:pt x="0" y="8437"/>
                      </a:moveTo>
                      <a:cubicBezTo>
                        <a:pt x="4088" y="3117"/>
                        <a:pt x="10416" y="-1"/>
                        <a:pt x="17126" y="0"/>
                      </a:cubicBezTo>
                      <a:cubicBezTo>
                        <a:pt x="29055" y="0"/>
                        <a:pt x="38726" y="9670"/>
                        <a:pt x="38726" y="21600"/>
                      </a:cubicBezTo>
                      <a:cubicBezTo>
                        <a:pt x="38726" y="26881"/>
                        <a:pt x="36790" y="31980"/>
                        <a:pt x="33286" y="35931"/>
                      </a:cubicBezTo>
                    </a:path>
                    <a:path w="38726" h="35932" stroke="0" extrusionOk="0">
                      <a:moveTo>
                        <a:pt x="0" y="8437"/>
                      </a:moveTo>
                      <a:cubicBezTo>
                        <a:pt x="4088" y="3117"/>
                        <a:pt x="10416" y="-1"/>
                        <a:pt x="17126" y="0"/>
                      </a:cubicBezTo>
                      <a:cubicBezTo>
                        <a:pt x="29055" y="0"/>
                        <a:pt x="38726" y="9670"/>
                        <a:pt x="38726" y="21600"/>
                      </a:cubicBezTo>
                      <a:cubicBezTo>
                        <a:pt x="38726" y="26881"/>
                        <a:pt x="36790" y="31980"/>
                        <a:pt x="33286" y="35931"/>
                      </a:cubicBezTo>
                      <a:lnTo>
                        <a:pt x="17126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763" name="Arc 163"/>
                <p:cNvSpPr>
                  <a:spLocks/>
                </p:cNvSpPr>
                <p:nvPr/>
              </p:nvSpPr>
              <p:spPr bwMode="auto">
                <a:xfrm rot="2700000">
                  <a:off x="10995" y="9967"/>
                  <a:ext cx="135" cy="139"/>
                </a:xfrm>
                <a:custGeom>
                  <a:avLst/>
                  <a:gdLst>
                    <a:gd name="G0" fmla="+- 13209 0 0"/>
                    <a:gd name="G1" fmla="+- 21600 0 0"/>
                    <a:gd name="G2" fmla="+- 21600 0 0"/>
                    <a:gd name="T0" fmla="*/ 0 w 34809"/>
                    <a:gd name="T1" fmla="*/ 4509 h 35932"/>
                    <a:gd name="T2" fmla="*/ 29370 w 34809"/>
                    <a:gd name="T3" fmla="*/ 35932 h 35932"/>
                    <a:gd name="T4" fmla="*/ 13209 w 34809"/>
                    <a:gd name="T5" fmla="*/ 21600 h 35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809" h="35932" fill="none" extrusionOk="0">
                      <a:moveTo>
                        <a:pt x="0" y="4509"/>
                      </a:moveTo>
                      <a:cubicBezTo>
                        <a:pt x="3782" y="1585"/>
                        <a:pt x="8428" y="-1"/>
                        <a:pt x="13209" y="0"/>
                      </a:cubicBezTo>
                      <a:cubicBezTo>
                        <a:pt x="25138" y="0"/>
                        <a:pt x="34809" y="9670"/>
                        <a:pt x="34809" y="21600"/>
                      </a:cubicBezTo>
                      <a:cubicBezTo>
                        <a:pt x="34809" y="26881"/>
                        <a:pt x="32873" y="31980"/>
                        <a:pt x="29369" y="35931"/>
                      </a:cubicBezTo>
                    </a:path>
                    <a:path w="34809" h="35932" stroke="0" extrusionOk="0">
                      <a:moveTo>
                        <a:pt x="0" y="4509"/>
                      </a:moveTo>
                      <a:cubicBezTo>
                        <a:pt x="3782" y="1585"/>
                        <a:pt x="8428" y="-1"/>
                        <a:pt x="13209" y="0"/>
                      </a:cubicBezTo>
                      <a:cubicBezTo>
                        <a:pt x="25138" y="0"/>
                        <a:pt x="34809" y="9670"/>
                        <a:pt x="34809" y="21600"/>
                      </a:cubicBezTo>
                      <a:cubicBezTo>
                        <a:pt x="34809" y="26881"/>
                        <a:pt x="32873" y="31980"/>
                        <a:pt x="29369" y="35931"/>
                      </a:cubicBezTo>
                      <a:lnTo>
                        <a:pt x="13209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5764" name="AutoShape 164"/>
                <p:cNvCxnSpPr>
                  <a:cxnSpLocks noChangeShapeType="1"/>
                </p:cNvCxnSpPr>
                <p:nvPr/>
              </p:nvCxnSpPr>
              <p:spPr bwMode="auto">
                <a:xfrm>
                  <a:off x="11239" y="9506"/>
                  <a:ext cx="0" cy="50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65" name="AutoShape 16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1085" y="9407"/>
                  <a:ext cx="154" cy="9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66" name="AutoShape 16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1087" y="10011"/>
                  <a:ext cx="153" cy="9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5767" name="Arc 167"/>
              <p:cNvSpPr>
                <a:spLocks/>
              </p:cNvSpPr>
              <p:nvPr/>
            </p:nvSpPr>
            <p:spPr bwMode="auto">
              <a:xfrm rot="-1680000">
                <a:off x="3352" y="11249"/>
                <a:ext cx="86" cy="8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831 w 19831"/>
                  <a:gd name="T1" fmla="*/ 8562 h 20535"/>
                  <a:gd name="T2" fmla="*/ 6699 w 19831"/>
                  <a:gd name="T3" fmla="*/ 20535 h 20535"/>
                  <a:gd name="T4" fmla="*/ 0 w 19831"/>
                  <a:gd name="T5" fmla="*/ 0 h 20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31" h="20535" fill="none" extrusionOk="0">
                    <a:moveTo>
                      <a:pt x="19830" y="8561"/>
                    </a:moveTo>
                    <a:cubicBezTo>
                      <a:pt x="17373" y="14252"/>
                      <a:pt x="12591" y="18612"/>
                      <a:pt x="6698" y="20534"/>
                    </a:cubicBezTo>
                  </a:path>
                  <a:path w="19831" h="20535" stroke="0" extrusionOk="0">
                    <a:moveTo>
                      <a:pt x="19830" y="8561"/>
                    </a:moveTo>
                    <a:cubicBezTo>
                      <a:pt x="17373" y="14252"/>
                      <a:pt x="12591" y="18612"/>
                      <a:pt x="6698" y="205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768" name="AutoShape 168"/>
              <p:cNvCxnSpPr>
                <a:cxnSpLocks noChangeShapeType="1"/>
              </p:cNvCxnSpPr>
              <p:nvPr/>
            </p:nvCxnSpPr>
            <p:spPr bwMode="auto">
              <a:xfrm rot="20700000">
                <a:off x="4180" y="10918"/>
                <a:ext cx="0" cy="38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69" name="AutoShape 169"/>
              <p:cNvCxnSpPr>
                <a:cxnSpLocks noChangeShapeType="1"/>
              </p:cNvCxnSpPr>
              <p:nvPr/>
            </p:nvCxnSpPr>
            <p:spPr bwMode="auto">
              <a:xfrm rot="20700000">
                <a:off x="4291" y="10967"/>
                <a:ext cx="0" cy="20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0" name="AutoShape 170"/>
              <p:cNvCxnSpPr>
                <a:cxnSpLocks noChangeShapeType="1"/>
              </p:cNvCxnSpPr>
              <p:nvPr/>
            </p:nvCxnSpPr>
            <p:spPr bwMode="auto">
              <a:xfrm flipV="1">
                <a:off x="4159" y="10961"/>
                <a:ext cx="164" cy="4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1" name="AutoShape 171"/>
              <p:cNvCxnSpPr>
                <a:cxnSpLocks noChangeShapeType="1"/>
              </p:cNvCxnSpPr>
              <p:nvPr/>
            </p:nvCxnSpPr>
            <p:spPr bwMode="auto">
              <a:xfrm flipV="1">
                <a:off x="4200" y="11153"/>
                <a:ext cx="172" cy="4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2" name="AutoShape 172"/>
              <p:cNvCxnSpPr>
                <a:cxnSpLocks noChangeShapeType="1"/>
              </p:cNvCxnSpPr>
              <p:nvPr/>
            </p:nvCxnSpPr>
            <p:spPr bwMode="auto">
              <a:xfrm flipV="1">
                <a:off x="4164" y="11000"/>
                <a:ext cx="114" cy="3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3" name="AutoShape 173"/>
              <p:cNvCxnSpPr>
                <a:cxnSpLocks noChangeShapeType="1"/>
              </p:cNvCxnSpPr>
              <p:nvPr/>
            </p:nvCxnSpPr>
            <p:spPr bwMode="auto">
              <a:xfrm flipV="1">
                <a:off x="4200" y="11142"/>
                <a:ext cx="115" cy="3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4" name="AutoShape 174"/>
              <p:cNvCxnSpPr>
                <a:cxnSpLocks noChangeShapeType="1"/>
              </p:cNvCxnSpPr>
              <p:nvPr/>
            </p:nvCxnSpPr>
            <p:spPr bwMode="auto">
              <a:xfrm>
                <a:off x="5482" y="10533"/>
                <a:ext cx="131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5" name="AutoShape 175"/>
              <p:cNvCxnSpPr>
                <a:cxnSpLocks noChangeShapeType="1"/>
              </p:cNvCxnSpPr>
              <p:nvPr/>
            </p:nvCxnSpPr>
            <p:spPr bwMode="auto">
              <a:xfrm>
                <a:off x="5254" y="10757"/>
                <a:ext cx="0" cy="48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776" name="Arc 176"/>
              <p:cNvSpPr>
                <a:spLocks/>
              </p:cNvSpPr>
              <p:nvPr/>
            </p:nvSpPr>
            <p:spPr bwMode="auto">
              <a:xfrm rot="10800000" flipV="1">
                <a:off x="5707" y="10989"/>
                <a:ext cx="131" cy="129"/>
              </a:xfrm>
              <a:custGeom>
                <a:avLst/>
                <a:gdLst>
                  <a:gd name="G0" fmla="+- 431 0 0"/>
                  <a:gd name="G1" fmla="+- 21600 0 0"/>
                  <a:gd name="G2" fmla="+- 21600 0 0"/>
                  <a:gd name="T0" fmla="*/ 0 w 22017"/>
                  <a:gd name="T1" fmla="*/ 4 h 21600"/>
                  <a:gd name="T2" fmla="*/ 22017 w 22017"/>
                  <a:gd name="T3" fmla="*/ 20812 h 21600"/>
                  <a:gd name="T4" fmla="*/ 431 w 2201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17" h="21600" fill="none" extrusionOk="0">
                    <a:moveTo>
                      <a:pt x="0" y="4"/>
                    </a:moveTo>
                    <a:cubicBezTo>
                      <a:pt x="143" y="1"/>
                      <a:pt x="287" y="-1"/>
                      <a:pt x="431" y="0"/>
                    </a:cubicBezTo>
                    <a:cubicBezTo>
                      <a:pt x="12053" y="0"/>
                      <a:pt x="21592" y="9197"/>
                      <a:pt x="22016" y="20812"/>
                    </a:cubicBezTo>
                  </a:path>
                  <a:path w="22017" h="21600" stroke="0" extrusionOk="0">
                    <a:moveTo>
                      <a:pt x="0" y="4"/>
                    </a:moveTo>
                    <a:cubicBezTo>
                      <a:pt x="143" y="1"/>
                      <a:pt x="287" y="-1"/>
                      <a:pt x="431" y="0"/>
                    </a:cubicBezTo>
                    <a:cubicBezTo>
                      <a:pt x="12053" y="0"/>
                      <a:pt x="21592" y="9197"/>
                      <a:pt x="22016" y="20812"/>
                    </a:cubicBezTo>
                    <a:lnTo>
                      <a:pt x="431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777" name="AutoShape 177"/>
              <p:cNvCxnSpPr>
                <a:cxnSpLocks noChangeShapeType="1"/>
              </p:cNvCxnSpPr>
              <p:nvPr/>
            </p:nvCxnSpPr>
            <p:spPr bwMode="auto">
              <a:xfrm flipV="1">
                <a:off x="5707" y="11109"/>
                <a:ext cx="0" cy="13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8" name="AutoShape 178"/>
              <p:cNvCxnSpPr>
                <a:cxnSpLocks noChangeShapeType="1"/>
              </p:cNvCxnSpPr>
              <p:nvPr/>
            </p:nvCxnSpPr>
            <p:spPr bwMode="auto">
              <a:xfrm>
                <a:off x="5828" y="10987"/>
                <a:ext cx="96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79" name="AutoShape 179"/>
              <p:cNvCxnSpPr>
                <a:cxnSpLocks noChangeShapeType="1"/>
              </p:cNvCxnSpPr>
              <p:nvPr/>
            </p:nvCxnSpPr>
            <p:spPr bwMode="auto">
              <a:xfrm flipV="1">
                <a:off x="3606" y="10925"/>
                <a:ext cx="532" cy="14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0" name="AutoShape 180"/>
              <p:cNvCxnSpPr>
                <a:cxnSpLocks noChangeShapeType="1"/>
              </p:cNvCxnSpPr>
              <p:nvPr/>
            </p:nvCxnSpPr>
            <p:spPr bwMode="auto">
              <a:xfrm flipV="1">
                <a:off x="3695" y="11292"/>
                <a:ext cx="532" cy="14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1" name="AutoShape 181"/>
              <p:cNvCxnSpPr>
                <a:cxnSpLocks noChangeShapeType="1"/>
              </p:cNvCxnSpPr>
              <p:nvPr/>
            </p:nvCxnSpPr>
            <p:spPr bwMode="auto">
              <a:xfrm rot="20700000">
                <a:off x="3986" y="10967"/>
                <a:ext cx="0" cy="38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sp>
            <p:nvSpPr>
              <p:cNvPr id="25782" name="Arc 182"/>
              <p:cNvSpPr>
                <a:spLocks/>
              </p:cNvSpPr>
              <p:nvPr/>
            </p:nvSpPr>
            <p:spPr bwMode="auto">
              <a:xfrm rot="20700000">
                <a:off x="3647" y="11035"/>
                <a:ext cx="191" cy="378"/>
              </a:xfrm>
              <a:custGeom>
                <a:avLst/>
                <a:gdLst>
                  <a:gd name="G0" fmla="+- 191 0 0"/>
                  <a:gd name="G1" fmla="+- 21600 0 0"/>
                  <a:gd name="G2" fmla="+- 21600 0 0"/>
                  <a:gd name="T0" fmla="*/ 191 w 21791"/>
                  <a:gd name="T1" fmla="*/ 0 h 43200"/>
                  <a:gd name="T2" fmla="*/ 0 w 21791"/>
                  <a:gd name="T3" fmla="*/ 43199 h 43200"/>
                  <a:gd name="T4" fmla="*/ 191 w 2179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1" h="43200" fill="none" extrusionOk="0">
                    <a:moveTo>
                      <a:pt x="190" y="0"/>
                    </a:moveTo>
                    <a:cubicBezTo>
                      <a:pt x="12120" y="0"/>
                      <a:pt x="21791" y="9670"/>
                      <a:pt x="21791" y="21600"/>
                    </a:cubicBezTo>
                    <a:cubicBezTo>
                      <a:pt x="21791" y="33529"/>
                      <a:pt x="12120" y="43200"/>
                      <a:pt x="191" y="43200"/>
                    </a:cubicBezTo>
                    <a:cubicBezTo>
                      <a:pt x="127" y="43200"/>
                      <a:pt x="63" y="43199"/>
                      <a:pt x="-1" y="43199"/>
                    </a:cubicBezTo>
                  </a:path>
                  <a:path w="21791" h="43200" stroke="0" extrusionOk="0">
                    <a:moveTo>
                      <a:pt x="190" y="0"/>
                    </a:moveTo>
                    <a:cubicBezTo>
                      <a:pt x="12120" y="0"/>
                      <a:pt x="21791" y="9670"/>
                      <a:pt x="21791" y="21600"/>
                    </a:cubicBezTo>
                    <a:cubicBezTo>
                      <a:pt x="21791" y="33529"/>
                      <a:pt x="12120" y="43200"/>
                      <a:pt x="191" y="43200"/>
                    </a:cubicBezTo>
                    <a:cubicBezTo>
                      <a:pt x="127" y="43200"/>
                      <a:pt x="63" y="43199"/>
                      <a:pt x="-1" y="43199"/>
                    </a:cubicBezTo>
                    <a:lnTo>
                      <a:pt x="191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83" name="Arc 183"/>
              <p:cNvSpPr>
                <a:spLocks/>
              </p:cNvSpPr>
              <p:nvPr/>
            </p:nvSpPr>
            <p:spPr bwMode="auto">
              <a:xfrm rot="20700000" flipH="1">
                <a:off x="3474" y="11083"/>
                <a:ext cx="190" cy="376"/>
              </a:xfrm>
              <a:custGeom>
                <a:avLst/>
                <a:gdLst>
                  <a:gd name="G0" fmla="+- 191 0 0"/>
                  <a:gd name="G1" fmla="+- 21600 0 0"/>
                  <a:gd name="G2" fmla="+- 21600 0 0"/>
                  <a:gd name="T0" fmla="*/ 191 w 21791"/>
                  <a:gd name="T1" fmla="*/ 0 h 43200"/>
                  <a:gd name="T2" fmla="*/ 0 w 21791"/>
                  <a:gd name="T3" fmla="*/ 43199 h 43200"/>
                  <a:gd name="T4" fmla="*/ 191 w 2179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1" h="43200" fill="none" extrusionOk="0">
                    <a:moveTo>
                      <a:pt x="190" y="0"/>
                    </a:moveTo>
                    <a:cubicBezTo>
                      <a:pt x="12120" y="0"/>
                      <a:pt x="21791" y="9670"/>
                      <a:pt x="21791" y="21600"/>
                    </a:cubicBezTo>
                    <a:cubicBezTo>
                      <a:pt x="21791" y="33529"/>
                      <a:pt x="12120" y="43200"/>
                      <a:pt x="191" y="43200"/>
                    </a:cubicBezTo>
                    <a:cubicBezTo>
                      <a:pt x="127" y="43200"/>
                      <a:pt x="63" y="43199"/>
                      <a:pt x="-1" y="43199"/>
                    </a:cubicBezTo>
                  </a:path>
                  <a:path w="21791" h="43200" stroke="0" extrusionOk="0">
                    <a:moveTo>
                      <a:pt x="190" y="0"/>
                    </a:moveTo>
                    <a:cubicBezTo>
                      <a:pt x="12120" y="0"/>
                      <a:pt x="21791" y="9670"/>
                      <a:pt x="21791" y="21600"/>
                    </a:cubicBezTo>
                    <a:cubicBezTo>
                      <a:pt x="21791" y="33529"/>
                      <a:pt x="12120" y="43200"/>
                      <a:pt x="191" y="43200"/>
                    </a:cubicBezTo>
                    <a:cubicBezTo>
                      <a:pt x="127" y="43200"/>
                      <a:pt x="63" y="43199"/>
                      <a:pt x="-1" y="43199"/>
                    </a:cubicBezTo>
                    <a:lnTo>
                      <a:pt x="191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84" name="Oval 184"/>
              <p:cNvSpPr>
                <a:spLocks noChangeArrowheads="1"/>
              </p:cNvSpPr>
              <p:nvPr/>
            </p:nvSpPr>
            <p:spPr bwMode="auto">
              <a:xfrm rot="20700000">
                <a:off x="3534" y="11124"/>
                <a:ext cx="238" cy="23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85" name="Oval 185"/>
              <p:cNvSpPr>
                <a:spLocks noChangeArrowheads="1"/>
              </p:cNvSpPr>
              <p:nvPr/>
            </p:nvSpPr>
            <p:spPr bwMode="auto">
              <a:xfrm rot="20700000">
                <a:off x="3551" y="11140"/>
                <a:ext cx="204" cy="20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86" name="Arc 186"/>
              <p:cNvSpPr>
                <a:spLocks/>
              </p:cNvSpPr>
              <p:nvPr/>
            </p:nvSpPr>
            <p:spPr bwMode="auto">
              <a:xfrm rot="20700000" flipH="1">
                <a:off x="3433" y="11038"/>
                <a:ext cx="340" cy="446"/>
              </a:xfrm>
              <a:custGeom>
                <a:avLst/>
                <a:gdLst>
                  <a:gd name="G0" fmla="+- 11369 0 0"/>
                  <a:gd name="G1" fmla="+- 21600 0 0"/>
                  <a:gd name="G2" fmla="+- 21600 0 0"/>
                  <a:gd name="T0" fmla="*/ 162 w 32969"/>
                  <a:gd name="T1" fmla="*/ 3135 h 43200"/>
                  <a:gd name="T2" fmla="*/ 0 w 32969"/>
                  <a:gd name="T3" fmla="*/ 39966 h 43200"/>
                  <a:gd name="T4" fmla="*/ 11369 w 3296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969" h="43200" fill="none" extrusionOk="0">
                    <a:moveTo>
                      <a:pt x="161" y="3134"/>
                    </a:moveTo>
                    <a:cubicBezTo>
                      <a:pt x="3540" y="1084"/>
                      <a:pt x="7416" y="-1"/>
                      <a:pt x="11369" y="0"/>
                    </a:cubicBezTo>
                    <a:cubicBezTo>
                      <a:pt x="23298" y="0"/>
                      <a:pt x="32969" y="9670"/>
                      <a:pt x="32969" y="21600"/>
                    </a:cubicBezTo>
                    <a:cubicBezTo>
                      <a:pt x="32969" y="33529"/>
                      <a:pt x="23298" y="43200"/>
                      <a:pt x="11369" y="43200"/>
                    </a:cubicBezTo>
                    <a:cubicBezTo>
                      <a:pt x="7352" y="43200"/>
                      <a:pt x="3415" y="42080"/>
                      <a:pt x="0" y="39965"/>
                    </a:cubicBezTo>
                  </a:path>
                  <a:path w="32969" h="43200" stroke="0" extrusionOk="0">
                    <a:moveTo>
                      <a:pt x="161" y="3134"/>
                    </a:moveTo>
                    <a:cubicBezTo>
                      <a:pt x="3540" y="1084"/>
                      <a:pt x="7416" y="-1"/>
                      <a:pt x="11369" y="0"/>
                    </a:cubicBezTo>
                    <a:cubicBezTo>
                      <a:pt x="23298" y="0"/>
                      <a:pt x="32969" y="9670"/>
                      <a:pt x="32969" y="21600"/>
                    </a:cubicBezTo>
                    <a:cubicBezTo>
                      <a:pt x="32969" y="33529"/>
                      <a:pt x="23298" y="43200"/>
                      <a:pt x="11369" y="43200"/>
                    </a:cubicBezTo>
                    <a:cubicBezTo>
                      <a:pt x="7352" y="43200"/>
                      <a:pt x="3415" y="42080"/>
                      <a:pt x="0" y="39965"/>
                    </a:cubicBezTo>
                    <a:lnTo>
                      <a:pt x="11369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87" name="Arc 187"/>
              <p:cNvSpPr>
                <a:spLocks/>
              </p:cNvSpPr>
              <p:nvPr/>
            </p:nvSpPr>
            <p:spPr bwMode="auto">
              <a:xfrm rot="20700000">
                <a:off x="3650" y="11030"/>
                <a:ext cx="223" cy="385"/>
              </a:xfrm>
              <a:custGeom>
                <a:avLst/>
                <a:gdLst>
                  <a:gd name="G0" fmla="+- 0 0 0"/>
                  <a:gd name="G1" fmla="+- 17944 0 0"/>
                  <a:gd name="G2" fmla="+- 21600 0 0"/>
                  <a:gd name="T0" fmla="*/ 12024 w 21600"/>
                  <a:gd name="T1" fmla="*/ 0 h 37283"/>
                  <a:gd name="T2" fmla="*/ 9621 w 21600"/>
                  <a:gd name="T3" fmla="*/ 37283 h 37283"/>
                  <a:gd name="T4" fmla="*/ 0 w 21600"/>
                  <a:gd name="T5" fmla="*/ 17944 h 37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283" fill="none" extrusionOk="0">
                    <a:moveTo>
                      <a:pt x="12023" y="0"/>
                    </a:moveTo>
                    <a:cubicBezTo>
                      <a:pt x="18008" y="4010"/>
                      <a:pt x="21600" y="10740"/>
                      <a:pt x="21600" y="17944"/>
                    </a:cubicBezTo>
                    <a:cubicBezTo>
                      <a:pt x="21600" y="26141"/>
                      <a:pt x="16960" y="33631"/>
                      <a:pt x="9620" y="37282"/>
                    </a:cubicBezTo>
                  </a:path>
                  <a:path w="21600" h="37283" stroke="0" extrusionOk="0">
                    <a:moveTo>
                      <a:pt x="12023" y="0"/>
                    </a:moveTo>
                    <a:cubicBezTo>
                      <a:pt x="18008" y="4010"/>
                      <a:pt x="21600" y="10740"/>
                      <a:pt x="21600" y="17944"/>
                    </a:cubicBezTo>
                    <a:cubicBezTo>
                      <a:pt x="21600" y="26141"/>
                      <a:pt x="16960" y="33631"/>
                      <a:pt x="9620" y="37282"/>
                    </a:cubicBezTo>
                    <a:lnTo>
                      <a:pt x="0" y="17944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788" name="AutoShape 188"/>
              <p:cNvCxnSpPr>
                <a:cxnSpLocks noChangeShapeType="1"/>
              </p:cNvCxnSpPr>
              <p:nvPr/>
            </p:nvCxnSpPr>
            <p:spPr bwMode="auto">
              <a:xfrm rot="20700000" flipH="1">
                <a:off x="4890" y="10664"/>
                <a:ext cx="43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89" name="AutoShape 189"/>
              <p:cNvCxnSpPr>
                <a:cxnSpLocks noChangeShapeType="1"/>
              </p:cNvCxnSpPr>
              <p:nvPr/>
            </p:nvCxnSpPr>
            <p:spPr bwMode="auto">
              <a:xfrm rot="20700000" flipH="1">
                <a:off x="4950" y="10709"/>
                <a:ext cx="0" cy="38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0" name="AutoShape 190"/>
              <p:cNvCxnSpPr>
                <a:cxnSpLocks noChangeShapeType="1"/>
              </p:cNvCxnSpPr>
              <p:nvPr/>
            </p:nvCxnSpPr>
            <p:spPr bwMode="auto">
              <a:xfrm rot="20700000" flipH="1">
                <a:off x="4738" y="10829"/>
                <a:ext cx="193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1" name="AutoShape 191"/>
              <p:cNvCxnSpPr>
                <a:cxnSpLocks noChangeShapeType="1"/>
              </p:cNvCxnSpPr>
              <p:nvPr/>
            </p:nvCxnSpPr>
            <p:spPr bwMode="auto">
              <a:xfrm rot="20700000" flipH="1">
                <a:off x="4790" y="11023"/>
                <a:ext cx="193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2" name="AutoShape 192"/>
              <p:cNvCxnSpPr>
                <a:cxnSpLocks noChangeShapeType="1"/>
              </p:cNvCxnSpPr>
              <p:nvPr/>
            </p:nvCxnSpPr>
            <p:spPr bwMode="auto">
              <a:xfrm rot="20700000" flipH="1">
                <a:off x="4824" y="10835"/>
                <a:ext cx="0" cy="20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3" name="AutoShape 193"/>
              <p:cNvCxnSpPr>
                <a:cxnSpLocks noChangeShapeType="1"/>
              </p:cNvCxnSpPr>
              <p:nvPr/>
            </p:nvCxnSpPr>
            <p:spPr bwMode="auto">
              <a:xfrm rot="20700000" flipH="1">
                <a:off x="4807" y="10844"/>
                <a:ext cx="130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4" name="AutoShape 194"/>
              <p:cNvCxnSpPr>
                <a:cxnSpLocks noChangeShapeType="1"/>
              </p:cNvCxnSpPr>
              <p:nvPr/>
            </p:nvCxnSpPr>
            <p:spPr bwMode="auto">
              <a:xfrm rot="20700000" flipH="1">
                <a:off x="4845" y="10987"/>
                <a:ext cx="130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5" name="AutoShape 195"/>
              <p:cNvCxnSpPr>
                <a:cxnSpLocks noChangeShapeType="1"/>
              </p:cNvCxnSpPr>
              <p:nvPr/>
            </p:nvCxnSpPr>
            <p:spPr bwMode="auto">
              <a:xfrm rot="20700000" flipH="1">
                <a:off x="4917" y="10761"/>
                <a:ext cx="24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6" name="AutoShape 196"/>
              <p:cNvCxnSpPr>
                <a:cxnSpLocks noChangeShapeType="1"/>
              </p:cNvCxnSpPr>
              <p:nvPr/>
            </p:nvCxnSpPr>
            <p:spPr bwMode="auto">
              <a:xfrm rot="20700000" flipH="1">
                <a:off x="4976" y="10984"/>
                <a:ext cx="243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97" name="AutoShape 197"/>
              <p:cNvCxnSpPr>
                <a:cxnSpLocks noChangeShapeType="1"/>
              </p:cNvCxnSpPr>
              <p:nvPr/>
            </p:nvCxnSpPr>
            <p:spPr bwMode="auto">
              <a:xfrm rot="20700000" flipH="1">
                <a:off x="5181" y="10723"/>
                <a:ext cx="0" cy="23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798" name="Oval 198"/>
              <p:cNvSpPr>
                <a:spLocks noChangeArrowheads="1"/>
              </p:cNvSpPr>
              <p:nvPr/>
            </p:nvSpPr>
            <p:spPr bwMode="auto">
              <a:xfrm rot="20700000" flipH="1">
                <a:off x="5364" y="10639"/>
                <a:ext cx="237" cy="23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99" name="Oval 199"/>
              <p:cNvSpPr>
                <a:spLocks noChangeArrowheads="1"/>
              </p:cNvSpPr>
              <p:nvPr/>
            </p:nvSpPr>
            <p:spPr bwMode="auto">
              <a:xfrm rot="20700000" flipH="1">
                <a:off x="5380" y="10654"/>
                <a:ext cx="204" cy="205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00" name="Oval 200"/>
              <p:cNvSpPr>
                <a:spLocks noChangeArrowheads="1"/>
              </p:cNvSpPr>
              <p:nvPr/>
            </p:nvSpPr>
            <p:spPr bwMode="auto">
              <a:xfrm rot="20700000" flipH="1">
                <a:off x="5299" y="10578"/>
                <a:ext cx="369" cy="369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01" name="Arc 201"/>
              <p:cNvSpPr>
                <a:spLocks/>
              </p:cNvSpPr>
              <p:nvPr/>
            </p:nvSpPr>
            <p:spPr bwMode="auto">
              <a:xfrm rot="21420000" flipV="1">
                <a:off x="5449" y="11473"/>
                <a:ext cx="85" cy="88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831 w 19831"/>
                  <a:gd name="T1" fmla="*/ 8562 h 20535"/>
                  <a:gd name="T2" fmla="*/ 6699 w 19831"/>
                  <a:gd name="T3" fmla="*/ 20535 h 20535"/>
                  <a:gd name="T4" fmla="*/ 0 w 19831"/>
                  <a:gd name="T5" fmla="*/ 0 h 20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31" h="20535" fill="none" extrusionOk="0">
                    <a:moveTo>
                      <a:pt x="19830" y="8561"/>
                    </a:moveTo>
                    <a:cubicBezTo>
                      <a:pt x="17373" y="14252"/>
                      <a:pt x="12591" y="18612"/>
                      <a:pt x="6698" y="20534"/>
                    </a:cubicBezTo>
                  </a:path>
                  <a:path w="19831" h="20535" stroke="0" extrusionOk="0">
                    <a:moveTo>
                      <a:pt x="19830" y="8561"/>
                    </a:moveTo>
                    <a:cubicBezTo>
                      <a:pt x="17373" y="14252"/>
                      <a:pt x="12591" y="18612"/>
                      <a:pt x="6698" y="205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02" name="Arc 202"/>
              <p:cNvSpPr>
                <a:spLocks/>
              </p:cNvSpPr>
              <p:nvPr/>
            </p:nvSpPr>
            <p:spPr bwMode="auto">
              <a:xfrm rot="1920000" flipH="1">
                <a:off x="5698" y="11264"/>
                <a:ext cx="94" cy="8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831 w 19831"/>
                  <a:gd name="T1" fmla="*/ 8562 h 17937"/>
                  <a:gd name="T2" fmla="*/ 12034 w 19831"/>
                  <a:gd name="T3" fmla="*/ 17937 h 17937"/>
                  <a:gd name="T4" fmla="*/ 0 w 19831"/>
                  <a:gd name="T5" fmla="*/ 0 h 17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31" h="17937" fill="none" extrusionOk="0">
                    <a:moveTo>
                      <a:pt x="19830" y="8561"/>
                    </a:moveTo>
                    <a:cubicBezTo>
                      <a:pt x="18186" y="12370"/>
                      <a:pt x="15479" y="15625"/>
                      <a:pt x="12034" y="17937"/>
                    </a:cubicBezTo>
                  </a:path>
                  <a:path w="19831" h="17937" stroke="0" extrusionOk="0">
                    <a:moveTo>
                      <a:pt x="19830" y="8561"/>
                    </a:moveTo>
                    <a:cubicBezTo>
                      <a:pt x="18186" y="12370"/>
                      <a:pt x="15479" y="15625"/>
                      <a:pt x="12034" y="1793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03" name="Oval 203"/>
              <p:cNvSpPr>
                <a:spLocks noChangeArrowheads="1"/>
              </p:cNvSpPr>
              <p:nvPr/>
            </p:nvSpPr>
            <p:spPr bwMode="auto">
              <a:xfrm>
                <a:off x="5359" y="11126"/>
                <a:ext cx="238" cy="23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04" name="Oval 204"/>
              <p:cNvSpPr>
                <a:spLocks noChangeArrowheads="1"/>
              </p:cNvSpPr>
              <p:nvPr/>
            </p:nvSpPr>
            <p:spPr bwMode="auto">
              <a:xfrm>
                <a:off x="5376" y="11141"/>
                <a:ext cx="203" cy="205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05" name="Oval 205"/>
              <p:cNvSpPr>
                <a:spLocks noChangeArrowheads="1"/>
              </p:cNvSpPr>
              <p:nvPr/>
            </p:nvSpPr>
            <p:spPr bwMode="auto">
              <a:xfrm>
                <a:off x="5293" y="11065"/>
                <a:ext cx="370" cy="369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806" name="AutoShape 206"/>
              <p:cNvCxnSpPr>
                <a:cxnSpLocks noChangeShapeType="1"/>
              </p:cNvCxnSpPr>
              <p:nvPr/>
            </p:nvCxnSpPr>
            <p:spPr bwMode="auto">
              <a:xfrm flipV="1">
                <a:off x="4996" y="11016"/>
                <a:ext cx="260" cy="7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07" name="AutoShape 207"/>
              <p:cNvCxnSpPr>
                <a:cxnSpLocks noChangeShapeType="1"/>
              </p:cNvCxnSpPr>
              <p:nvPr/>
            </p:nvCxnSpPr>
            <p:spPr bwMode="auto">
              <a:xfrm flipV="1">
                <a:off x="5256" y="10978"/>
                <a:ext cx="142" cy="3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sp>
            <p:nvSpPr>
              <p:cNvPr id="25808" name="Arc 208"/>
              <p:cNvSpPr>
                <a:spLocks/>
              </p:cNvSpPr>
              <p:nvPr/>
            </p:nvSpPr>
            <p:spPr bwMode="auto">
              <a:xfrm rot="20700000" flipH="1">
                <a:off x="5235" y="10558"/>
                <a:ext cx="282" cy="233"/>
              </a:xfrm>
              <a:custGeom>
                <a:avLst/>
                <a:gdLst>
                  <a:gd name="G0" fmla="+- 5310 0 0"/>
                  <a:gd name="G1" fmla="+- 21600 0 0"/>
                  <a:gd name="G2" fmla="+- 21600 0 0"/>
                  <a:gd name="T0" fmla="*/ 0 w 26151"/>
                  <a:gd name="T1" fmla="*/ 663 h 21600"/>
                  <a:gd name="T2" fmla="*/ 26151 w 26151"/>
                  <a:gd name="T3" fmla="*/ 15925 h 21600"/>
                  <a:gd name="T4" fmla="*/ 5310 w 261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151" h="21600" fill="none" extrusionOk="0">
                    <a:moveTo>
                      <a:pt x="-1" y="662"/>
                    </a:moveTo>
                    <a:cubicBezTo>
                      <a:pt x="1735" y="222"/>
                      <a:pt x="3519" y="-1"/>
                      <a:pt x="5310" y="0"/>
                    </a:cubicBezTo>
                    <a:cubicBezTo>
                      <a:pt x="15053" y="0"/>
                      <a:pt x="23591" y="6523"/>
                      <a:pt x="26151" y="15924"/>
                    </a:cubicBezTo>
                  </a:path>
                  <a:path w="26151" h="21600" stroke="0" extrusionOk="0">
                    <a:moveTo>
                      <a:pt x="-1" y="662"/>
                    </a:moveTo>
                    <a:cubicBezTo>
                      <a:pt x="1735" y="222"/>
                      <a:pt x="3519" y="-1"/>
                      <a:pt x="5310" y="0"/>
                    </a:cubicBezTo>
                    <a:cubicBezTo>
                      <a:pt x="15053" y="0"/>
                      <a:pt x="23591" y="6523"/>
                      <a:pt x="26151" y="15924"/>
                    </a:cubicBezTo>
                    <a:lnTo>
                      <a:pt x="531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09" name="Arc 209"/>
              <p:cNvSpPr>
                <a:spLocks/>
              </p:cNvSpPr>
              <p:nvPr/>
            </p:nvSpPr>
            <p:spPr bwMode="auto">
              <a:xfrm rot="-16485989" flipH="1" flipV="1">
                <a:off x="5360" y="10918"/>
                <a:ext cx="223" cy="443"/>
              </a:xfrm>
              <a:custGeom>
                <a:avLst/>
                <a:gdLst>
                  <a:gd name="G0" fmla="+- 0 0 0"/>
                  <a:gd name="G1" fmla="+- 21213 0 0"/>
                  <a:gd name="G2" fmla="+- 21600 0 0"/>
                  <a:gd name="T0" fmla="*/ 4070 w 21600"/>
                  <a:gd name="T1" fmla="*/ 0 h 42802"/>
                  <a:gd name="T2" fmla="*/ 691 w 21600"/>
                  <a:gd name="T3" fmla="*/ 42802 h 42802"/>
                  <a:gd name="T4" fmla="*/ 0 w 21600"/>
                  <a:gd name="T5" fmla="*/ 21213 h 42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802" fill="none" extrusionOk="0">
                    <a:moveTo>
                      <a:pt x="4070" y="-1"/>
                    </a:moveTo>
                    <a:cubicBezTo>
                      <a:pt x="14244" y="1952"/>
                      <a:pt x="21600" y="10853"/>
                      <a:pt x="21600" y="21213"/>
                    </a:cubicBezTo>
                    <a:cubicBezTo>
                      <a:pt x="21600" y="32873"/>
                      <a:pt x="12345" y="42428"/>
                      <a:pt x="690" y="42801"/>
                    </a:cubicBezTo>
                  </a:path>
                  <a:path w="21600" h="42802" stroke="0" extrusionOk="0">
                    <a:moveTo>
                      <a:pt x="4070" y="-1"/>
                    </a:moveTo>
                    <a:cubicBezTo>
                      <a:pt x="14244" y="1952"/>
                      <a:pt x="21600" y="10853"/>
                      <a:pt x="21600" y="21213"/>
                    </a:cubicBezTo>
                    <a:cubicBezTo>
                      <a:pt x="21600" y="32873"/>
                      <a:pt x="12345" y="42428"/>
                      <a:pt x="690" y="42801"/>
                    </a:cubicBezTo>
                    <a:lnTo>
                      <a:pt x="0" y="21213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10" name="Oval 210"/>
              <p:cNvSpPr>
                <a:spLocks noChangeArrowheads="1"/>
              </p:cNvSpPr>
              <p:nvPr/>
            </p:nvSpPr>
            <p:spPr bwMode="auto">
              <a:xfrm>
                <a:off x="6671" y="10635"/>
                <a:ext cx="238" cy="23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11" name="Oval 211"/>
              <p:cNvSpPr>
                <a:spLocks noChangeArrowheads="1"/>
              </p:cNvSpPr>
              <p:nvPr/>
            </p:nvSpPr>
            <p:spPr bwMode="auto">
              <a:xfrm>
                <a:off x="6688" y="10651"/>
                <a:ext cx="203" cy="20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12" name="Oval 212"/>
              <p:cNvSpPr>
                <a:spLocks noChangeArrowheads="1"/>
              </p:cNvSpPr>
              <p:nvPr/>
            </p:nvSpPr>
            <p:spPr bwMode="auto">
              <a:xfrm>
                <a:off x="6604" y="10573"/>
                <a:ext cx="370" cy="370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13" name="Arc 213"/>
              <p:cNvSpPr>
                <a:spLocks/>
              </p:cNvSpPr>
              <p:nvPr/>
            </p:nvSpPr>
            <p:spPr bwMode="auto">
              <a:xfrm rot="11085990" flipH="1">
                <a:off x="6769" y="10541"/>
                <a:ext cx="246" cy="453"/>
              </a:xfrm>
              <a:custGeom>
                <a:avLst/>
                <a:gdLst>
                  <a:gd name="G0" fmla="+- 1786 0 0"/>
                  <a:gd name="G1" fmla="+- 21554 0 0"/>
                  <a:gd name="G2" fmla="+- 21600 0 0"/>
                  <a:gd name="T0" fmla="*/ 3200 w 23386"/>
                  <a:gd name="T1" fmla="*/ 0 h 43154"/>
                  <a:gd name="T2" fmla="*/ 0 w 23386"/>
                  <a:gd name="T3" fmla="*/ 43080 h 43154"/>
                  <a:gd name="T4" fmla="*/ 1786 w 23386"/>
                  <a:gd name="T5" fmla="*/ 21554 h 4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386" h="43154" fill="none" extrusionOk="0">
                    <a:moveTo>
                      <a:pt x="3199" y="0"/>
                    </a:moveTo>
                    <a:cubicBezTo>
                      <a:pt x="14556" y="745"/>
                      <a:pt x="23386" y="10173"/>
                      <a:pt x="23386" y="21554"/>
                    </a:cubicBezTo>
                    <a:cubicBezTo>
                      <a:pt x="23386" y="33483"/>
                      <a:pt x="13715" y="43154"/>
                      <a:pt x="1786" y="43154"/>
                    </a:cubicBezTo>
                    <a:cubicBezTo>
                      <a:pt x="1189" y="43154"/>
                      <a:pt x="594" y="43129"/>
                      <a:pt x="-1" y="43080"/>
                    </a:cubicBezTo>
                  </a:path>
                  <a:path w="23386" h="43154" stroke="0" extrusionOk="0">
                    <a:moveTo>
                      <a:pt x="3199" y="0"/>
                    </a:moveTo>
                    <a:cubicBezTo>
                      <a:pt x="14556" y="745"/>
                      <a:pt x="23386" y="10173"/>
                      <a:pt x="23386" y="21554"/>
                    </a:cubicBezTo>
                    <a:cubicBezTo>
                      <a:pt x="23386" y="33483"/>
                      <a:pt x="13715" y="43154"/>
                      <a:pt x="1786" y="43154"/>
                    </a:cubicBezTo>
                    <a:cubicBezTo>
                      <a:pt x="1189" y="43154"/>
                      <a:pt x="594" y="43129"/>
                      <a:pt x="-1" y="43080"/>
                    </a:cubicBezTo>
                    <a:lnTo>
                      <a:pt x="1786" y="2155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14" name="Arc 214"/>
              <p:cNvSpPr>
                <a:spLocks/>
              </p:cNvSpPr>
              <p:nvPr/>
            </p:nvSpPr>
            <p:spPr bwMode="auto">
              <a:xfrm rot="-11085990">
                <a:off x="6560" y="10539"/>
                <a:ext cx="246" cy="453"/>
              </a:xfrm>
              <a:custGeom>
                <a:avLst/>
                <a:gdLst>
                  <a:gd name="G0" fmla="+- 1786 0 0"/>
                  <a:gd name="G1" fmla="+- 21554 0 0"/>
                  <a:gd name="G2" fmla="+- 21600 0 0"/>
                  <a:gd name="T0" fmla="*/ 3200 w 23386"/>
                  <a:gd name="T1" fmla="*/ 0 h 43154"/>
                  <a:gd name="T2" fmla="*/ 0 w 23386"/>
                  <a:gd name="T3" fmla="*/ 43080 h 43154"/>
                  <a:gd name="T4" fmla="*/ 1786 w 23386"/>
                  <a:gd name="T5" fmla="*/ 21554 h 4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386" h="43154" fill="none" extrusionOk="0">
                    <a:moveTo>
                      <a:pt x="3199" y="0"/>
                    </a:moveTo>
                    <a:cubicBezTo>
                      <a:pt x="14556" y="745"/>
                      <a:pt x="23386" y="10173"/>
                      <a:pt x="23386" y="21554"/>
                    </a:cubicBezTo>
                    <a:cubicBezTo>
                      <a:pt x="23386" y="33483"/>
                      <a:pt x="13715" y="43154"/>
                      <a:pt x="1786" y="43154"/>
                    </a:cubicBezTo>
                    <a:cubicBezTo>
                      <a:pt x="1189" y="43154"/>
                      <a:pt x="594" y="43129"/>
                      <a:pt x="-1" y="43080"/>
                    </a:cubicBezTo>
                  </a:path>
                  <a:path w="23386" h="43154" stroke="0" extrusionOk="0">
                    <a:moveTo>
                      <a:pt x="3199" y="0"/>
                    </a:moveTo>
                    <a:cubicBezTo>
                      <a:pt x="14556" y="745"/>
                      <a:pt x="23386" y="10173"/>
                      <a:pt x="23386" y="21554"/>
                    </a:cubicBezTo>
                    <a:cubicBezTo>
                      <a:pt x="23386" y="33483"/>
                      <a:pt x="13715" y="43154"/>
                      <a:pt x="1786" y="43154"/>
                    </a:cubicBezTo>
                    <a:cubicBezTo>
                      <a:pt x="1189" y="43154"/>
                      <a:pt x="594" y="43129"/>
                      <a:pt x="-1" y="43080"/>
                    </a:cubicBezTo>
                    <a:lnTo>
                      <a:pt x="1786" y="21554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15" name="Rectangle 215"/>
              <p:cNvSpPr>
                <a:spLocks noChangeArrowheads="1"/>
              </p:cNvSpPr>
              <p:nvPr/>
            </p:nvSpPr>
            <p:spPr bwMode="auto">
              <a:xfrm rot="5400000">
                <a:off x="7216" y="11151"/>
                <a:ext cx="158" cy="18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816" name="AutoShape 216"/>
              <p:cNvCxnSpPr>
                <a:cxnSpLocks noChangeShapeType="1"/>
              </p:cNvCxnSpPr>
              <p:nvPr/>
            </p:nvCxnSpPr>
            <p:spPr bwMode="auto">
              <a:xfrm rot="5400000" flipH="1">
                <a:off x="7308" y="11295"/>
                <a:ext cx="23" cy="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7" name="AutoShape 217"/>
              <p:cNvCxnSpPr>
                <a:cxnSpLocks noChangeShapeType="1"/>
              </p:cNvCxnSpPr>
              <p:nvPr/>
            </p:nvCxnSpPr>
            <p:spPr bwMode="auto">
              <a:xfrm rot="5400000" flipH="1">
                <a:off x="7279" y="11295"/>
                <a:ext cx="23" cy="3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18" name="AutoShape 218"/>
              <p:cNvCxnSpPr>
                <a:cxnSpLocks noChangeShapeType="1"/>
              </p:cNvCxnSpPr>
              <p:nvPr/>
            </p:nvCxnSpPr>
            <p:spPr bwMode="auto">
              <a:xfrm rot="5400000">
                <a:off x="7415" y="11313"/>
                <a:ext cx="2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819" name="Arc 219"/>
              <p:cNvSpPr>
                <a:spLocks/>
              </p:cNvSpPr>
              <p:nvPr/>
            </p:nvSpPr>
            <p:spPr bwMode="auto">
              <a:xfrm rot="8130090">
                <a:off x="7199" y="11137"/>
                <a:ext cx="182" cy="186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20" name="Arc 220"/>
              <p:cNvSpPr>
                <a:spLocks/>
              </p:cNvSpPr>
              <p:nvPr/>
            </p:nvSpPr>
            <p:spPr bwMode="auto">
              <a:xfrm rot="8100000">
                <a:off x="7381" y="11257"/>
                <a:ext cx="51" cy="48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21" name="Arc 221"/>
              <p:cNvSpPr>
                <a:spLocks/>
              </p:cNvSpPr>
              <p:nvPr/>
            </p:nvSpPr>
            <p:spPr bwMode="auto">
              <a:xfrm rot="8100000">
                <a:off x="7166" y="11263"/>
                <a:ext cx="48" cy="40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5639"/>
                  <a:gd name="T1" fmla="*/ 680 h 21600"/>
                  <a:gd name="T2" fmla="*/ 25639 w 25639"/>
                  <a:gd name="T3" fmla="*/ 14114 h 21600"/>
                  <a:gd name="T4" fmla="*/ 5378 w 2563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39" h="21600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4420" y="0"/>
                      <a:pt x="22505" y="5632"/>
                      <a:pt x="25639" y="14113"/>
                    </a:cubicBezTo>
                  </a:path>
                  <a:path w="25639" h="21600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4420" y="0"/>
                      <a:pt x="22505" y="5632"/>
                      <a:pt x="25639" y="14113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822" name="AutoShape 222"/>
              <p:cNvCxnSpPr>
                <a:cxnSpLocks noChangeShapeType="1"/>
              </p:cNvCxnSpPr>
              <p:nvPr/>
            </p:nvCxnSpPr>
            <p:spPr bwMode="auto">
              <a:xfrm rot="5400000">
                <a:off x="7390" y="11235"/>
                <a:ext cx="9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3" name="AutoShape 223"/>
              <p:cNvCxnSpPr>
                <a:cxnSpLocks noChangeShapeType="1"/>
              </p:cNvCxnSpPr>
              <p:nvPr/>
            </p:nvCxnSpPr>
            <p:spPr bwMode="auto">
              <a:xfrm rot="5400000">
                <a:off x="7321" y="11233"/>
                <a:ext cx="9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24" name="AutoShape 224"/>
              <p:cNvCxnSpPr>
                <a:cxnSpLocks noChangeShapeType="1"/>
              </p:cNvCxnSpPr>
              <p:nvPr/>
            </p:nvCxnSpPr>
            <p:spPr bwMode="auto">
              <a:xfrm rot="5400000">
                <a:off x="7169" y="11235"/>
                <a:ext cx="9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825" name="Arc 225"/>
              <p:cNvSpPr>
                <a:spLocks/>
              </p:cNvSpPr>
              <p:nvPr/>
            </p:nvSpPr>
            <p:spPr bwMode="auto">
              <a:xfrm rot="2669910" flipH="1">
                <a:off x="7201" y="11144"/>
                <a:ext cx="182" cy="186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26" name="Arc 226"/>
              <p:cNvSpPr>
                <a:spLocks/>
              </p:cNvSpPr>
              <p:nvPr/>
            </p:nvSpPr>
            <p:spPr bwMode="auto">
              <a:xfrm rot="2700000" flipH="1">
                <a:off x="7164" y="11163"/>
                <a:ext cx="50" cy="39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699"/>
                  <a:gd name="T1" fmla="*/ 680 h 21600"/>
                  <a:gd name="T2" fmla="*/ 26699 w 26699"/>
                  <a:gd name="T3" fmla="*/ 18142 h 21600"/>
                  <a:gd name="T4" fmla="*/ 5378 w 266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699" h="21600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5972" y="0"/>
                      <a:pt x="25003" y="7684"/>
                      <a:pt x="26699" y="18141"/>
                    </a:cubicBezTo>
                  </a:path>
                  <a:path w="26699" h="21600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5972" y="0"/>
                      <a:pt x="25003" y="7684"/>
                      <a:pt x="26699" y="18141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27" name="Arc 227"/>
              <p:cNvSpPr>
                <a:spLocks/>
              </p:cNvSpPr>
              <p:nvPr/>
            </p:nvSpPr>
            <p:spPr bwMode="auto">
              <a:xfrm rot="2700000" flipH="1">
                <a:off x="7380" y="11163"/>
                <a:ext cx="50" cy="48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28" name="Rectangle 228"/>
              <p:cNvSpPr>
                <a:spLocks noChangeArrowheads="1"/>
              </p:cNvSpPr>
              <p:nvPr/>
            </p:nvSpPr>
            <p:spPr bwMode="auto">
              <a:xfrm rot="5400000">
                <a:off x="6210" y="11153"/>
                <a:ext cx="159" cy="188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829" name="AutoShape 229"/>
              <p:cNvCxnSpPr>
                <a:cxnSpLocks noChangeShapeType="1"/>
              </p:cNvCxnSpPr>
              <p:nvPr/>
            </p:nvCxnSpPr>
            <p:spPr bwMode="auto">
              <a:xfrm rot="5400000">
                <a:off x="6296" y="11173"/>
                <a:ext cx="0" cy="2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0" name="AutoShape 230"/>
              <p:cNvCxnSpPr>
                <a:cxnSpLocks noChangeShapeType="1"/>
              </p:cNvCxnSpPr>
              <p:nvPr/>
            </p:nvCxnSpPr>
            <p:spPr bwMode="auto">
              <a:xfrm rot="5400000" flipH="1">
                <a:off x="6304" y="11296"/>
                <a:ext cx="24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1" name="AutoShape 231"/>
              <p:cNvCxnSpPr>
                <a:cxnSpLocks noChangeShapeType="1"/>
              </p:cNvCxnSpPr>
              <p:nvPr/>
            </p:nvCxnSpPr>
            <p:spPr bwMode="auto">
              <a:xfrm rot="5400000" flipH="1">
                <a:off x="6275" y="11295"/>
                <a:ext cx="23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2" name="AutoShape 232"/>
              <p:cNvCxnSpPr>
                <a:cxnSpLocks noChangeShapeType="1"/>
              </p:cNvCxnSpPr>
              <p:nvPr/>
            </p:nvCxnSpPr>
            <p:spPr bwMode="auto">
              <a:xfrm rot="5400000">
                <a:off x="6148" y="11313"/>
                <a:ext cx="2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833" name="Arc 233"/>
              <p:cNvSpPr>
                <a:spLocks/>
              </p:cNvSpPr>
              <p:nvPr/>
            </p:nvSpPr>
            <p:spPr bwMode="auto">
              <a:xfrm rot="8130090">
                <a:off x="6194" y="11137"/>
                <a:ext cx="183" cy="186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34" name="Arc 234"/>
              <p:cNvSpPr>
                <a:spLocks/>
              </p:cNvSpPr>
              <p:nvPr/>
            </p:nvSpPr>
            <p:spPr bwMode="auto">
              <a:xfrm rot="8100000">
                <a:off x="6377" y="11261"/>
                <a:ext cx="41" cy="44"/>
              </a:xfrm>
              <a:custGeom>
                <a:avLst/>
                <a:gdLst>
                  <a:gd name="G0" fmla="+- 0 0 0"/>
                  <a:gd name="G1" fmla="+- 19343 0 0"/>
                  <a:gd name="G2" fmla="+- 21600 0 0"/>
                  <a:gd name="T0" fmla="*/ 9613 w 21600"/>
                  <a:gd name="T1" fmla="*/ 0 h 23411"/>
                  <a:gd name="T2" fmla="*/ 21214 w 21600"/>
                  <a:gd name="T3" fmla="*/ 23411 h 23411"/>
                  <a:gd name="T4" fmla="*/ 0 w 21600"/>
                  <a:gd name="T5" fmla="*/ 19343 h 23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411" fill="none" extrusionOk="0">
                    <a:moveTo>
                      <a:pt x="9612" y="0"/>
                    </a:moveTo>
                    <a:cubicBezTo>
                      <a:pt x="16956" y="3649"/>
                      <a:pt x="21600" y="11142"/>
                      <a:pt x="21600" y="19343"/>
                    </a:cubicBezTo>
                    <a:cubicBezTo>
                      <a:pt x="21600" y="20708"/>
                      <a:pt x="21470" y="22070"/>
                      <a:pt x="21213" y="23410"/>
                    </a:cubicBezTo>
                  </a:path>
                  <a:path w="21600" h="23411" stroke="0" extrusionOk="0">
                    <a:moveTo>
                      <a:pt x="9612" y="0"/>
                    </a:moveTo>
                    <a:cubicBezTo>
                      <a:pt x="16956" y="3649"/>
                      <a:pt x="21600" y="11142"/>
                      <a:pt x="21600" y="19343"/>
                    </a:cubicBezTo>
                    <a:cubicBezTo>
                      <a:pt x="21600" y="20708"/>
                      <a:pt x="21470" y="22070"/>
                      <a:pt x="21213" y="23410"/>
                    </a:cubicBezTo>
                    <a:lnTo>
                      <a:pt x="0" y="19343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35" name="Arc 235"/>
              <p:cNvSpPr>
                <a:spLocks/>
              </p:cNvSpPr>
              <p:nvPr/>
            </p:nvSpPr>
            <p:spPr bwMode="auto">
              <a:xfrm rot="8100000">
                <a:off x="6157" y="11259"/>
                <a:ext cx="51" cy="48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836" name="AutoShape 236"/>
              <p:cNvCxnSpPr>
                <a:cxnSpLocks noChangeShapeType="1"/>
              </p:cNvCxnSpPr>
              <p:nvPr/>
            </p:nvCxnSpPr>
            <p:spPr bwMode="auto">
              <a:xfrm rot="5400000">
                <a:off x="6295" y="11188"/>
                <a:ext cx="0" cy="2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7" name="AutoShape 237"/>
              <p:cNvCxnSpPr>
                <a:cxnSpLocks noChangeShapeType="1"/>
              </p:cNvCxnSpPr>
              <p:nvPr/>
            </p:nvCxnSpPr>
            <p:spPr bwMode="auto">
              <a:xfrm rot="5400000">
                <a:off x="6317" y="11235"/>
                <a:ext cx="9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8" name="AutoShape 238"/>
              <p:cNvCxnSpPr>
                <a:cxnSpLocks noChangeShapeType="1"/>
              </p:cNvCxnSpPr>
              <p:nvPr/>
            </p:nvCxnSpPr>
            <p:spPr bwMode="auto">
              <a:xfrm rot="5400000">
                <a:off x="6165" y="11236"/>
                <a:ext cx="9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39" name="AutoShape 239"/>
              <p:cNvCxnSpPr>
                <a:cxnSpLocks noChangeShapeType="1"/>
              </p:cNvCxnSpPr>
              <p:nvPr/>
            </p:nvCxnSpPr>
            <p:spPr bwMode="auto">
              <a:xfrm rot="5400000">
                <a:off x="6101" y="11235"/>
                <a:ext cx="9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0" name="AutoShape 240"/>
              <p:cNvCxnSpPr>
                <a:cxnSpLocks noChangeShapeType="1"/>
              </p:cNvCxnSpPr>
              <p:nvPr/>
            </p:nvCxnSpPr>
            <p:spPr bwMode="auto">
              <a:xfrm rot="5400000">
                <a:off x="6291" y="11055"/>
                <a:ext cx="0" cy="2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841" name="Arc 241"/>
              <p:cNvSpPr>
                <a:spLocks/>
              </p:cNvSpPr>
              <p:nvPr/>
            </p:nvSpPr>
            <p:spPr bwMode="auto">
              <a:xfrm rot="2669910" flipH="1">
                <a:off x="6196" y="11145"/>
                <a:ext cx="183" cy="186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42" name="Arc 242"/>
              <p:cNvSpPr>
                <a:spLocks/>
              </p:cNvSpPr>
              <p:nvPr/>
            </p:nvSpPr>
            <p:spPr bwMode="auto">
              <a:xfrm rot="2700000" flipH="1">
                <a:off x="6157" y="11163"/>
                <a:ext cx="50" cy="48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43" name="Arc 243"/>
              <p:cNvSpPr>
                <a:spLocks/>
              </p:cNvSpPr>
              <p:nvPr/>
            </p:nvSpPr>
            <p:spPr bwMode="auto">
              <a:xfrm rot="2700000" flipH="1">
                <a:off x="6374" y="11168"/>
                <a:ext cx="40" cy="39"/>
              </a:xfrm>
              <a:custGeom>
                <a:avLst/>
                <a:gdLst>
                  <a:gd name="G0" fmla="+- 0 0 0"/>
                  <a:gd name="G1" fmla="+- 16818 0 0"/>
                  <a:gd name="G2" fmla="+- 21600 0 0"/>
                  <a:gd name="T0" fmla="*/ 13555 w 21600"/>
                  <a:gd name="T1" fmla="*/ 0 h 20886"/>
                  <a:gd name="T2" fmla="*/ 21214 w 21600"/>
                  <a:gd name="T3" fmla="*/ 20886 h 20886"/>
                  <a:gd name="T4" fmla="*/ 0 w 21600"/>
                  <a:gd name="T5" fmla="*/ 16818 h 20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886" fill="none" extrusionOk="0">
                    <a:moveTo>
                      <a:pt x="13554" y="0"/>
                    </a:moveTo>
                    <a:cubicBezTo>
                      <a:pt x="18642" y="4100"/>
                      <a:pt x="21600" y="10283"/>
                      <a:pt x="21600" y="16818"/>
                    </a:cubicBezTo>
                    <a:cubicBezTo>
                      <a:pt x="21600" y="18183"/>
                      <a:pt x="21470" y="19545"/>
                      <a:pt x="21213" y="20885"/>
                    </a:cubicBezTo>
                  </a:path>
                  <a:path w="21600" h="20886" stroke="0" extrusionOk="0">
                    <a:moveTo>
                      <a:pt x="13554" y="0"/>
                    </a:moveTo>
                    <a:cubicBezTo>
                      <a:pt x="18642" y="4100"/>
                      <a:pt x="21600" y="10283"/>
                      <a:pt x="21600" y="16818"/>
                    </a:cubicBezTo>
                    <a:cubicBezTo>
                      <a:pt x="21600" y="18183"/>
                      <a:pt x="21470" y="19545"/>
                      <a:pt x="21213" y="20885"/>
                    </a:cubicBezTo>
                    <a:lnTo>
                      <a:pt x="0" y="1681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44" name="Rectangle 244"/>
              <p:cNvSpPr>
                <a:spLocks noChangeArrowheads="1"/>
              </p:cNvSpPr>
              <p:nvPr/>
            </p:nvSpPr>
            <p:spPr bwMode="auto">
              <a:xfrm rot="5400000">
                <a:off x="6455" y="11152"/>
                <a:ext cx="159" cy="18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845" name="AutoShape 245"/>
              <p:cNvCxnSpPr>
                <a:cxnSpLocks noChangeShapeType="1"/>
              </p:cNvCxnSpPr>
              <p:nvPr/>
            </p:nvCxnSpPr>
            <p:spPr bwMode="auto">
              <a:xfrm rot="5400000">
                <a:off x="6534" y="11173"/>
                <a:ext cx="0" cy="2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6" name="AutoShape 246"/>
              <p:cNvCxnSpPr>
                <a:cxnSpLocks noChangeShapeType="1"/>
              </p:cNvCxnSpPr>
              <p:nvPr/>
            </p:nvCxnSpPr>
            <p:spPr bwMode="auto">
              <a:xfrm rot="5400000" flipH="1">
                <a:off x="6548" y="11296"/>
                <a:ext cx="23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7" name="AutoShape 247"/>
              <p:cNvCxnSpPr>
                <a:cxnSpLocks noChangeShapeType="1"/>
              </p:cNvCxnSpPr>
              <p:nvPr/>
            </p:nvCxnSpPr>
            <p:spPr bwMode="auto">
              <a:xfrm rot="5400000" flipH="1">
                <a:off x="6519" y="11294"/>
                <a:ext cx="23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8" name="AutoShape 248"/>
              <p:cNvCxnSpPr>
                <a:cxnSpLocks noChangeShapeType="1"/>
              </p:cNvCxnSpPr>
              <p:nvPr/>
            </p:nvCxnSpPr>
            <p:spPr bwMode="auto">
              <a:xfrm rot="5400000">
                <a:off x="6392" y="11312"/>
                <a:ext cx="2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49" name="AutoShape 249"/>
              <p:cNvCxnSpPr>
                <a:cxnSpLocks noChangeShapeType="1"/>
              </p:cNvCxnSpPr>
              <p:nvPr/>
            </p:nvCxnSpPr>
            <p:spPr bwMode="auto">
              <a:xfrm rot="5400000">
                <a:off x="6655" y="11313"/>
                <a:ext cx="2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850" name="Arc 250"/>
              <p:cNvSpPr>
                <a:spLocks/>
              </p:cNvSpPr>
              <p:nvPr/>
            </p:nvSpPr>
            <p:spPr bwMode="auto">
              <a:xfrm rot="8130090">
                <a:off x="6438" y="11137"/>
                <a:ext cx="183" cy="186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51" name="Arc 251"/>
              <p:cNvSpPr>
                <a:spLocks/>
              </p:cNvSpPr>
              <p:nvPr/>
            </p:nvSpPr>
            <p:spPr bwMode="auto">
              <a:xfrm rot="8100000">
                <a:off x="6621" y="11258"/>
                <a:ext cx="51" cy="47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52" name="Arc 252"/>
              <p:cNvSpPr>
                <a:spLocks/>
              </p:cNvSpPr>
              <p:nvPr/>
            </p:nvSpPr>
            <p:spPr bwMode="auto">
              <a:xfrm rot="8100000">
                <a:off x="6402" y="11258"/>
                <a:ext cx="50" cy="49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853" name="AutoShape 253"/>
              <p:cNvCxnSpPr>
                <a:cxnSpLocks noChangeShapeType="1"/>
              </p:cNvCxnSpPr>
              <p:nvPr/>
            </p:nvCxnSpPr>
            <p:spPr bwMode="auto">
              <a:xfrm rot="5400000">
                <a:off x="6534" y="11188"/>
                <a:ext cx="0" cy="2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4" name="AutoShape 254"/>
              <p:cNvCxnSpPr>
                <a:cxnSpLocks noChangeShapeType="1"/>
              </p:cNvCxnSpPr>
              <p:nvPr/>
            </p:nvCxnSpPr>
            <p:spPr bwMode="auto">
              <a:xfrm rot="5400000">
                <a:off x="6630" y="11235"/>
                <a:ext cx="9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5" name="AutoShape 255"/>
              <p:cNvCxnSpPr>
                <a:cxnSpLocks noChangeShapeType="1"/>
              </p:cNvCxnSpPr>
              <p:nvPr/>
            </p:nvCxnSpPr>
            <p:spPr bwMode="auto">
              <a:xfrm rot="5400000">
                <a:off x="6561" y="11234"/>
                <a:ext cx="9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6" name="AutoShape 256"/>
              <p:cNvCxnSpPr>
                <a:cxnSpLocks noChangeShapeType="1"/>
              </p:cNvCxnSpPr>
              <p:nvPr/>
            </p:nvCxnSpPr>
            <p:spPr bwMode="auto">
              <a:xfrm rot="5400000">
                <a:off x="6409" y="11235"/>
                <a:ext cx="9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7" name="AutoShape 257"/>
              <p:cNvCxnSpPr>
                <a:cxnSpLocks noChangeShapeType="1"/>
              </p:cNvCxnSpPr>
              <p:nvPr/>
            </p:nvCxnSpPr>
            <p:spPr bwMode="auto">
              <a:xfrm rot="5400000">
                <a:off x="6345" y="11234"/>
                <a:ext cx="9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58" name="AutoShape 258"/>
              <p:cNvCxnSpPr>
                <a:cxnSpLocks noChangeShapeType="1"/>
              </p:cNvCxnSpPr>
              <p:nvPr/>
            </p:nvCxnSpPr>
            <p:spPr bwMode="auto">
              <a:xfrm rot="5400000">
                <a:off x="6531" y="11054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859" name="Arc 259"/>
              <p:cNvSpPr>
                <a:spLocks/>
              </p:cNvSpPr>
              <p:nvPr/>
            </p:nvSpPr>
            <p:spPr bwMode="auto">
              <a:xfrm rot="2669910" flipH="1">
                <a:off x="6440" y="11144"/>
                <a:ext cx="183" cy="186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60" name="Arc 260"/>
              <p:cNvSpPr>
                <a:spLocks/>
              </p:cNvSpPr>
              <p:nvPr/>
            </p:nvSpPr>
            <p:spPr bwMode="auto">
              <a:xfrm rot="2700000" flipH="1">
                <a:off x="6401" y="11162"/>
                <a:ext cx="50" cy="48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61" name="Arc 261"/>
              <p:cNvSpPr>
                <a:spLocks/>
              </p:cNvSpPr>
              <p:nvPr/>
            </p:nvSpPr>
            <p:spPr bwMode="auto">
              <a:xfrm rot="2700000" flipH="1">
                <a:off x="6620" y="11163"/>
                <a:ext cx="50" cy="49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862" name="AutoShape 262"/>
              <p:cNvCxnSpPr>
                <a:cxnSpLocks noChangeShapeType="1"/>
              </p:cNvCxnSpPr>
              <p:nvPr/>
            </p:nvCxnSpPr>
            <p:spPr bwMode="auto">
              <a:xfrm>
                <a:off x="6537" y="11069"/>
                <a:ext cx="0" cy="57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grpSp>
            <p:nvGrpSpPr>
              <p:cNvPr id="25863" name="Group 263"/>
              <p:cNvGrpSpPr>
                <a:grpSpLocks/>
              </p:cNvGrpSpPr>
              <p:nvPr/>
            </p:nvGrpSpPr>
            <p:grpSpPr bwMode="auto">
              <a:xfrm>
                <a:off x="6450" y="11108"/>
                <a:ext cx="167" cy="65"/>
                <a:chOff x="8467" y="9426"/>
                <a:chExt cx="316" cy="124"/>
              </a:xfrm>
            </p:grpSpPr>
            <p:grpSp>
              <p:nvGrpSpPr>
                <p:cNvPr id="25864" name="Group 264"/>
                <p:cNvGrpSpPr>
                  <a:grpSpLocks/>
                </p:cNvGrpSpPr>
                <p:nvPr/>
              </p:nvGrpSpPr>
              <p:grpSpPr bwMode="auto">
                <a:xfrm rot="-5400000">
                  <a:off x="8602" y="9291"/>
                  <a:ext cx="45" cy="316"/>
                  <a:chOff x="7539" y="4529"/>
                  <a:chExt cx="45" cy="316"/>
                </a:xfrm>
              </p:grpSpPr>
              <p:cxnSp>
                <p:nvCxnSpPr>
                  <p:cNvPr id="25865" name="AutoShape 26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543" y="4529"/>
                    <a:ext cx="0" cy="31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866" name="AutoShape 26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581" y="4572"/>
                    <a:ext cx="0" cy="22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867" name="AutoShape 2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539" y="4529"/>
                    <a:ext cx="42" cy="4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868" name="AutoShape 26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543" y="4789"/>
                    <a:ext cx="41" cy="5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5869" name="AutoShape 269"/>
                <p:cNvCxnSpPr>
                  <a:cxnSpLocks noChangeShapeType="1"/>
                </p:cNvCxnSpPr>
                <p:nvPr/>
              </p:nvCxnSpPr>
              <p:spPr bwMode="auto">
                <a:xfrm>
                  <a:off x="8780" y="9464"/>
                  <a:ext cx="0" cy="8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0" name="AutoShape 270"/>
                <p:cNvCxnSpPr>
                  <a:cxnSpLocks noChangeShapeType="1"/>
                </p:cNvCxnSpPr>
                <p:nvPr/>
              </p:nvCxnSpPr>
              <p:spPr bwMode="auto">
                <a:xfrm>
                  <a:off x="8468" y="9463"/>
                  <a:ext cx="0" cy="8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1" name="AutoShape 271"/>
                <p:cNvCxnSpPr>
                  <a:cxnSpLocks noChangeShapeType="1"/>
                </p:cNvCxnSpPr>
                <p:nvPr/>
              </p:nvCxnSpPr>
              <p:spPr bwMode="auto">
                <a:xfrm>
                  <a:off x="8501" y="9432"/>
                  <a:ext cx="0" cy="1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72" name="AutoShape 272"/>
                <p:cNvCxnSpPr>
                  <a:cxnSpLocks noChangeShapeType="1"/>
                </p:cNvCxnSpPr>
                <p:nvPr/>
              </p:nvCxnSpPr>
              <p:spPr bwMode="auto">
                <a:xfrm>
                  <a:off x="8747" y="9437"/>
                  <a:ext cx="0" cy="1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5873" name="Group 273"/>
              <p:cNvGrpSpPr>
                <a:grpSpLocks/>
              </p:cNvGrpSpPr>
              <p:nvPr/>
            </p:nvGrpSpPr>
            <p:grpSpPr bwMode="auto">
              <a:xfrm>
                <a:off x="6214" y="11106"/>
                <a:ext cx="166" cy="65"/>
                <a:chOff x="8467" y="9426"/>
                <a:chExt cx="316" cy="124"/>
              </a:xfrm>
            </p:grpSpPr>
            <p:grpSp>
              <p:nvGrpSpPr>
                <p:cNvPr id="25874" name="Group 274"/>
                <p:cNvGrpSpPr>
                  <a:grpSpLocks/>
                </p:cNvGrpSpPr>
                <p:nvPr/>
              </p:nvGrpSpPr>
              <p:grpSpPr bwMode="auto">
                <a:xfrm rot="-5400000">
                  <a:off x="8602" y="9291"/>
                  <a:ext cx="45" cy="316"/>
                  <a:chOff x="7539" y="4529"/>
                  <a:chExt cx="45" cy="316"/>
                </a:xfrm>
              </p:grpSpPr>
              <p:cxnSp>
                <p:nvCxnSpPr>
                  <p:cNvPr id="25875" name="AutoShape 27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543" y="4529"/>
                    <a:ext cx="0" cy="31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876" name="AutoShape 27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581" y="4572"/>
                    <a:ext cx="0" cy="22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877" name="AutoShape 2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539" y="4529"/>
                    <a:ext cx="42" cy="4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878" name="AutoShape 27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543" y="4789"/>
                    <a:ext cx="41" cy="5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5879" name="AutoShape 279"/>
                <p:cNvCxnSpPr>
                  <a:cxnSpLocks noChangeShapeType="1"/>
                </p:cNvCxnSpPr>
                <p:nvPr/>
              </p:nvCxnSpPr>
              <p:spPr bwMode="auto">
                <a:xfrm>
                  <a:off x="8780" y="9464"/>
                  <a:ext cx="0" cy="8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0" name="AutoShape 280"/>
                <p:cNvCxnSpPr>
                  <a:cxnSpLocks noChangeShapeType="1"/>
                </p:cNvCxnSpPr>
                <p:nvPr/>
              </p:nvCxnSpPr>
              <p:spPr bwMode="auto">
                <a:xfrm>
                  <a:off x="8468" y="9463"/>
                  <a:ext cx="0" cy="8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1" name="AutoShape 281"/>
                <p:cNvCxnSpPr>
                  <a:cxnSpLocks noChangeShapeType="1"/>
                </p:cNvCxnSpPr>
                <p:nvPr/>
              </p:nvCxnSpPr>
              <p:spPr bwMode="auto">
                <a:xfrm>
                  <a:off x="8501" y="9432"/>
                  <a:ext cx="0" cy="1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2" name="AutoShape 282"/>
                <p:cNvCxnSpPr>
                  <a:cxnSpLocks noChangeShapeType="1"/>
                </p:cNvCxnSpPr>
                <p:nvPr/>
              </p:nvCxnSpPr>
              <p:spPr bwMode="auto">
                <a:xfrm>
                  <a:off x="8747" y="9437"/>
                  <a:ext cx="0" cy="1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5883" name="Group 283"/>
              <p:cNvGrpSpPr>
                <a:grpSpLocks/>
              </p:cNvGrpSpPr>
              <p:nvPr/>
            </p:nvGrpSpPr>
            <p:grpSpPr bwMode="auto">
              <a:xfrm>
                <a:off x="6903" y="11106"/>
                <a:ext cx="285" cy="226"/>
                <a:chOff x="9330" y="9423"/>
                <a:chExt cx="545" cy="431"/>
              </a:xfrm>
            </p:grpSpPr>
            <p:sp>
              <p:nvSpPr>
                <p:cNvPr id="25884" name="Rectangle 284"/>
                <p:cNvSpPr>
                  <a:spLocks noChangeArrowheads="1"/>
                </p:cNvSpPr>
                <p:nvPr/>
              </p:nvSpPr>
              <p:spPr bwMode="auto">
                <a:xfrm rot="5400000">
                  <a:off x="9448" y="9513"/>
                  <a:ext cx="302" cy="357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5885" name="AutoShape 285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9625" y="9783"/>
                  <a:ext cx="44" cy="6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6" name="AutoShape 286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9570" y="9781"/>
                  <a:ext cx="44" cy="6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7" name="AutoShape 28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327" y="9819"/>
                  <a:ext cx="4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88" name="AutoShape 28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828" y="9815"/>
                  <a:ext cx="50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5889" name="Arc 289"/>
                <p:cNvSpPr>
                  <a:spLocks/>
                </p:cNvSpPr>
                <p:nvPr/>
              </p:nvSpPr>
              <p:spPr bwMode="auto">
                <a:xfrm rot="8130090">
                  <a:off x="9416" y="9485"/>
                  <a:ext cx="348" cy="355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890" name="Arc 290"/>
                <p:cNvSpPr>
                  <a:spLocks/>
                </p:cNvSpPr>
                <p:nvPr/>
              </p:nvSpPr>
              <p:spPr bwMode="auto">
                <a:xfrm rot="8100000">
                  <a:off x="9764" y="9714"/>
                  <a:ext cx="97" cy="92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891" name="Arc 291"/>
                <p:cNvSpPr>
                  <a:spLocks/>
                </p:cNvSpPr>
                <p:nvPr/>
              </p:nvSpPr>
              <p:spPr bwMode="auto">
                <a:xfrm rot="8100000">
                  <a:off x="9346" y="9716"/>
                  <a:ext cx="96" cy="92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5892" name="AutoShape 29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781" y="9673"/>
                  <a:ext cx="18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93" name="AutoShape 29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649" y="9670"/>
                  <a:ext cx="18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94" name="AutoShape 2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359" y="9673"/>
                  <a:ext cx="18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95" name="AutoShape 29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236" y="9670"/>
                  <a:ext cx="18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5896" name="Arc 296"/>
                <p:cNvSpPr>
                  <a:spLocks/>
                </p:cNvSpPr>
                <p:nvPr/>
              </p:nvSpPr>
              <p:spPr bwMode="auto">
                <a:xfrm rot="2669910" flipH="1">
                  <a:off x="9419" y="9499"/>
                  <a:ext cx="348" cy="355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897" name="Arc 297"/>
                <p:cNvSpPr>
                  <a:spLocks/>
                </p:cNvSpPr>
                <p:nvPr/>
              </p:nvSpPr>
              <p:spPr bwMode="auto">
                <a:xfrm rot="2700000" flipH="1">
                  <a:off x="9344" y="9532"/>
                  <a:ext cx="96" cy="92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5898" name="Arc 298"/>
                <p:cNvSpPr>
                  <a:spLocks/>
                </p:cNvSpPr>
                <p:nvPr/>
              </p:nvSpPr>
              <p:spPr bwMode="auto">
                <a:xfrm rot="2700000" flipH="1">
                  <a:off x="9761" y="9535"/>
                  <a:ext cx="97" cy="92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grpSp>
              <p:nvGrpSpPr>
                <p:cNvPr id="25899" name="Group 299"/>
                <p:cNvGrpSpPr>
                  <a:grpSpLocks/>
                </p:cNvGrpSpPr>
                <p:nvPr/>
              </p:nvGrpSpPr>
              <p:grpSpPr bwMode="auto">
                <a:xfrm>
                  <a:off x="9442" y="9423"/>
                  <a:ext cx="316" cy="124"/>
                  <a:chOff x="8467" y="9426"/>
                  <a:chExt cx="316" cy="124"/>
                </a:xfrm>
              </p:grpSpPr>
              <p:grpSp>
                <p:nvGrpSpPr>
                  <p:cNvPr id="25900" name="Group 300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8602" y="9291"/>
                    <a:ext cx="45" cy="316"/>
                    <a:chOff x="7539" y="4529"/>
                    <a:chExt cx="45" cy="316"/>
                  </a:xfrm>
                </p:grpSpPr>
                <p:cxnSp>
                  <p:nvCxnSpPr>
                    <p:cNvPr id="25901" name="AutoShape 30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7543" y="4529"/>
                      <a:ext cx="0" cy="316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02" name="AutoShape 30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7581" y="4572"/>
                      <a:ext cx="0" cy="222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03" name="AutoShape 30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539" y="4529"/>
                      <a:ext cx="42" cy="48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904" name="AutoShape 30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7543" y="4789"/>
                      <a:ext cx="41" cy="52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25905" name="AutoShape 30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780" y="9464"/>
                    <a:ext cx="0" cy="8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06" name="AutoShape 3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468" y="9463"/>
                    <a:ext cx="0" cy="8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07" name="AutoShape 3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501" y="9432"/>
                    <a:ext cx="0" cy="113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08" name="AutoShape 30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747" y="9437"/>
                    <a:ext cx="0" cy="113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5909" name="Group 309"/>
              <p:cNvGrpSpPr>
                <a:grpSpLocks/>
              </p:cNvGrpSpPr>
              <p:nvPr/>
            </p:nvGrpSpPr>
            <p:grpSpPr bwMode="auto">
              <a:xfrm>
                <a:off x="7214" y="11108"/>
                <a:ext cx="166" cy="65"/>
                <a:chOff x="8467" y="9426"/>
                <a:chExt cx="316" cy="124"/>
              </a:xfrm>
            </p:grpSpPr>
            <p:grpSp>
              <p:nvGrpSpPr>
                <p:cNvPr id="25910" name="Group 310"/>
                <p:cNvGrpSpPr>
                  <a:grpSpLocks/>
                </p:cNvGrpSpPr>
                <p:nvPr/>
              </p:nvGrpSpPr>
              <p:grpSpPr bwMode="auto">
                <a:xfrm rot="-5400000">
                  <a:off x="8602" y="9291"/>
                  <a:ext cx="45" cy="316"/>
                  <a:chOff x="7539" y="4529"/>
                  <a:chExt cx="45" cy="316"/>
                </a:xfrm>
              </p:grpSpPr>
              <p:cxnSp>
                <p:nvCxnSpPr>
                  <p:cNvPr id="25911" name="AutoShape 31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543" y="4529"/>
                    <a:ext cx="0" cy="31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2" name="AutoShape 31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581" y="4572"/>
                    <a:ext cx="0" cy="22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3" name="AutoShape 3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539" y="4529"/>
                    <a:ext cx="42" cy="4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914" name="AutoShape 31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543" y="4789"/>
                    <a:ext cx="41" cy="5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5915" name="AutoShape 315"/>
                <p:cNvCxnSpPr>
                  <a:cxnSpLocks noChangeShapeType="1"/>
                </p:cNvCxnSpPr>
                <p:nvPr/>
              </p:nvCxnSpPr>
              <p:spPr bwMode="auto">
                <a:xfrm>
                  <a:off x="8780" y="9464"/>
                  <a:ext cx="0" cy="8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16" name="AutoShape 316"/>
                <p:cNvCxnSpPr>
                  <a:cxnSpLocks noChangeShapeType="1"/>
                </p:cNvCxnSpPr>
                <p:nvPr/>
              </p:nvCxnSpPr>
              <p:spPr bwMode="auto">
                <a:xfrm>
                  <a:off x="8468" y="9463"/>
                  <a:ext cx="0" cy="8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17" name="AutoShape 317"/>
                <p:cNvCxnSpPr>
                  <a:cxnSpLocks noChangeShapeType="1"/>
                </p:cNvCxnSpPr>
                <p:nvPr/>
              </p:nvCxnSpPr>
              <p:spPr bwMode="auto">
                <a:xfrm>
                  <a:off x="8501" y="9432"/>
                  <a:ext cx="0" cy="1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18" name="AutoShape 318"/>
                <p:cNvCxnSpPr>
                  <a:cxnSpLocks noChangeShapeType="1"/>
                </p:cNvCxnSpPr>
                <p:nvPr/>
              </p:nvCxnSpPr>
              <p:spPr bwMode="auto">
                <a:xfrm>
                  <a:off x="8747" y="9437"/>
                  <a:ext cx="0" cy="113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919" name="AutoShape 319"/>
              <p:cNvCxnSpPr>
                <a:cxnSpLocks noChangeShapeType="1"/>
              </p:cNvCxnSpPr>
              <p:nvPr/>
            </p:nvCxnSpPr>
            <p:spPr bwMode="auto">
              <a:xfrm>
                <a:off x="6296" y="11056"/>
                <a:ext cx="0" cy="57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920" name="AutoShape 320"/>
              <p:cNvCxnSpPr>
                <a:cxnSpLocks noChangeShapeType="1"/>
              </p:cNvCxnSpPr>
              <p:nvPr/>
            </p:nvCxnSpPr>
            <p:spPr bwMode="auto">
              <a:xfrm>
                <a:off x="7047" y="11059"/>
                <a:ext cx="0" cy="57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921" name="AutoShape 321"/>
              <p:cNvCxnSpPr>
                <a:cxnSpLocks noChangeShapeType="1"/>
              </p:cNvCxnSpPr>
              <p:nvPr/>
            </p:nvCxnSpPr>
            <p:spPr bwMode="auto">
              <a:xfrm>
                <a:off x="7298" y="11050"/>
                <a:ext cx="0" cy="57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5922" name="AutoShape 322"/>
              <p:cNvCxnSpPr>
                <a:cxnSpLocks noChangeShapeType="1"/>
              </p:cNvCxnSpPr>
              <p:nvPr/>
            </p:nvCxnSpPr>
            <p:spPr bwMode="auto">
              <a:xfrm>
                <a:off x="6163" y="11320"/>
                <a:ext cx="0" cy="27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23" name="AutoShape 323"/>
              <p:cNvCxnSpPr>
                <a:cxnSpLocks noChangeShapeType="1"/>
              </p:cNvCxnSpPr>
              <p:nvPr/>
            </p:nvCxnSpPr>
            <p:spPr bwMode="auto">
              <a:xfrm>
                <a:off x="7426" y="11317"/>
                <a:ext cx="0" cy="29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24" name="AutoShape 324"/>
              <p:cNvCxnSpPr>
                <a:cxnSpLocks noChangeShapeType="1"/>
              </p:cNvCxnSpPr>
              <p:nvPr/>
            </p:nvCxnSpPr>
            <p:spPr bwMode="auto">
              <a:xfrm>
                <a:off x="6166" y="11409"/>
                <a:ext cx="125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25" name="AutoShape 325"/>
              <p:cNvCxnSpPr>
                <a:cxnSpLocks noChangeShapeType="1"/>
              </p:cNvCxnSpPr>
              <p:nvPr/>
            </p:nvCxnSpPr>
            <p:spPr bwMode="auto">
              <a:xfrm>
                <a:off x="6222" y="11644"/>
                <a:ext cx="114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26" name="AutoShape 326"/>
              <p:cNvCxnSpPr>
                <a:cxnSpLocks noChangeShapeType="1"/>
              </p:cNvCxnSpPr>
              <p:nvPr/>
            </p:nvCxnSpPr>
            <p:spPr bwMode="auto">
              <a:xfrm>
                <a:off x="6357" y="11708"/>
                <a:ext cx="87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27" name="Arc 327"/>
              <p:cNvSpPr>
                <a:spLocks/>
              </p:cNvSpPr>
              <p:nvPr/>
            </p:nvSpPr>
            <p:spPr bwMode="auto">
              <a:xfrm>
                <a:off x="7310" y="11590"/>
                <a:ext cx="116" cy="108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529 w 21529"/>
                  <a:gd name="T1" fmla="*/ 1745 h 20029"/>
                  <a:gd name="T2" fmla="*/ 8087 w 21529"/>
                  <a:gd name="T3" fmla="*/ 20029 h 20029"/>
                  <a:gd name="T4" fmla="*/ 0 w 21529"/>
                  <a:gd name="T5" fmla="*/ 0 h 20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29" h="20029" fill="none" extrusionOk="0">
                    <a:moveTo>
                      <a:pt x="21529" y="1745"/>
                    </a:moveTo>
                    <a:cubicBezTo>
                      <a:pt x="20869" y="9892"/>
                      <a:pt x="15666" y="16968"/>
                      <a:pt x="8086" y="20028"/>
                    </a:cubicBezTo>
                  </a:path>
                  <a:path w="21529" h="20029" stroke="0" extrusionOk="0">
                    <a:moveTo>
                      <a:pt x="21529" y="1745"/>
                    </a:moveTo>
                    <a:cubicBezTo>
                      <a:pt x="20869" y="9892"/>
                      <a:pt x="15666" y="16968"/>
                      <a:pt x="8086" y="2002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28" name="Arc 328"/>
              <p:cNvSpPr>
                <a:spLocks/>
              </p:cNvSpPr>
              <p:nvPr/>
            </p:nvSpPr>
            <p:spPr bwMode="auto">
              <a:xfrm flipH="1" flipV="1">
                <a:off x="7217" y="11711"/>
                <a:ext cx="134" cy="126"/>
              </a:xfrm>
              <a:custGeom>
                <a:avLst/>
                <a:gdLst>
                  <a:gd name="G0" fmla="+- 0 0 0"/>
                  <a:gd name="G1" fmla="+- 685 0 0"/>
                  <a:gd name="G2" fmla="+- 21600 0 0"/>
                  <a:gd name="T0" fmla="*/ 21589 w 21600"/>
                  <a:gd name="T1" fmla="*/ 0 h 20465"/>
                  <a:gd name="T2" fmla="*/ 8678 w 21600"/>
                  <a:gd name="T3" fmla="*/ 20465 h 20465"/>
                  <a:gd name="T4" fmla="*/ 0 w 21600"/>
                  <a:gd name="T5" fmla="*/ 685 h 20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465" fill="none" extrusionOk="0">
                    <a:moveTo>
                      <a:pt x="21589" y="-1"/>
                    </a:moveTo>
                    <a:cubicBezTo>
                      <a:pt x="21596" y="228"/>
                      <a:pt x="21600" y="456"/>
                      <a:pt x="21600" y="685"/>
                    </a:cubicBezTo>
                    <a:cubicBezTo>
                      <a:pt x="21600" y="9258"/>
                      <a:pt x="16529" y="17020"/>
                      <a:pt x="8678" y="20465"/>
                    </a:cubicBezTo>
                  </a:path>
                  <a:path w="21600" h="20465" stroke="0" extrusionOk="0">
                    <a:moveTo>
                      <a:pt x="21589" y="-1"/>
                    </a:moveTo>
                    <a:cubicBezTo>
                      <a:pt x="21596" y="228"/>
                      <a:pt x="21600" y="456"/>
                      <a:pt x="21600" y="685"/>
                    </a:cubicBezTo>
                    <a:cubicBezTo>
                      <a:pt x="21600" y="9258"/>
                      <a:pt x="16529" y="17020"/>
                      <a:pt x="8678" y="20465"/>
                    </a:cubicBezTo>
                    <a:lnTo>
                      <a:pt x="0" y="68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29" name="AutoShape 329"/>
              <p:cNvCxnSpPr>
                <a:cxnSpLocks noChangeShapeType="1"/>
              </p:cNvCxnSpPr>
              <p:nvPr/>
            </p:nvCxnSpPr>
            <p:spPr bwMode="auto">
              <a:xfrm flipH="1">
                <a:off x="7294" y="11696"/>
                <a:ext cx="61" cy="1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30" name="Oval 330"/>
              <p:cNvSpPr>
                <a:spLocks noChangeArrowheads="1"/>
              </p:cNvSpPr>
              <p:nvPr/>
            </p:nvSpPr>
            <p:spPr bwMode="auto">
              <a:xfrm>
                <a:off x="6567" y="13478"/>
                <a:ext cx="444" cy="445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31" name="Arc 331"/>
              <p:cNvSpPr>
                <a:spLocks/>
              </p:cNvSpPr>
              <p:nvPr/>
            </p:nvSpPr>
            <p:spPr bwMode="auto">
              <a:xfrm rot="16200000" flipV="1">
                <a:off x="6682" y="13412"/>
                <a:ext cx="219" cy="355"/>
              </a:xfrm>
              <a:custGeom>
                <a:avLst/>
                <a:gdLst>
                  <a:gd name="G0" fmla="+- 0 0 0"/>
                  <a:gd name="G1" fmla="+- 17501 0 0"/>
                  <a:gd name="G2" fmla="+- 21600 0 0"/>
                  <a:gd name="T0" fmla="*/ 12659 w 21600"/>
                  <a:gd name="T1" fmla="*/ 0 h 34631"/>
                  <a:gd name="T2" fmla="*/ 13157 w 21600"/>
                  <a:gd name="T3" fmla="*/ 34631 h 34631"/>
                  <a:gd name="T4" fmla="*/ 0 w 21600"/>
                  <a:gd name="T5" fmla="*/ 17501 h 34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4631" fill="none" extrusionOk="0">
                    <a:moveTo>
                      <a:pt x="12659" y="-1"/>
                    </a:moveTo>
                    <a:cubicBezTo>
                      <a:pt x="18274" y="4061"/>
                      <a:pt x="21600" y="10570"/>
                      <a:pt x="21600" y="17501"/>
                    </a:cubicBezTo>
                    <a:cubicBezTo>
                      <a:pt x="21600" y="24212"/>
                      <a:pt x="18480" y="30543"/>
                      <a:pt x="13157" y="34631"/>
                    </a:cubicBezTo>
                  </a:path>
                  <a:path w="21600" h="34631" stroke="0" extrusionOk="0">
                    <a:moveTo>
                      <a:pt x="12659" y="-1"/>
                    </a:moveTo>
                    <a:cubicBezTo>
                      <a:pt x="18274" y="4061"/>
                      <a:pt x="21600" y="10570"/>
                      <a:pt x="21600" y="17501"/>
                    </a:cubicBezTo>
                    <a:cubicBezTo>
                      <a:pt x="21600" y="24212"/>
                      <a:pt x="18480" y="30543"/>
                      <a:pt x="13157" y="34631"/>
                    </a:cubicBezTo>
                    <a:lnTo>
                      <a:pt x="0" y="17501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32" name="Oval 332"/>
              <p:cNvSpPr>
                <a:spLocks noChangeArrowheads="1"/>
              </p:cNvSpPr>
              <p:nvPr/>
            </p:nvSpPr>
            <p:spPr bwMode="auto">
              <a:xfrm>
                <a:off x="6672" y="13580"/>
                <a:ext cx="235" cy="2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33" name="Oval 333"/>
              <p:cNvSpPr>
                <a:spLocks noChangeArrowheads="1"/>
              </p:cNvSpPr>
              <p:nvPr/>
            </p:nvSpPr>
            <p:spPr bwMode="auto">
              <a:xfrm>
                <a:off x="6689" y="13595"/>
                <a:ext cx="202" cy="20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34" name="Oval 334"/>
              <p:cNvSpPr>
                <a:spLocks noChangeArrowheads="1"/>
              </p:cNvSpPr>
              <p:nvPr/>
            </p:nvSpPr>
            <p:spPr bwMode="auto">
              <a:xfrm>
                <a:off x="6608" y="13519"/>
                <a:ext cx="364" cy="363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35" name="Arc 335"/>
              <p:cNvSpPr>
                <a:spLocks/>
              </p:cNvSpPr>
              <p:nvPr/>
            </p:nvSpPr>
            <p:spPr bwMode="auto">
              <a:xfrm rot="16200000" flipV="1">
                <a:off x="6698" y="13483"/>
                <a:ext cx="189" cy="261"/>
              </a:xfrm>
              <a:custGeom>
                <a:avLst/>
                <a:gdLst>
                  <a:gd name="G0" fmla="+- 0 0 0"/>
                  <a:gd name="G1" fmla="+- 15049 0 0"/>
                  <a:gd name="G2" fmla="+- 21600 0 0"/>
                  <a:gd name="T0" fmla="*/ 15494 w 21600"/>
                  <a:gd name="T1" fmla="*/ 0 h 29663"/>
                  <a:gd name="T2" fmla="*/ 15906 w 21600"/>
                  <a:gd name="T3" fmla="*/ 29663 h 29663"/>
                  <a:gd name="T4" fmla="*/ 0 w 21600"/>
                  <a:gd name="T5" fmla="*/ 15049 h 29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9663" fill="none" extrusionOk="0">
                    <a:moveTo>
                      <a:pt x="15494" y="-1"/>
                    </a:moveTo>
                    <a:cubicBezTo>
                      <a:pt x="19409" y="4030"/>
                      <a:pt x="21600" y="9429"/>
                      <a:pt x="21600" y="15049"/>
                    </a:cubicBezTo>
                    <a:cubicBezTo>
                      <a:pt x="21600" y="20461"/>
                      <a:pt x="19567" y="25677"/>
                      <a:pt x="15905" y="29662"/>
                    </a:cubicBezTo>
                  </a:path>
                  <a:path w="21600" h="29663" stroke="0" extrusionOk="0">
                    <a:moveTo>
                      <a:pt x="15494" y="-1"/>
                    </a:moveTo>
                    <a:cubicBezTo>
                      <a:pt x="19409" y="4030"/>
                      <a:pt x="21600" y="9429"/>
                      <a:pt x="21600" y="15049"/>
                    </a:cubicBezTo>
                    <a:cubicBezTo>
                      <a:pt x="21600" y="20461"/>
                      <a:pt x="19567" y="25677"/>
                      <a:pt x="15905" y="29662"/>
                    </a:cubicBezTo>
                    <a:lnTo>
                      <a:pt x="0" y="1504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36" name="AutoShape 336"/>
              <p:cNvCxnSpPr>
                <a:cxnSpLocks noChangeShapeType="1"/>
              </p:cNvCxnSpPr>
              <p:nvPr/>
            </p:nvCxnSpPr>
            <p:spPr bwMode="auto">
              <a:xfrm rot="19560000">
                <a:off x="6676" y="13614"/>
                <a:ext cx="233" cy="16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sp>
            <p:nvSpPr>
              <p:cNvPr id="25937" name="Arc 337"/>
              <p:cNvSpPr>
                <a:spLocks/>
              </p:cNvSpPr>
              <p:nvPr/>
            </p:nvSpPr>
            <p:spPr bwMode="auto">
              <a:xfrm rot="5400000" flipV="1">
                <a:off x="7098" y="13237"/>
                <a:ext cx="128" cy="112"/>
              </a:xfrm>
              <a:custGeom>
                <a:avLst/>
                <a:gdLst>
                  <a:gd name="G0" fmla="+- 3064 0 0"/>
                  <a:gd name="G1" fmla="+- 0 0 0"/>
                  <a:gd name="G2" fmla="+- 21600 0 0"/>
                  <a:gd name="T0" fmla="*/ 24593 w 24593"/>
                  <a:gd name="T1" fmla="*/ 1745 h 21600"/>
                  <a:gd name="T2" fmla="*/ 0 w 24593"/>
                  <a:gd name="T3" fmla="*/ 21382 h 21600"/>
                  <a:gd name="T4" fmla="*/ 3064 w 2459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93" h="21600" fill="none" extrusionOk="0">
                    <a:moveTo>
                      <a:pt x="24593" y="1745"/>
                    </a:moveTo>
                    <a:cubicBezTo>
                      <a:pt x="23684" y="12960"/>
                      <a:pt x="14316" y="21599"/>
                      <a:pt x="3064" y="21600"/>
                    </a:cubicBezTo>
                    <a:cubicBezTo>
                      <a:pt x="2038" y="21600"/>
                      <a:pt x="1014" y="21527"/>
                      <a:pt x="0" y="21381"/>
                    </a:cubicBezTo>
                  </a:path>
                  <a:path w="24593" h="21600" stroke="0" extrusionOk="0">
                    <a:moveTo>
                      <a:pt x="24593" y="1745"/>
                    </a:moveTo>
                    <a:cubicBezTo>
                      <a:pt x="23684" y="12960"/>
                      <a:pt x="14316" y="21599"/>
                      <a:pt x="3064" y="21600"/>
                    </a:cubicBezTo>
                    <a:cubicBezTo>
                      <a:pt x="2038" y="21600"/>
                      <a:pt x="1014" y="21527"/>
                      <a:pt x="0" y="21381"/>
                    </a:cubicBezTo>
                    <a:lnTo>
                      <a:pt x="306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38" name="Arc 338"/>
              <p:cNvSpPr>
                <a:spLocks/>
              </p:cNvSpPr>
              <p:nvPr/>
            </p:nvSpPr>
            <p:spPr bwMode="auto">
              <a:xfrm rot="-5400000" flipH="1" flipV="1">
                <a:off x="6363" y="13239"/>
                <a:ext cx="128" cy="112"/>
              </a:xfrm>
              <a:custGeom>
                <a:avLst/>
                <a:gdLst>
                  <a:gd name="G0" fmla="+- 3064 0 0"/>
                  <a:gd name="G1" fmla="+- 0 0 0"/>
                  <a:gd name="G2" fmla="+- 21600 0 0"/>
                  <a:gd name="T0" fmla="*/ 24593 w 24593"/>
                  <a:gd name="T1" fmla="*/ 1745 h 21600"/>
                  <a:gd name="T2" fmla="*/ 0 w 24593"/>
                  <a:gd name="T3" fmla="*/ 21382 h 21600"/>
                  <a:gd name="T4" fmla="*/ 3064 w 2459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93" h="21600" fill="none" extrusionOk="0">
                    <a:moveTo>
                      <a:pt x="24593" y="1745"/>
                    </a:moveTo>
                    <a:cubicBezTo>
                      <a:pt x="23684" y="12960"/>
                      <a:pt x="14316" y="21599"/>
                      <a:pt x="3064" y="21600"/>
                    </a:cubicBezTo>
                    <a:cubicBezTo>
                      <a:pt x="2038" y="21600"/>
                      <a:pt x="1014" y="21527"/>
                      <a:pt x="0" y="21381"/>
                    </a:cubicBezTo>
                  </a:path>
                  <a:path w="24593" h="21600" stroke="0" extrusionOk="0">
                    <a:moveTo>
                      <a:pt x="24593" y="1745"/>
                    </a:moveTo>
                    <a:cubicBezTo>
                      <a:pt x="23684" y="12960"/>
                      <a:pt x="14316" y="21599"/>
                      <a:pt x="3064" y="21600"/>
                    </a:cubicBezTo>
                    <a:cubicBezTo>
                      <a:pt x="2038" y="21600"/>
                      <a:pt x="1014" y="21527"/>
                      <a:pt x="0" y="21381"/>
                    </a:cubicBezTo>
                    <a:lnTo>
                      <a:pt x="306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39" name="Arc 339"/>
              <p:cNvSpPr>
                <a:spLocks/>
              </p:cNvSpPr>
              <p:nvPr/>
            </p:nvSpPr>
            <p:spPr bwMode="auto">
              <a:xfrm flipH="1">
                <a:off x="6163" y="11576"/>
                <a:ext cx="115" cy="108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529 w 21529"/>
                  <a:gd name="T1" fmla="*/ 1745 h 20029"/>
                  <a:gd name="T2" fmla="*/ 8087 w 21529"/>
                  <a:gd name="T3" fmla="*/ 20029 h 20029"/>
                  <a:gd name="T4" fmla="*/ 0 w 21529"/>
                  <a:gd name="T5" fmla="*/ 0 h 20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29" h="20029" fill="none" extrusionOk="0">
                    <a:moveTo>
                      <a:pt x="21529" y="1745"/>
                    </a:moveTo>
                    <a:cubicBezTo>
                      <a:pt x="20869" y="9892"/>
                      <a:pt x="15666" y="16968"/>
                      <a:pt x="8086" y="20028"/>
                    </a:cubicBezTo>
                  </a:path>
                  <a:path w="21529" h="20029" stroke="0" extrusionOk="0">
                    <a:moveTo>
                      <a:pt x="21529" y="1745"/>
                    </a:moveTo>
                    <a:cubicBezTo>
                      <a:pt x="20869" y="9892"/>
                      <a:pt x="15666" y="16968"/>
                      <a:pt x="8086" y="2002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40" name="Arc 340"/>
              <p:cNvSpPr>
                <a:spLocks/>
              </p:cNvSpPr>
              <p:nvPr/>
            </p:nvSpPr>
            <p:spPr bwMode="auto">
              <a:xfrm flipV="1">
                <a:off x="6238" y="11696"/>
                <a:ext cx="134" cy="130"/>
              </a:xfrm>
              <a:custGeom>
                <a:avLst/>
                <a:gdLst>
                  <a:gd name="G0" fmla="+- 0 0 0"/>
                  <a:gd name="G1" fmla="+- 1191 0 0"/>
                  <a:gd name="G2" fmla="+- 21600 0 0"/>
                  <a:gd name="T0" fmla="*/ 21567 w 21600"/>
                  <a:gd name="T1" fmla="*/ 0 h 20971"/>
                  <a:gd name="T2" fmla="*/ 8678 w 21600"/>
                  <a:gd name="T3" fmla="*/ 20971 h 20971"/>
                  <a:gd name="T4" fmla="*/ 0 w 21600"/>
                  <a:gd name="T5" fmla="*/ 1191 h 20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971" fill="none" extrusionOk="0">
                    <a:moveTo>
                      <a:pt x="21567" y="-1"/>
                    </a:moveTo>
                    <a:cubicBezTo>
                      <a:pt x="21589" y="396"/>
                      <a:pt x="21600" y="793"/>
                      <a:pt x="21600" y="1191"/>
                    </a:cubicBezTo>
                    <a:cubicBezTo>
                      <a:pt x="21600" y="9764"/>
                      <a:pt x="16529" y="17526"/>
                      <a:pt x="8678" y="20971"/>
                    </a:cubicBezTo>
                  </a:path>
                  <a:path w="21600" h="20971" stroke="0" extrusionOk="0">
                    <a:moveTo>
                      <a:pt x="21567" y="-1"/>
                    </a:moveTo>
                    <a:cubicBezTo>
                      <a:pt x="21589" y="396"/>
                      <a:pt x="21600" y="793"/>
                      <a:pt x="21600" y="1191"/>
                    </a:cubicBezTo>
                    <a:cubicBezTo>
                      <a:pt x="21600" y="9764"/>
                      <a:pt x="16529" y="17526"/>
                      <a:pt x="8678" y="20971"/>
                    </a:cubicBezTo>
                    <a:lnTo>
                      <a:pt x="0" y="1191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41" name="AutoShape 341"/>
              <p:cNvCxnSpPr>
                <a:cxnSpLocks noChangeShapeType="1"/>
              </p:cNvCxnSpPr>
              <p:nvPr/>
            </p:nvCxnSpPr>
            <p:spPr bwMode="auto">
              <a:xfrm>
                <a:off x="6233" y="11682"/>
                <a:ext cx="61" cy="1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42" name="AutoShape 342"/>
              <p:cNvCxnSpPr>
                <a:cxnSpLocks noChangeShapeType="1"/>
              </p:cNvCxnSpPr>
              <p:nvPr/>
            </p:nvCxnSpPr>
            <p:spPr bwMode="auto">
              <a:xfrm>
                <a:off x="6371" y="11823"/>
                <a:ext cx="0" cy="14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43" name="AutoShape 343"/>
              <p:cNvCxnSpPr>
                <a:cxnSpLocks noChangeShapeType="1"/>
              </p:cNvCxnSpPr>
              <p:nvPr/>
            </p:nvCxnSpPr>
            <p:spPr bwMode="auto">
              <a:xfrm>
                <a:off x="7217" y="11832"/>
                <a:ext cx="0" cy="14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44" name="AutoShape 344"/>
              <p:cNvCxnSpPr>
                <a:cxnSpLocks noChangeShapeType="1"/>
              </p:cNvCxnSpPr>
              <p:nvPr/>
            </p:nvCxnSpPr>
            <p:spPr bwMode="auto">
              <a:xfrm>
                <a:off x="6468" y="13359"/>
                <a:ext cx="64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45" name="AutoShape 345"/>
              <p:cNvCxnSpPr>
                <a:cxnSpLocks noChangeShapeType="1"/>
              </p:cNvCxnSpPr>
              <p:nvPr/>
            </p:nvCxnSpPr>
            <p:spPr bwMode="auto">
              <a:xfrm>
                <a:off x="7142" y="11915"/>
                <a:ext cx="1" cy="10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46" name="AutoShape 346"/>
              <p:cNvCxnSpPr>
                <a:cxnSpLocks noChangeShapeType="1"/>
              </p:cNvCxnSpPr>
              <p:nvPr/>
            </p:nvCxnSpPr>
            <p:spPr bwMode="auto">
              <a:xfrm flipH="1">
                <a:off x="6669" y="12539"/>
                <a:ext cx="470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5947" name="Group 347"/>
              <p:cNvGrpSpPr>
                <a:grpSpLocks/>
              </p:cNvGrpSpPr>
              <p:nvPr/>
            </p:nvGrpSpPr>
            <p:grpSpPr bwMode="auto">
              <a:xfrm>
                <a:off x="6916" y="10924"/>
                <a:ext cx="86" cy="223"/>
                <a:chOff x="9355" y="9076"/>
                <a:chExt cx="163" cy="427"/>
              </a:xfrm>
            </p:grpSpPr>
            <p:sp>
              <p:nvSpPr>
                <p:cNvPr id="25948" name="Arc 348"/>
                <p:cNvSpPr>
                  <a:spLocks/>
                </p:cNvSpPr>
                <p:nvPr/>
              </p:nvSpPr>
              <p:spPr bwMode="auto">
                <a:xfrm rot="3328260" flipH="1">
                  <a:off x="9342" y="9089"/>
                  <a:ext cx="189" cy="16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0877 w 20877"/>
                    <a:gd name="T1" fmla="*/ 5540 h 17937"/>
                    <a:gd name="T2" fmla="*/ 12034 w 20877"/>
                    <a:gd name="T3" fmla="*/ 17937 h 17937"/>
                    <a:gd name="T4" fmla="*/ 0 w 20877"/>
                    <a:gd name="T5" fmla="*/ 0 h 17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877" h="17937" fill="none" extrusionOk="0">
                      <a:moveTo>
                        <a:pt x="20877" y="5540"/>
                      </a:moveTo>
                      <a:cubicBezTo>
                        <a:pt x="19532" y="10608"/>
                        <a:pt x="16389" y="15015"/>
                        <a:pt x="12034" y="17937"/>
                      </a:cubicBezTo>
                    </a:path>
                    <a:path w="20877" h="17937" stroke="0" extrusionOk="0">
                      <a:moveTo>
                        <a:pt x="20877" y="5540"/>
                      </a:moveTo>
                      <a:cubicBezTo>
                        <a:pt x="19532" y="10608"/>
                        <a:pt x="16389" y="15015"/>
                        <a:pt x="12034" y="179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5949" name="AutoShape 349"/>
                <p:cNvCxnSpPr>
                  <a:cxnSpLocks noChangeShapeType="1"/>
                </p:cNvCxnSpPr>
                <p:nvPr/>
              </p:nvCxnSpPr>
              <p:spPr bwMode="auto">
                <a:xfrm>
                  <a:off x="9363" y="9198"/>
                  <a:ext cx="0" cy="30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950" name="AutoShape 350"/>
              <p:cNvCxnSpPr>
                <a:cxnSpLocks noChangeShapeType="1"/>
              </p:cNvCxnSpPr>
              <p:nvPr/>
            </p:nvCxnSpPr>
            <p:spPr bwMode="auto">
              <a:xfrm>
                <a:off x="6664" y="10988"/>
                <a:ext cx="0" cy="159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1" name="AutoShape 351"/>
              <p:cNvCxnSpPr>
                <a:cxnSpLocks noChangeShapeType="1"/>
              </p:cNvCxnSpPr>
              <p:nvPr/>
            </p:nvCxnSpPr>
            <p:spPr bwMode="auto">
              <a:xfrm>
                <a:off x="6658" y="11147"/>
                <a:ext cx="265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2" name="AutoShape 352"/>
              <p:cNvCxnSpPr>
                <a:cxnSpLocks noChangeShapeType="1"/>
              </p:cNvCxnSpPr>
              <p:nvPr/>
            </p:nvCxnSpPr>
            <p:spPr bwMode="auto">
              <a:xfrm>
                <a:off x="6874" y="11147"/>
                <a:ext cx="0" cy="17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3" name="AutoShape 353"/>
              <p:cNvCxnSpPr>
                <a:cxnSpLocks noChangeShapeType="1"/>
              </p:cNvCxnSpPr>
              <p:nvPr/>
            </p:nvCxnSpPr>
            <p:spPr bwMode="auto">
              <a:xfrm>
                <a:off x="6708" y="11150"/>
                <a:ext cx="0" cy="17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4" name="AutoShape 354"/>
              <p:cNvCxnSpPr>
                <a:cxnSpLocks noChangeShapeType="1"/>
              </p:cNvCxnSpPr>
              <p:nvPr/>
            </p:nvCxnSpPr>
            <p:spPr bwMode="auto">
              <a:xfrm>
                <a:off x="6162" y="11323"/>
                <a:ext cx="126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5" name="AutoShape 355"/>
              <p:cNvCxnSpPr>
                <a:cxnSpLocks noChangeShapeType="1"/>
              </p:cNvCxnSpPr>
              <p:nvPr/>
            </p:nvCxnSpPr>
            <p:spPr bwMode="auto">
              <a:xfrm flipH="1">
                <a:off x="6908" y="11303"/>
                <a:ext cx="51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6" name="AutoShape 356"/>
              <p:cNvCxnSpPr>
                <a:cxnSpLocks noChangeShapeType="1"/>
              </p:cNvCxnSpPr>
              <p:nvPr/>
            </p:nvCxnSpPr>
            <p:spPr bwMode="auto">
              <a:xfrm>
                <a:off x="6930" y="11167"/>
                <a:ext cx="48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7" name="AutoShape 357"/>
              <p:cNvCxnSpPr>
                <a:cxnSpLocks noChangeShapeType="1"/>
              </p:cNvCxnSpPr>
              <p:nvPr/>
            </p:nvCxnSpPr>
            <p:spPr bwMode="auto">
              <a:xfrm flipH="1">
                <a:off x="6703" y="12746"/>
                <a:ext cx="43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8" name="AutoShape 358"/>
              <p:cNvCxnSpPr>
                <a:cxnSpLocks noChangeShapeType="1"/>
              </p:cNvCxnSpPr>
              <p:nvPr/>
            </p:nvCxnSpPr>
            <p:spPr bwMode="auto">
              <a:xfrm flipH="1">
                <a:off x="7594" y="12984"/>
                <a:ext cx="11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59" name="AutoShape 359"/>
              <p:cNvCxnSpPr>
                <a:cxnSpLocks noChangeShapeType="1"/>
              </p:cNvCxnSpPr>
              <p:nvPr/>
            </p:nvCxnSpPr>
            <p:spPr bwMode="auto">
              <a:xfrm flipH="1">
                <a:off x="7598" y="13150"/>
                <a:ext cx="11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60" name="Arc 360"/>
              <p:cNvSpPr>
                <a:spLocks/>
              </p:cNvSpPr>
              <p:nvPr/>
            </p:nvSpPr>
            <p:spPr bwMode="auto">
              <a:xfrm rot="2730090">
                <a:off x="7457" y="13013"/>
                <a:ext cx="124" cy="115"/>
              </a:xfrm>
              <a:custGeom>
                <a:avLst/>
                <a:gdLst>
                  <a:gd name="G0" fmla="+- 1540 0 0"/>
                  <a:gd name="G1" fmla="+- 21600 0 0"/>
                  <a:gd name="G2" fmla="+- 21600 0 0"/>
                  <a:gd name="T0" fmla="*/ 0 w 23138"/>
                  <a:gd name="T1" fmla="*/ 55 h 21600"/>
                  <a:gd name="T2" fmla="*/ 23138 w 23138"/>
                  <a:gd name="T3" fmla="*/ 21313 h 21600"/>
                  <a:gd name="T4" fmla="*/ 1540 w 2313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38" h="21600" fill="none" extrusionOk="0">
                    <a:moveTo>
                      <a:pt x="-1" y="54"/>
                    </a:moveTo>
                    <a:cubicBezTo>
                      <a:pt x="512" y="18"/>
                      <a:pt x="1026" y="-1"/>
                      <a:pt x="1540" y="0"/>
                    </a:cubicBezTo>
                    <a:cubicBezTo>
                      <a:pt x="13357" y="0"/>
                      <a:pt x="22981" y="9496"/>
                      <a:pt x="23138" y="21312"/>
                    </a:cubicBezTo>
                  </a:path>
                  <a:path w="23138" h="21600" stroke="0" extrusionOk="0">
                    <a:moveTo>
                      <a:pt x="-1" y="54"/>
                    </a:moveTo>
                    <a:cubicBezTo>
                      <a:pt x="512" y="18"/>
                      <a:pt x="1026" y="-1"/>
                      <a:pt x="1540" y="0"/>
                    </a:cubicBezTo>
                    <a:cubicBezTo>
                      <a:pt x="13357" y="0"/>
                      <a:pt x="22981" y="9496"/>
                      <a:pt x="23138" y="21312"/>
                    </a:cubicBezTo>
                    <a:lnTo>
                      <a:pt x="154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61" name="Arc 361"/>
              <p:cNvSpPr>
                <a:spLocks/>
              </p:cNvSpPr>
              <p:nvPr/>
            </p:nvSpPr>
            <p:spPr bwMode="auto">
              <a:xfrm rot="18869910" flipH="1">
                <a:off x="7247" y="12976"/>
                <a:ext cx="203" cy="205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62" name="Arc 362"/>
              <p:cNvSpPr>
                <a:spLocks/>
              </p:cNvSpPr>
              <p:nvPr/>
            </p:nvSpPr>
            <p:spPr bwMode="auto">
              <a:xfrm rot="18900000" flipH="1">
                <a:off x="7262" y="12923"/>
                <a:ext cx="55" cy="53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63" name="Arc 363"/>
              <p:cNvSpPr>
                <a:spLocks/>
              </p:cNvSpPr>
              <p:nvPr/>
            </p:nvSpPr>
            <p:spPr bwMode="auto">
              <a:xfrm rot="18900000" flipH="1">
                <a:off x="7263" y="13165"/>
                <a:ext cx="55" cy="54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64" name="AutoShape 364"/>
              <p:cNvCxnSpPr>
                <a:cxnSpLocks noChangeShapeType="1"/>
              </p:cNvCxnSpPr>
              <p:nvPr/>
            </p:nvCxnSpPr>
            <p:spPr bwMode="auto">
              <a:xfrm flipH="1">
                <a:off x="7269" y="12948"/>
                <a:ext cx="0" cy="25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65" name="AutoShape 365"/>
              <p:cNvCxnSpPr>
                <a:cxnSpLocks noChangeShapeType="1"/>
              </p:cNvCxnSpPr>
              <p:nvPr/>
            </p:nvCxnSpPr>
            <p:spPr bwMode="auto">
              <a:xfrm flipH="1">
                <a:off x="7360" y="12952"/>
                <a:ext cx="0" cy="25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66" name="Arc 366"/>
              <p:cNvSpPr>
                <a:spLocks/>
              </p:cNvSpPr>
              <p:nvPr/>
            </p:nvSpPr>
            <p:spPr bwMode="auto">
              <a:xfrm rot="2730090">
                <a:off x="7184" y="12976"/>
                <a:ext cx="201" cy="20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67" name="Arc 367"/>
              <p:cNvSpPr>
                <a:spLocks/>
              </p:cNvSpPr>
              <p:nvPr/>
            </p:nvSpPr>
            <p:spPr bwMode="auto">
              <a:xfrm rot="2700000">
                <a:off x="7313" y="13168"/>
                <a:ext cx="55" cy="53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68" name="Arc 368"/>
              <p:cNvSpPr>
                <a:spLocks/>
              </p:cNvSpPr>
              <p:nvPr/>
            </p:nvSpPr>
            <p:spPr bwMode="auto">
              <a:xfrm rot="2700000">
                <a:off x="7311" y="12925"/>
                <a:ext cx="55" cy="54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69" name="AutoShape 369"/>
              <p:cNvCxnSpPr>
                <a:cxnSpLocks noChangeShapeType="1"/>
              </p:cNvCxnSpPr>
              <p:nvPr/>
            </p:nvCxnSpPr>
            <p:spPr bwMode="auto">
              <a:xfrm>
                <a:off x="7289" y="12913"/>
                <a:ext cx="5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70" name="AutoShape 370"/>
              <p:cNvCxnSpPr>
                <a:cxnSpLocks noChangeShapeType="1"/>
              </p:cNvCxnSpPr>
              <p:nvPr/>
            </p:nvCxnSpPr>
            <p:spPr bwMode="auto">
              <a:xfrm>
                <a:off x="7288" y="12990"/>
                <a:ext cx="5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71" name="AutoShape 371"/>
              <p:cNvCxnSpPr>
                <a:cxnSpLocks noChangeShapeType="1"/>
              </p:cNvCxnSpPr>
              <p:nvPr/>
            </p:nvCxnSpPr>
            <p:spPr bwMode="auto">
              <a:xfrm>
                <a:off x="7291" y="13157"/>
                <a:ext cx="53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72" name="AutoShape 372"/>
              <p:cNvCxnSpPr>
                <a:cxnSpLocks noChangeShapeType="1"/>
              </p:cNvCxnSpPr>
              <p:nvPr/>
            </p:nvCxnSpPr>
            <p:spPr bwMode="auto">
              <a:xfrm>
                <a:off x="7289" y="13231"/>
                <a:ext cx="5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73" name="Arc 373"/>
              <p:cNvSpPr>
                <a:spLocks/>
              </p:cNvSpPr>
              <p:nvPr/>
            </p:nvSpPr>
            <p:spPr bwMode="auto">
              <a:xfrm rot="18869910" flipH="1">
                <a:off x="7368" y="12975"/>
                <a:ext cx="201" cy="206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74" name="Arc 374"/>
              <p:cNvSpPr>
                <a:spLocks/>
              </p:cNvSpPr>
              <p:nvPr/>
            </p:nvSpPr>
            <p:spPr bwMode="auto">
              <a:xfrm rot="18900000" flipH="1">
                <a:off x="7383" y="12920"/>
                <a:ext cx="57" cy="57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6716"/>
                  <a:gd name="T2" fmla="*/ 26363 w 26978"/>
                  <a:gd name="T3" fmla="*/ 26716 h 26716"/>
                  <a:gd name="T4" fmla="*/ 5378 w 26978"/>
                  <a:gd name="T5" fmla="*/ 21600 h 26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6716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3323"/>
                      <a:pt x="26771" y="25041"/>
                      <a:pt x="26363" y="26716"/>
                    </a:cubicBezTo>
                  </a:path>
                  <a:path w="26978" h="26716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3323"/>
                      <a:pt x="26771" y="25041"/>
                      <a:pt x="26363" y="26716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75" name="Arc 375"/>
              <p:cNvSpPr>
                <a:spLocks/>
              </p:cNvSpPr>
              <p:nvPr/>
            </p:nvSpPr>
            <p:spPr bwMode="auto">
              <a:xfrm rot="18900000" flipH="1">
                <a:off x="7385" y="13163"/>
                <a:ext cx="55" cy="53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76" name="AutoShape 376"/>
              <p:cNvCxnSpPr>
                <a:cxnSpLocks noChangeShapeType="1"/>
              </p:cNvCxnSpPr>
              <p:nvPr/>
            </p:nvCxnSpPr>
            <p:spPr bwMode="auto">
              <a:xfrm flipH="1">
                <a:off x="7390" y="12945"/>
                <a:ext cx="0" cy="25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77" name="AutoShape 377"/>
              <p:cNvCxnSpPr>
                <a:cxnSpLocks noChangeShapeType="1"/>
              </p:cNvCxnSpPr>
              <p:nvPr/>
            </p:nvCxnSpPr>
            <p:spPr bwMode="auto">
              <a:xfrm flipH="1">
                <a:off x="7410" y="12912"/>
                <a:ext cx="11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78" name="AutoShape 378"/>
              <p:cNvCxnSpPr>
                <a:cxnSpLocks noChangeShapeType="1"/>
              </p:cNvCxnSpPr>
              <p:nvPr/>
            </p:nvCxnSpPr>
            <p:spPr bwMode="auto">
              <a:xfrm flipH="1">
                <a:off x="7411" y="12988"/>
                <a:ext cx="10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79" name="AutoShape 379"/>
              <p:cNvCxnSpPr>
                <a:cxnSpLocks noChangeShapeType="1"/>
              </p:cNvCxnSpPr>
              <p:nvPr/>
            </p:nvCxnSpPr>
            <p:spPr bwMode="auto">
              <a:xfrm flipH="1">
                <a:off x="7410" y="13156"/>
                <a:ext cx="10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0" name="AutoShape 380"/>
              <p:cNvCxnSpPr>
                <a:cxnSpLocks noChangeShapeType="1"/>
              </p:cNvCxnSpPr>
              <p:nvPr/>
            </p:nvCxnSpPr>
            <p:spPr bwMode="auto">
              <a:xfrm flipH="1">
                <a:off x="7412" y="13227"/>
                <a:ext cx="10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81" name="Arc 381"/>
              <p:cNvSpPr>
                <a:spLocks/>
              </p:cNvSpPr>
              <p:nvPr/>
            </p:nvSpPr>
            <p:spPr bwMode="auto">
              <a:xfrm rot="2700000">
                <a:off x="7492" y="12919"/>
                <a:ext cx="62" cy="63"/>
              </a:xfrm>
              <a:custGeom>
                <a:avLst/>
                <a:gdLst>
                  <a:gd name="G0" fmla="+- 13209 0 0"/>
                  <a:gd name="G1" fmla="+- 21600 0 0"/>
                  <a:gd name="G2" fmla="+- 21600 0 0"/>
                  <a:gd name="T0" fmla="*/ 0 w 34809"/>
                  <a:gd name="T1" fmla="*/ 4509 h 35932"/>
                  <a:gd name="T2" fmla="*/ 29370 w 34809"/>
                  <a:gd name="T3" fmla="*/ 35932 h 35932"/>
                  <a:gd name="T4" fmla="*/ 13209 w 34809"/>
                  <a:gd name="T5" fmla="*/ 21600 h 35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09" h="35932" fill="none" extrusionOk="0">
                    <a:moveTo>
                      <a:pt x="0" y="4509"/>
                    </a:moveTo>
                    <a:cubicBezTo>
                      <a:pt x="3782" y="1585"/>
                      <a:pt x="8428" y="-1"/>
                      <a:pt x="13209" y="0"/>
                    </a:cubicBezTo>
                    <a:cubicBezTo>
                      <a:pt x="25138" y="0"/>
                      <a:pt x="34809" y="9670"/>
                      <a:pt x="34809" y="21600"/>
                    </a:cubicBezTo>
                    <a:cubicBezTo>
                      <a:pt x="34809" y="26881"/>
                      <a:pt x="32873" y="31980"/>
                      <a:pt x="29369" y="35931"/>
                    </a:cubicBezTo>
                  </a:path>
                  <a:path w="34809" h="35932" stroke="0" extrusionOk="0">
                    <a:moveTo>
                      <a:pt x="0" y="4509"/>
                    </a:moveTo>
                    <a:cubicBezTo>
                      <a:pt x="3782" y="1585"/>
                      <a:pt x="8428" y="-1"/>
                      <a:pt x="13209" y="0"/>
                    </a:cubicBezTo>
                    <a:cubicBezTo>
                      <a:pt x="25138" y="0"/>
                      <a:pt x="34809" y="9670"/>
                      <a:pt x="34809" y="21600"/>
                    </a:cubicBezTo>
                    <a:cubicBezTo>
                      <a:pt x="34809" y="26881"/>
                      <a:pt x="32873" y="31980"/>
                      <a:pt x="29369" y="35931"/>
                    </a:cubicBezTo>
                    <a:lnTo>
                      <a:pt x="13209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82" name="Arc 382"/>
              <p:cNvSpPr>
                <a:spLocks/>
              </p:cNvSpPr>
              <p:nvPr/>
            </p:nvSpPr>
            <p:spPr bwMode="auto">
              <a:xfrm rot="2700000">
                <a:off x="7492" y="13161"/>
                <a:ext cx="60" cy="61"/>
              </a:xfrm>
              <a:custGeom>
                <a:avLst/>
                <a:gdLst>
                  <a:gd name="G0" fmla="+- 13209 0 0"/>
                  <a:gd name="G1" fmla="+- 21600 0 0"/>
                  <a:gd name="G2" fmla="+- 21600 0 0"/>
                  <a:gd name="T0" fmla="*/ 0 w 34809"/>
                  <a:gd name="T1" fmla="*/ 4509 h 35932"/>
                  <a:gd name="T2" fmla="*/ 29370 w 34809"/>
                  <a:gd name="T3" fmla="*/ 35932 h 35932"/>
                  <a:gd name="T4" fmla="*/ 13209 w 34809"/>
                  <a:gd name="T5" fmla="*/ 21600 h 35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09" h="35932" fill="none" extrusionOk="0">
                    <a:moveTo>
                      <a:pt x="0" y="4509"/>
                    </a:moveTo>
                    <a:cubicBezTo>
                      <a:pt x="3782" y="1585"/>
                      <a:pt x="8428" y="-1"/>
                      <a:pt x="13209" y="0"/>
                    </a:cubicBezTo>
                    <a:cubicBezTo>
                      <a:pt x="25138" y="0"/>
                      <a:pt x="34809" y="9670"/>
                      <a:pt x="34809" y="21600"/>
                    </a:cubicBezTo>
                    <a:cubicBezTo>
                      <a:pt x="34809" y="26881"/>
                      <a:pt x="32873" y="31980"/>
                      <a:pt x="29369" y="35931"/>
                    </a:cubicBezTo>
                  </a:path>
                  <a:path w="34809" h="35932" stroke="0" extrusionOk="0">
                    <a:moveTo>
                      <a:pt x="0" y="4509"/>
                    </a:moveTo>
                    <a:cubicBezTo>
                      <a:pt x="3782" y="1585"/>
                      <a:pt x="8428" y="-1"/>
                      <a:pt x="13209" y="0"/>
                    </a:cubicBezTo>
                    <a:cubicBezTo>
                      <a:pt x="25138" y="0"/>
                      <a:pt x="34809" y="9670"/>
                      <a:pt x="34809" y="21600"/>
                    </a:cubicBezTo>
                    <a:cubicBezTo>
                      <a:pt x="34809" y="26881"/>
                      <a:pt x="32873" y="31980"/>
                      <a:pt x="29369" y="35931"/>
                    </a:cubicBezTo>
                    <a:lnTo>
                      <a:pt x="13209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83" name="AutoShape 383"/>
              <p:cNvCxnSpPr>
                <a:cxnSpLocks noChangeShapeType="1"/>
              </p:cNvCxnSpPr>
              <p:nvPr/>
            </p:nvCxnSpPr>
            <p:spPr bwMode="auto">
              <a:xfrm>
                <a:off x="7358" y="12966"/>
                <a:ext cx="3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4" name="AutoShape 384"/>
              <p:cNvCxnSpPr>
                <a:cxnSpLocks noChangeShapeType="1"/>
              </p:cNvCxnSpPr>
              <p:nvPr/>
            </p:nvCxnSpPr>
            <p:spPr bwMode="auto">
              <a:xfrm>
                <a:off x="7360" y="13178"/>
                <a:ext cx="3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5" name="AutoShape 385"/>
              <p:cNvCxnSpPr>
                <a:cxnSpLocks noChangeShapeType="1"/>
              </p:cNvCxnSpPr>
              <p:nvPr/>
            </p:nvCxnSpPr>
            <p:spPr bwMode="auto">
              <a:xfrm>
                <a:off x="7598" y="12960"/>
                <a:ext cx="0" cy="2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6" name="AutoShape 386"/>
              <p:cNvCxnSpPr>
                <a:cxnSpLocks noChangeShapeType="1"/>
              </p:cNvCxnSpPr>
              <p:nvPr/>
            </p:nvCxnSpPr>
            <p:spPr bwMode="auto">
              <a:xfrm flipH="1" flipV="1">
                <a:off x="7524" y="12914"/>
                <a:ext cx="77" cy="4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7" name="AutoShape 387"/>
              <p:cNvCxnSpPr>
                <a:cxnSpLocks noChangeShapeType="1"/>
              </p:cNvCxnSpPr>
              <p:nvPr/>
            </p:nvCxnSpPr>
            <p:spPr bwMode="auto">
              <a:xfrm flipH="1">
                <a:off x="7537" y="13177"/>
                <a:ext cx="66" cy="4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8" name="AutoShape 388"/>
              <p:cNvCxnSpPr>
                <a:cxnSpLocks noChangeShapeType="1"/>
              </p:cNvCxnSpPr>
              <p:nvPr/>
            </p:nvCxnSpPr>
            <p:spPr bwMode="auto">
              <a:xfrm>
                <a:off x="7241" y="12951"/>
                <a:ext cx="0" cy="24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89" name="AutoShape 389"/>
              <p:cNvCxnSpPr>
                <a:cxnSpLocks noChangeShapeType="1"/>
              </p:cNvCxnSpPr>
              <p:nvPr/>
            </p:nvCxnSpPr>
            <p:spPr bwMode="auto">
              <a:xfrm>
                <a:off x="7217" y="12950"/>
                <a:ext cx="0" cy="24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90" name="AutoShape 390"/>
              <p:cNvCxnSpPr>
                <a:cxnSpLocks noChangeShapeType="1"/>
              </p:cNvCxnSpPr>
              <p:nvPr/>
            </p:nvCxnSpPr>
            <p:spPr bwMode="auto">
              <a:xfrm>
                <a:off x="7213" y="13191"/>
                <a:ext cx="5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91" name="AutoShape 391"/>
              <p:cNvCxnSpPr>
                <a:cxnSpLocks noChangeShapeType="1"/>
              </p:cNvCxnSpPr>
              <p:nvPr/>
            </p:nvCxnSpPr>
            <p:spPr bwMode="auto">
              <a:xfrm>
                <a:off x="7212" y="12951"/>
                <a:ext cx="57" cy="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92" name="AutoShape 392"/>
              <p:cNvCxnSpPr>
                <a:cxnSpLocks noChangeShapeType="1"/>
              </p:cNvCxnSpPr>
              <p:nvPr/>
            </p:nvCxnSpPr>
            <p:spPr bwMode="auto">
              <a:xfrm>
                <a:off x="7105" y="13068"/>
                <a:ext cx="635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sp>
            <p:nvSpPr>
              <p:cNvPr id="25993" name="Freeform 393"/>
              <p:cNvSpPr>
                <a:spLocks/>
              </p:cNvSpPr>
              <p:nvPr/>
            </p:nvSpPr>
            <p:spPr bwMode="auto">
              <a:xfrm>
                <a:off x="7696" y="12985"/>
                <a:ext cx="43" cy="16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74" y="119"/>
                  </a:cxn>
                  <a:cxn ang="0">
                    <a:pos x="55" y="207"/>
                  </a:cxn>
                  <a:cxn ang="0">
                    <a:pos x="5" y="257"/>
                  </a:cxn>
                  <a:cxn ang="0">
                    <a:pos x="25" y="316"/>
                  </a:cxn>
                </a:cxnLst>
                <a:rect l="0" t="0" r="r" b="b"/>
                <a:pathLst>
                  <a:path w="81" h="316">
                    <a:moveTo>
                      <a:pt x="15" y="0"/>
                    </a:moveTo>
                    <a:cubicBezTo>
                      <a:pt x="41" y="42"/>
                      <a:pt x="67" y="85"/>
                      <a:pt x="74" y="119"/>
                    </a:cubicBezTo>
                    <a:cubicBezTo>
                      <a:pt x="81" y="153"/>
                      <a:pt x="66" y="184"/>
                      <a:pt x="55" y="207"/>
                    </a:cubicBezTo>
                    <a:cubicBezTo>
                      <a:pt x="44" y="230"/>
                      <a:pt x="10" y="239"/>
                      <a:pt x="5" y="257"/>
                    </a:cubicBezTo>
                    <a:cubicBezTo>
                      <a:pt x="0" y="275"/>
                      <a:pt x="22" y="306"/>
                      <a:pt x="25" y="316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94" name="AutoShape 394"/>
              <p:cNvCxnSpPr>
                <a:cxnSpLocks noChangeShapeType="1"/>
              </p:cNvCxnSpPr>
              <p:nvPr/>
            </p:nvCxnSpPr>
            <p:spPr bwMode="auto">
              <a:xfrm>
                <a:off x="6877" y="11982"/>
                <a:ext cx="0" cy="55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95" name="AutoShape 395"/>
              <p:cNvCxnSpPr>
                <a:cxnSpLocks noChangeShapeType="1"/>
              </p:cNvCxnSpPr>
              <p:nvPr/>
            </p:nvCxnSpPr>
            <p:spPr bwMode="auto">
              <a:xfrm rot="10800000">
                <a:off x="7040" y="12501"/>
                <a:ext cx="65" cy="3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96" name="AutoShape 396"/>
              <p:cNvCxnSpPr>
                <a:cxnSpLocks noChangeShapeType="1"/>
              </p:cNvCxnSpPr>
              <p:nvPr/>
            </p:nvCxnSpPr>
            <p:spPr bwMode="auto">
              <a:xfrm rot="10800000">
                <a:off x="7024" y="12511"/>
                <a:ext cx="49" cy="2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97" name="AutoShape 397"/>
              <p:cNvCxnSpPr>
                <a:cxnSpLocks noChangeShapeType="1"/>
              </p:cNvCxnSpPr>
              <p:nvPr/>
            </p:nvCxnSpPr>
            <p:spPr bwMode="auto">
              <a:xfrm rot="5400000" flipH="1">
                <a:off x="7019" y="12524"/>
                <a:ext cx="13" cy="2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998" name="Arc 398"/>
              <p:cNvSpPr>
                <a:spLocks/>
              </p:cNvSpPr>
              <p:nvPr/>
            </p:nvSpPr>
            <p:spPr bwMode="auto">
              <a:xfrm rot="18900000">
                <a:off x="7021" y="12495"/>
                <a:ext cx="73" cy="73"/>
              </a:xfrm>
              <a:custGeom>
                <a:avLst/>
                <a:gdLst>
                  <a:gd name="G0" fmla="+- 9120 0 0"/>
                  <a:gd name="G1" fmla="+- 21600 0 0"/>
                  <a:gd name="G2" fmla="+- 21600 0 0"/>
                  <a:gd name="T0" fmla="*/ 0 w 30720"/>
                  <a:gd name="T1" fmla="*/ 2020 h 30732"/>
                  <a:gd name="T2" fmla="*/ 28695 w 30720"/>
                  <a:gd name="T3" fmla="*/ 30732 h 30732"/>
                  <a:gd name="T4" fmla="*/ 9120 w 30720"/>
                  <a:gd name="T5" fmla="*/ 21600 h 30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20" h="30732" fill="none" extrusionOk="0">
                    <a:moveTo>
                      <a:pt x="-1" y="2019"/>
                    </a:moveTo>
                    <a:cubicBezTo>
                      <a:pt x="2856" y="689"/>
                      <a:pt x="5969" y="-1"/>
                      <a:pt x="9120" y="0"/>
                    </a:cubicBezTo>
                    <a:cubicBezTo>
                      <a:pt x="21049" y="0"/>
                      <a:pt x="30720" y="9670"/>
                      <a:pt x="30720" y="21600"/>
                    </a:cubicBezTo>
                    <a:cubicBezTo>
                      <a:pt x="30720" y="24755"/>
                      <a:pt x="30028" y="27872"/>
                      <a:pt x="28694" y="30731"/>
                    </a:cubicBezTo>
                  </a:path>
                  <a:path w="30720" h="30732" stroke="0" extrusionOk="0">
                    <a:moveTo>
                      <a:pt x="-1" y="2019"/>
                    </a:moveTo>
                    <a:cubicBezTo>
                      <a:pt x="2856" y="689"/>
                      <a:pt x="5969" y="-1"/>
                      <a:pt x="9120" y="0"/>
                    </a:cubicBezTo>
                    <a:cubicBezTo>
                      <a:pt x="21049" y="0"/>
                      <a:pt x="30720" y="9670"/>
                      <a:pt x="30720" y="21600"/>
                    </a:cubicBezTo>
                    <a:cubicBezTo>
                      <a:pt x="30720" y="24755"/>
                      <a:pt x="30028" y="27872"/>
                      <a:pt x="28694" y="30731"/>
                    </a:cubicBezTo>
                    <a:lnTo>
                      <a:pt x="912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5999" name="AutoShape 399"/>
              <p:cNvCxnSpPr>
                <a:cxnSpLocks noChangeShapeType="1"/>
              </p:cNvCxnSpPr>
              <p:nvPr/>
            </p:nvCxnSpPr>
            <p:spPr bwMode="auto">
              <a:xfrm flipV="1">
                <a:off x="6882" y="12501"/>
                <a:ext cx="175" cy="2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00" name="AutoShape 400"/>
              <p:cNvCxnSpPr>
                <a:cxnSpLocks noChangeShapeType="1"/>
              </p:cNvCxnSpPr>
              <p:nvPr/>
            </p:nvCxnSpPr>
            <p:spPr bwMode="auto">
              <a:xfrm flipV="1">
                <a:off x="6881" y="12243"/>
                <a:ext cx="183" cy="3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01" name="AutoShape 401"/>
              <p:cNvCxnSpPr>
                <a:cxnSpLocks noChangeShapeType="1"/>
              </p:cNvCxnSpPr>
              <p:nvPr/>
            </p:nvCxnSpPr>
            <p:spPr bwMode="auto">
              <a:xfrm flipV="1">
                <a:off x="6878" y="12148"/>
                <a:ext cx="169" cy="3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6002" name="Group 402"/>
              <p:cNvGrpSpPr>
                <a:grpSpLocks/>
              </p:cNvGrpSpPr>
              <p:nvPr/>
            </p:nvGrpSpPr>
            <p:grpSpPr bwMode="auto">
              <a:xfrm rot="5400000">
                <a:off x="7006" y="12146"/>
                <a:ext cx="96" cy="98"/>
                <a:chOff x="6485" y="7270"/>
                <a:chExt cx="233" cy="235"/>
              </a:xfrm>
            </p:grpSpPr>
            <p:sp>
              <p:nvSpPr>
                <p:cNvPr id="26003" name="Oval 403"/>
                <p:cNvSpPr>
                  <a:spLocks noChangeArrowheads="1"/>
                </p:cNvSpPr>
                <p:nvPr/>
              </p:nvSpPr>
              <p:spPr bwMode="auto">
                <a:xfrm rot="5400000">
                  <a:off x="6484" y="7271"/>
                  <a:ext cx="235" cy="23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6004" name="AutoShape 40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593" y="7388"/>
                  <a:ext cx="143" cy="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5" name="AutoShape 4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529" y="7348"/>
                  <a:ext cx="184" cy="10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6" name="AutoShape 40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524" y="7283"/>
                  <a:ext cx="106" cy="18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07" name="AutoShape 40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57" y="7306"/>
                  <a:ext cx="148" cy="8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6008" name="AutoShape 408"/>
              <p:cNvCxnSpPr>
                <a:cxnSpLocks noChangeShapeType="1"/>
              </p:cNvCxnSpPr>
              <p:nvPr/>
            </p:nvCxnSpPr>
            <p:spPr bwMode="auto">
              <a:xfrm flipV="1">
                <a:off x="6881" y="12047"/>
                <a:ext cx="183" cy="3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09" name="AutoShape 409"/>
              <p:cNvCxnSpPr>
                <a:cxnSpLocks noChangeShapeType="1"/>
              </p:cNvCxnSpPr>
              <p:nvPr/>
            </p:nvCxnSpPr>
            <p:spPr bwMode="auto">
              <a:xfrm flipV="1">
                <a:off x="6877" y="11952"/>
                <a:ext cx="170" cy="3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6010" name="Group 410"/>
              <p:cNvGrpSpPr>
                <a:grpSpLocks/>
              </p:cNvGrpSpPr>
              <p:nvPr/>
            </p:nvGrpSpPr>
            <p:grpSpPr bwMode="auto">
              <a:xfrm rot="5400000">
                <a:off x="7008" y="11949"/>
                <a:ext cx="96" cy="97"/>
                <a:chOff x="6485" y="7270"/>
                <a:chExt cx="233" cy="235"/>
              </a:xfrm>
            </p:grpSpPr>
            <p:sp>
              <p:nvSpPr>
                <p:cNvPr id="26011" name="Oval 411"/>
                <p:cNvSpPr>
                  <a:spLocks noChangeArrowheads="1"/>
                </p:cNvSpPr>
                <p:nvPr/>
              </p:nvSpPr>
              <p:spPr bwMode="auto">
                <a:xfrm rot="5400000">
                  <a:off x="6484" y="7271"/>
                  <a:ext cx="235" cy="23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6012" name="AutoShape 41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593" y="7388"/>
                  <a:ext cx="143" cy="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13" name="AutoShape 4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529" y="7348"/>
                  <a:ext cx="184" cy="10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14" name="AutoShape 4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524" y="7283"/>
                  <a:ext cx="106" cy="18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15" name="AutoShape 4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57" y="7306"/>
                  <a:ext cx="148" cy="8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6016" name="AutoShape 416"/>
              <p:cNvCxnSpPr>
                <a:cxnSpLocks noChangeShapeType="1"/>
              </p:cNvCxnSpPr>
              <p:nvPr/>
            </p:nvCxnSpPr>
            <p:spPr bwMode="auto">
              <a:xfrm flipV="1">
                <a:off x="6882" y="12438"/>
                <a:ext cx="182" cy="3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17" name="AutoShape 417"/>
              <p:cNvCxnSpPr>
                <a:cxnSpLocks noChangeShapeType="1"/>
              </p:cNvCxnSpPr>
              <p:nvPr/>
            </p:nvCxnSpPr>
            <p:spPr bwMode="auto">
              <a:xfrm flipV="1">
                <a:off x="6875" y="12343"/>
                <a:ext cx="172" cy="3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018" name="Oval 418"/>
              <p:cNvSpPr>
                <a:spLocks noChangeArrowheads="1"/>
              </p:cNvSpPr>
              <p:nvPr/>
            </p:nvSpPr>
            <p:spPr bwMode="auto">
              <a:xfrm rot="10800000">
                <a:off x="7005" y="12342"/>
                <a:ext cx="98" cy="9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6019" name="AutoShape 419"/>
              <p:cNvCxnSpPr>
                <a:cxnSpLocks noChangeShapeType="1"/>
              </p:cNvCxnSpPr>
              <p:nvPr/>
            </p:nvCxnSpPr>
            <p:spPr bwMode="auto">
              <a:xfrm rot="10800000">
                <a:off x="7008" y="12399"/>
                <a:ext cx="59" cy="3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20" name="AutoShape 420"/>
              <p:cNvCxnSpPr>
                <a:cxnSpLocks noChangeShapeType="1"/>
              </p:cNvCxnSpPr>
              <p:nvPr/>
            </p:nvCxnSpPr>
            <p:spPr bwMode="auto">
              <a:xfrm rot="10800000">
                <a:off x="7011" y="12377"/>
                <a:ext cx="75" cy="4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21" name="AutoShape 421"/>
              <p:cNvCxnSpPr>
                <a:cxnSpLocks noChangeShapeType="1"/>
              </p:cNvCxnSpPr>
              <p:nvPr/>
            </p:nvCxnSpPr>
            <p:spPr bwMode="auto">
              <a:xfrm rot="5400000" flipH="1">
                <a:off x="7037" y="12341"/>
                <a:ext cx="44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22" name="AutoShape 422"/>
              <p:cNvCxnSpPr>
                <a:cxnSpLocks noChangeShapeType="1"/>
              </p:cNvCxnSpPr>
              <p:nvPr/>
            </p:nvCxnSpPr>
            <p:spPr bwMode="auto">
              <a:xfrm rot="10800000">
                <a:off x="7040" y="12343"/>
                <a:ext cx="61" cy="3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23" name="AutoShape 423"/>
              <p:cNvCxnSpPr>
                <a:cxnSpLocks noChangeShapeType="1"/>
              </p:cNvCxnSpPr>
              <p:nvPr/>
            </p:nvCxnSpPr>
            <p:spPr bwMode="auto">
              <a:xfrm rot="16200000" flipH="1">
                <a:off x="6757" y="12741"/>
                <a:ext cx="23" cy="3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24" name="AutoShape 424"/>
              <p:cNvCxnSpPr>
                <a:cxnSpLocks noChangeShapeType="1"/>
              </p:cNvCxnSpPr>
              <p:nvPr/>
            </p:nvCxnSpPr>
            <p:spPr bwMode="auto">
              <a:xfrm rot="16200000" flipH="1">
                <a:off x="6786" y="12741"/>
                <a:ext cx="24" cy="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25" name="AutoShape 425"/>
              <p:cNvCxnSpPr>
                <a:cxnSpLocks noChangeShapeType="1"/>
              </p:cNvCxnSpPr>
              <p:nvPr/>
            </p:nvCxnSpPr>
            <p:spPr bwMode="auto">
              <a:xfrm rot="16200000">
                <a:off x="6910" y="12759"/>
                <a:ext cx="2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026" name="Arc 426"/>
              <p:cNvSpPr>
                <a:spLocks/>
              </p:cNvSpPr>
              <p:nvPr/>
            </p:nvSpPr>
            <p:spPr bwMode="auto">
              <a:xfrm rot="18900000">
                <a:off x="6877" y="12765"/>
                <a:ext cx="50" cy="49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6027" name="AutoShape 427"/>
              <p:cNvCxnSpPr>
                <a:cxnSpLocks noChangeShapeType="1"/>
              </p:cNvCxnSpPr>
              <p:nvPr/>
            </p:nvCxnSpPr>
            <p:spPr bwMode="auto">
              <a:xfrm flipV="1">
                <a:off x="6871" y="12787"/>
                <a:ext cx="0" cy="7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28" name="AutoShape 428"/>
              <p:cNvCxnSpPr>
                <a:cxnSpLocks noChangeShapeType="1"/>
              </p:cNvCxnSpPr>
              <p:nvPr/>
            </p:nvCxnSpPr>
            <p:spPr bwMode="auto">
              <a:xfrm rot="16200000">
                <a:off x="6886" y="12837"/>
                <a:ext cx="9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029" name="Freeform 429"/>
              <p:cNvSpPr>
                <a:spLocks/>
              </p:cNvSpPr>
              <p:nvPr/>
            </p:nvSpPr>
            <p:spPr bwMode="auto">
              <a:xfrm>
                <a:off x="6644" y="11908"/>
                <a:ext cx="571" cy="1018"/>
              </a:xfrm>
              <a:custGeom>
                <a:avLst/>
                <a:gdLst/>
                <a:ahLst/>
                <a:cxnLst>
                  <a:cxn ang="0">
                    <a:pos x="1084" y="1"/>
                  </a:cxn>
                  <a:cxn ang="0">
                    <a:pos x="976" y="14"/>
                  </a:cxn>
                  <a:cxn ang="0">
                    <a:pos x="634" y="84"/>
                  </a:cxn>
                  <a:cxn ang="0">
                    <a:pos x="342" y="192"/>
                  </a:cxn>
                  <a:cxn ang="0">
                    <a:pos x="164" y="344"/>
                  </a:cxn>
                  <a:cxn ang="0">
                    <a:pos x="11" y="753"/>
                  </a:cxn>
                  <a:cxn ang="0">
                    <a:pos x="101" y="1473"/>
                  </a:cxn>
                  <a:cxn ang="0">
                    <a:pos x="178" y="1689"/>
                  </a:cxn>
                  <a:cxn ang="0">
                    <a:pos x="602" y="1892"/>
                  </a:cxn>
                  <a:cxn ang="0">
                    <a:pos x="851" y="1917"/>
                  </a:cxn>
                  <a:cxn ang="0">
                    <a:pos x="1090" y="1943"/>
                  </a:cxn>
                </a:cxnLst>
                <a:rect l="0" t="0" r="r" b="b"/>
                <a:pathLst>
                  <a:path w="1090" h="1943">
                    <a:moveTo>
                      <a:pt x="1084" y="1"/>
                    </a:moveTo>
                    <a:cubicBezTo>
                      <a:pt x="1067" y="0"/>
                      <a:pt x="1051" y="0"/>
                      <a:pt x="976" y="14"/>
                    </a:cubicBezTo>
                    <a:cubicBezTo>
                      <a:pt x="901" y="28"/>
                      <a:pt x="740" y="54"/>
                      <a:pt x="634" y="84"/>
                    </a:cubicBezTo>
                    <a:cubicBezTo>
                      <a:pt x="528" y="114"/>
                      <a:pt x="420" y="149"/>
                      <a:pt x="342" y="192"/>
                    </a:cubicBezTo>
                    <a:cubicBezTo>
                      <a:pt x="264" y="235"/>
                      <a:pt x="219" y="251"/>
                      <a:pt x="164" y="344"/>
                    </a:cubicBezTo>
                    <a:cubicBezTo>
                      <a:pt x="109" y="437"/>
                      <a:pt x="22" y="565"/>
                      <a:pt x="11" y="753"/>
                    </a:cubicBezTo>
                    <a:cubicBezTo>
                      <a:pt x="0" y="941"/>
                      <a:pt x="73" y="1317"/>
                      <a:pt x="101" y="1473"/>
                    </a:cubicBezTo>
                    <a:cubicBezTo>
                      <a:pt x="129" y="1629"/>
                      <a:pt x="94" y="1619"/>
                      <a:pt x="178" y="1689"/>
                    </a:cubicBezTo>
                    <a:cubicBezTo>
                      <a:pt x="262" y="1759"/>
                      <a:pt x="490" y="1854"/>
                      <a:pt x="602" y="1892"/>
                    </a:cubicBezTo>
                    <a:cubicBezTo>
                      <a:pt x="714" y="1930"/>
                      <a:pt x="770" y="1908"/>
                      <a:pt x="851" y="1917"/>
                    </a:cubicBezTo>
                    <a:cubicBezTo>
                      <a:pt x="932" y="1926"/>
                      <a:pt x="1040" y="1938"/>
                      <a:pt x="1090" y="1943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6030" name="AutoShape 430"/>
              <p:cNvCxnSpPr>
                <a:cxnSpLocks noChangeShapeType="1"/>
              </p:cNvCxnSpPr>
              <p:nvPr/>
            </p:nvCxnSpPr>
            <p:spPr bwMode="auto">
              <a:xfrm>
                <a:off x="6711" y="12771"/>
                <a:ext cx="21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31" name="AutoShape 431"/>
              <p:cNvCxnSpPr>
                <a:cxnSpLocks noChangeShapeType="1"/>
              </p:cNvCxnSpPr>
              <p:nvPr/>
            </p:nvCxnSpPr>
            <p:spPr bwMode="auto">
              <a:xfrm flipH="1">
                <a:off x="6673" y="12512"/>
                <a:ext cx="29" cy="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32" name="AutoShape 432"/>
              <p:cNvCxnSpPr>
                <a:cxnSpLocks noChangeShapeType="1"/>
              </p:cNvCxnSpPr>
              <p:nvPr/>
            </p:nvCxnSpPr>
            <p:spPr bwMode="auto">
              <a:xfrm flipV="1">
                <a:off x="6657" y="12413"/>
                <a:ext cx="43" cy="9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33" name="AutoShape 433"/>
              <p:cNvCxnSpPr>
                <a:cxnSpLocks noChangeShapeType="1"/>
              </p:cNvCxnSpPr>
              <p:nvPr/>
            </p:nvCxnSpPr>
            <p:spPr bwMode="auto">
              <a:xfrm flipV="1">
                <a:off x="6652" y="12318"/>
                <a:ext cx="47" cy="1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34" name="AutoShape 434"/>
              <p:cNvCxnSpPr>
                <a:cxnSpLocks noChangeShapeType="1"/>
              </p:cNvCxnSpPr>
              <p:nvPr/>
            </p:nvCxnSpPr>
            <p:spPr bwMode="auto">
              <a:xfrm flipV="1">
                <a:off x="6667" y="12220"/>
                <a:ext cx="29" cy="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35" name="AutoShape 435"/>
              <p:cNvCxnSpPr>
                <a:cxnSpLocks noChangeShapeType="1"/>
              </p:cNvCxnSpPr>
              <p:nvPr/>
            </p:nvCxnSpPr>
            <p:spPr bwMode="auto">
              <a:xfrm flipV="1">
                <a:off x="6702" y="12139"/>
                <a:ext cx="0" cy="40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6036" name="Group 436"/>
              <p:cNvGrpSpPr>
                <a:grpSpLocks/>
              </p:cNvGrpSpPr>
              <p:nvPr/>
            </p:nvGrpSpPr>
            <p:grpSpPr bwMode="auto">
              <a:xfrm>
                <a:off x="6904" y="13355"/>
                <a:ext cx="85" cy="176"/>
                <a:chOff x="9332" y="13715"/>
                <a:chExt cx="163" cy="336"/>
              </a:xfrm>
            </p:grpSpPr>
            <p:sp>
              <p:nvSpPr>
                <p:cNvPr id="26037" name="Arc 437"/>
                <p:cNvSpPr>
                  <a:spLocks/>
                </p:cNvSpPr>
                <p:nvPr/>
              </p:nvSpPr>
              <p:spPr bwMode="auto">
                <a:xfrm rot="-3328260" flipH="1" flipV="1">
                  <a:off x="9319" y="13875"/>
                  <a:ext cx="189" cy="16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0877 w 20877"/>
                    <a:gd name="T1" fmla="*/ 5540 h 17937"/>
                    <a:gd name="T2" fmla="*/ 12034 w 20877"/>
                    <a:gd name="T3" fmla="*/ 17937 h 17937"/>
                    <a:gd name="T4" fmla="*/ 0 w 20877"/>
                    <a:gd name="T5" fmla="*/ 0 h 17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877" h="17937" fill="none" extrusionOk="0">
                      <a:moveTo>
                        <a:pt x="20877" y="5540"/>
                      </a:moveTo>
                      <a:cubicBezTo>
                        <a:pt x="19532" y="10608"/>
                        <a:pt x="16389" y="15015"/>
                        <a:pt x="12034" y="17937"/>
                      </a:cubicBezTo>
                    </a:path>
                    <a:path w="20877" h="17937" stroke="0" extrusionOk="0">
                      <a:moveTo>
                        <a:pt x="20877" y="5540"/>
                      </a:moveTo>
                      <a:cubicBezTo>
                        <a:pt x="19532" y="10608"/>
                        <a:pt x="16389" y="15015"/>
                        <a:pt x="12034" y="179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6038" name="AutoShape 438"/>
                <p:cNvCxnSpPr>
                  <a:cxnSpLocks noChangeShapeType="1"/>
                </p:cNvCxnSpPr>
                <p:nvPr/>
              </p:nvCxnSpPr>
              <p:spPr bwMode="auto">
                <a:xfrm flipV="1">
                  <a:off x="9340" y="13715"/>
                  <a:ext cx="1" cy="21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6039" name="Group 439"/>
              <p:cNvGrpSpPr>
                <a:grpSpLocks/>
              </p:cNvGrpSpPr>
              <p:nvPr/>
            </p:nvGrpSpPr>
            <p:grpSpPr bwMode="auto">
              <a:xfrm flipH="1">
                <a:off x="6591" y="13353"/>
                <a:ext cx="85" cy="176"/>
                <a:chOff x="9332" y="13715"/>
                <a:chExt cx="163" cy="336"/>
              </a:xfrm>
            </p:grpSpPr>
            <p:sp>
              <p:nvSpPr>
                <p:cNvPr id="26040" name="Arc 440"/>
                <p:cNvSpPr>
                  <a:spLocks/>
                </p:cNvSpPr>
                <p:nvPr/>
              </p:nvSpPr>
              <p:spPr bwMode="auto">
                <a:xfrm rot="-3328260" flipH="1" flipV="1">
                  <a:off x="9319" y="13875"/>
                  <a:ext cx="189" cy="16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0877 w 20877"/>
                    <a:gd name="T1" fmla="*/ 5540 h 17937"/>
                    <a:gd name="T2" fmla="*/ 12034 w 20877"/>
                    <a:gd name="T3" fmla="*/ 17937 h 17937"/>
                    <a:gd name="T4" fmla="*/ 0 w 20877"/>
                    <a:gd name="T5" fmla="*/ 0 h 17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877" h="17937" fill="none" extrusionOk="0">
                      <a:moveTo>
                        <a:pt x="20877" y="5540"/>
                      </a:moveTo>
                      <a:cubicBezTo>
                        <a:pt x="19532" y="10608"/>
                        <a:pt x="16389" y="15015"/>
                        <a:pt x="12034" y="17937"/>
                      </a:cubicBezTo>
                    </a:path>
                    <a:path w="20877" h="17937" stroke="0" extrusionOk="0">
                      <a:moveTo>
                        <a:pt x="20877" y="5540"/>
                      </a:moveTo>
                      <a:cubicBezTo>
                        <a:pt x="19532" y="10608"/>
                        <a:pt x="16389" y="15015"/>
                        <a:pt x="12034" y="179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6041" name="AutoShape 4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9340" y="13715"/>
                  <a:ext cx="1" cy="21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6042" name="AutoShape 442"/>
              <p:cNvCxnSpPr>
                <a:cxnSpLocks noChangeShapeType="1"/>
              </p:cNvCxnSpPr>
              <p:nvPr/>
            </p:nvCxnSpPr>
            <p:spPr bwMode="auto">
              <a:xfrm>
                <a:off x="7090" y="13558"/>
                <a:ext cx="0" cy="48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43" name="AutoShape 443"/>
              <p:cNvCxnSpPr>
                <a:cxnSpLocks noChangeShapeType="1"/>
              </p:cNvCxnSpPr>
              <p:nvPr/>
            </p:nvCxnSpPr>
            <p:spPr bwMode="auto">
              <a:xfrm>
                <a:off x="3115" y="13557"/>
                <a:ext cx="0" cy="48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6044" name="Group 444"/>
              <p:cNvGrpSpPr>
                <a:grpSpLocks/>
              </p:cNvGrpSpPr>
              <p:nvPr/>
            </p:nvGrpSpPr>
            <p:grpSpPr bwMode="auto">
              <a:xfrm>
                <a:off x="4811" y="14162"/>
                <a:ext cx="1028" cy="150"/>
                <a:chOff x="2981" y="15262"/>
                <a:chExt cx="1962" cy="285"/>
              </a:xfrm>
            </p:grpSpPr>
            <p:cxnSp>
              <p:nvCxnSpPr>
                <p:cNvPr id="26045" name="AutoShape 445"/>
                <p:cNvCxnSpPr>
                  <a:cxnSpLocks noChangeShapeType="1"/>
                </p:cNvCxnSpPr>
                <p:nvPr/>
              </p:nvCxnSpPr>
              <p:spPr bwMode="auto">
                <a:xfrm>
                  <a:off x="2981" y="15276"/>
                  <a:ext cx="252" cy="25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46" name="AutoShape 446"/>
                <p:cNvCxnSpPr>
                  <a:cxnSpLocks noChangeShapeType="1"/>
                </p:cNvCxnSpPr>
                <p:nvPr/>
              </p:nvCxnSpPr>
              <p:spPr bwMode="auto">
                <a:xfrm>
                  <a:off x="3150" y="15276"/>
                  <a:ext cx="259" cy="2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47" name="AutoShape 447"/>
                <p:cNvCxnSpPr>
                  <a:cxnSpLocks noChangeShapeType="1"/>
                </p:cNvCxnSpPr>
                <p:nvPr/>
              </p:nvCxnSpPr>
              <p:spPr bwMode="auto">
                <a:xfrm>
                  <a:off x="3319" y="15276"/>
                  <a:ext cx="252" cy="25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48" name="AutoShape 448"/>
                <p:cNvCxnSpPr>
                  <a:cxnSpLocks noChangeShapeType="1"/>
                </p:cNvCxnSpPr>
                <p:nvPr/>
              </p:nvCxnSpPr>
              <p:spPr bwMode="auto">
                <a:xfrm>
                  <a:off x="3481" y="15269"/>
                  <a:ext cx="259" cy="2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49" name="AutoShape 449"/>
                <p:cNvCxnSpPr>
                  <a:cxnSpLocks noChangeShapeType="1"/>
                </p:cNvCxnSpPr>
                <p:nvPr/>
              </p:nvCxnSpPr>
              <p:spPr bwMode="auto">
                <a:xfrm>
                  <a:off x="3657" y="15276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50" name="AutoShape 450"/>
                <p:cNvCxnSpPr>
                  <a:cxnSpLocks noChangeShapeType="1"/>
                </p:cNvCxnSpPr>
                <p:nvPr/>
              </p:nvCxnSpPr>
              <p:spPr bwMode="auto">
                <a:xfrm>
                  <a:off x="3819" y="15269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51" name="AutoShape 451"/>
                <p:cNvCxnSpPr>
                  <a:cxnSpLocks noChangeShapeType="1"/>
                </p:cNvCxnSpPr>
                <p:nvPr/>
              </p:nvCxnSpPr>
              <p:spPr bwMode="auto">
                <a:xfrm>
                  <a:off x="3988" y="15269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52" name="AutoShape 452"/>
                <p:cNvCxnSpPr>
                  <a:cxnSpLocks noChangeShapeType="1"/>
                </p:cNvCxnSpPr>
                <p:nvPr/>
              </p:nvCxnSpPr>
              <p:spPr bwMode="auto">
                <a:xfrm>
                  <a:off x="4164" y="15276"/>
                  <a:ext cx="259" cy="25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53" name="AutoShape 453"/>
                <p:cNvCxnSpPr>
                  <a:cxnSpLocks noChangeShapeType="1"/>
                </p:cNvCxnSpPr>
                <p:nvPr/>
              </p:nvCxnSpPr>
              <p:spPr bwMode="auto">
                <a:xfrm>
                  <a:off x="4326" y="15269"/>
                  <a:ext cx="266" cy="26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54" name="AutoShape 454"/>
                <p:cNvCxnSpPr>
                  <a:cxnSpLocks noChangeShapeType="1"/>
                </p:cNvCxnSpPr>
                <p:nvPr/>
              </p:nvCxnSpPr>
              <p:spPr bwMode="auto">
                <a:xfrm>
                  <a:off x="4487" y="15262"/>
                  <a:ext cx="273" cy="27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55" name="AutoShape 455"/>
                <p:cNvCxnSpPr>
                  <a:cxnSpLocks noChangeShapeType="1"/>
                </p:cNvCxnSpPr>
                <p:nvPr/>
              </p:nvCxnSpPr>
              <p:spPr bwMode="auto">
                <a:xfrm>
                  <a:off x="4670" y="15276"/>
                  <a:ext cx="273" cy="27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6056" name="AutoShape 456"/>
              <p:cNvCxnSpPr>
                <a:cxnSpLocks noChangeShapeType="1"/>
              </p:cNvCxnSpPr>
              <p:nvPr/>
            </p:nvCxnSpPr>
            <p:spPr bwMode="auto">
              <a:xfrm>
                <a:off x="2945" y="14162"/>
                <a:ext cx="477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57" name="AutoShape 457"/>
              <p:cNvCxnSpPr>
                <a:cxnSpLocks noChangeShapeType="1"/>
              </p:cNvCxnSpPr>
              <p:nvPr/>
            </p:nvCxnSpPr>
            <p:spPr bwMode="auto">
              <a:xfrm>
                <a:off x="7643" y="14161"/>
                <a:ext cx="53" cy="5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6058" name="Group 458"/>
              <p:cNvGrpSpPr>
                <a:grpSpLocks/>
              </p:cNvGrpSpPr>
              <p:nvPr/>
            </p:nvGrpSpPr>
            <p:grpSpPr bwMode="auto">
              <a:xfrm>
                <a:off x="5773" y="13263"/>
                <a:ext cx="545" cy="567"/>
                <a:chOff x="7174" y="13540"/>
                <a:chExt cx="1040" cy="1082"/>
              </a:xfrm>
            </p:grpSpPr>
            <p:grpSp>
              <p:nvGrpSpPr>
                <p:cNvPr id="26059" name="Group 459"/>
                <p:cNvGrpSpPr>
                  <a:grpSpLocks/>
                </p:cNvGrpSpPr>
                <p:nvPr/>
              </p:nvGrpSpPr>
              <p:grpSpPr bwMode="auto">
                <a:xfrm rot="1473584" flipH="1">
                  <a:off x="7645" y="13678"/>
                  <a:ext cx="251" cy="370"/>
                  <a:chOff x="4093" y="9717"/>
                  <a:chExt cx="586" cy="866"/>
                </a:xfrm>
              </p:grpSpPr>
              <p:sp>
                <p:nvSpPr>
                  <p:cNvPr id="26060" name="Arc 460"/>
                  <p:cNvSpPr>
                    <a:spLocks/>
                  </p:cNvSpPr>
                  <p:nvPr/>
                </p:nvSpPr>
                <p:spPr bwMode="auto">
                  <a:xfrm rot="2730090">
                    <a:off x="4098" y="9888"/>
                    <a:ext cx="554" cy="564"/>
                  </a:xfrm>
                  <a:custGeom>
                    <a:avLst/>
                    <a:gdLst>
                      <a:gd name="G0" fmla="+- 0 0 0"/>
                      <a:gd name="G1" fmla="+- 20179 0 0"/>
                      <a:gd name="G2" fmla="+- 21600 0 0"/>
                      <a:gd name="T0" fmla="*/ 7705 w 19801"/>
                      <a:gd name="T1" fmla="*/ 0 h 20179"/>
                      <a:gd name="T2" fmla="*/ 19801 w 19801"/>
                      <a:gd name="T3" fmla="*/ 11549 h 20179"/>
                      <a:gd name="T4" fmla="*/ 0 w 19801"/>
                      <a:gd name="T5" fmla="*/ 20179 h 20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801" h="20179" fill="none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</a:path>
                      <a:path w="19801" h="20179" stroke="0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  <a:lnTo>
                          <a:pt x="0" y="2017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6061" name="Arc 461"/>
                  <p:cNvSpPr>
                    <a:spLocks/>
                  </p:cNvSpPr>
                  <p:nvPr/>
                </p:nvSpPr>
                <p:spPr bwMode="auto">
                  <a:xfrm rot="2700000">
                    <a:off x="4452" y="9741"/>
                    <a:ext cx="154" cy="146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6062" name="Arc 462"/>
                  <p:cNvSpPr>
                    <a:spLocks/>
                  </p:cNvSpPr>
                  <p:nvPr/>
                </p:nvSpPr>
                <p:spPr bwMode="auto">
                  <a:xfrm rot="2700000">
                    <a:off x="4457" y="10408"/>
                    <a:ext cx="152" cy="146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26063" name="AutoShape 46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91" y="9809"/>
                    <a:ext cx="0" cy="69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64" name="AutoShape 46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42" y="9717"/>
                    <a:ext cx="29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65" name="AutoShape 4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38" y="9927"/>
                    <a:ext cx="29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66" name="AutoShape 46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42" y="10387"/>
                    <a:ext cx="29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67" name="AutoShape 4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37" y="10583"/>
                    <a:ext cx="29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068" name="AutoShape 4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86" y="9821"/>
                    <a:ext cx="0" cy="69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6069" name="Arc 469"/>
                  <p:cNvSpPr>
                    <a:spLocks/>
                  </p:cNvSpPr>
                  <p:nvPr/>
                </p:nvSpPr>
                <p:spPr bwMode="auto">
                  <a:xfrm rot="18869910" flipH="1">
                    <a:off x="4120" y="9883"/>
                    <a:ext cx="554" cy="564"/>
                  </a:xfrm>
                  <a:custGeom>
                    <a:avLst/>
                    <a:gdLst>
                      <a:gd name="G0" fmla="+- 0 0 0"/>
                      <a:gd name="G1" fmla="+- 20179 0 0"/>
                      <a:gd name="G2" fmla="+- 21600 0 0"/>
                      <a:gd name="T0" fmla="*/ 7705 w 19801"/>
                      <a:gd name="T1" fmla="*/ 0 h 20179"/>
                      <a:gd name="T2" fmla="*/ 19801 w 19801"/>
                      <a:gd name="T3" fmla="*/ 11549 h 20179"/>
                      <a:gd name="T4" fmla="*/ 0 w 19801"/>
                      <a:gd name="T5" fmla="*/ 20179 h 20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801" h="20179" fill="none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</a:path>
                      <a:path w="19801" h="20179" stroke="0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  <a:lnTo>
                          <a:pt x="0" y="2017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6070" name="Arc 470"/>
                  <p:cNvSpPr>
                    <a:spLocks/>
                  </p:cNvSpPr>
                  <p:nvPr/>
                </p:nvSpPr>
                <p:spPr bwMode="auto">
                  <a:xfrm rot="18900000" flipH="1">
                    <a:off x="4165" y="10412"/>
                    <a:ext cx="152" cy="146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6071" name="Arc 471"/>
                  <p:cNvSpPr>
                    <a:spLocks/>
                  </p:cNvSpPr>
                  <p:nvPr/>
                </p:nvSpPr>
                <p:spPr bwMode="auto">
                  <a:xfrm rot="18900000" flipH="1">
                    <a:off x="4169" y="9746"/>
                    <a:ext cx="154" cy="146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6072" name="Group 472"/>
                <p:cNvGrpSpPr>
                  <a:grpSpLocks/>
                </p:cNvGrpSpPr>
                <p:nvPr/>
              </p:nvGrpSpPr>
              <p:grpSpPr bwMode="auto">
                <a:xfrm>
                  <a:off x="7443" y="13619"/>
                  <a:ext cx="28" cy="228"/>
                  <a:chOff x="10100" y="13982"/>
                  <a:chExt cx="28" cy="228"/>
                </a:xfrm>
              </p:grpSpPr>
              <p:cxnSp>
                <p:nvCxnSpPr>
                  <p:cNvPr id="26073" name="AutoShape 473"/>
                  <p:cNvCxnSpPr>
                    <a:cxnSpLocks noChangeShapeType="1"/>
                  </p:cNvCxnSpPr>
                  <p:nvPr/>
                </p:nvCxnSpPr>
                <p:spPr bwMode="auto">
                  <a:xfrm rot="1462853">
                    <a:off x="10120" y="13990"/>
                    <a:ext cx="1" cy="22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26074" name="Group 474"/>
                  <p:cNvGrpSpPr>
                    <a:grpSpLocks/>
                  </p:cNvGrpSpPr>
                  <p:nvPr/>
                </p:nvGrpSpPr>
                <p:grpSpPr bwMode="auto">
                  <a:xfrm rot="-3937147">
                    <a:off x="10005" y="14077"/>
                    <a:ext cx="218" cy="28"/>
                    <a:chOff x="8705" y="1157"/>
                    <a:chExt cx="367" cy="48"/>
                  </a:xfrm>
                </p:grpSpPr>
                <p:cxnSp>
                  <p:nvCxnSpPr>
                    <p:cNvPr id="26075" name="AutoShape 47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8892" y="1026"/>
                      <a:ext cx="0" cy="262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076" name="AutoShape 47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>
                      <a:off x="9021" y="1153"/>
                      <a:ext cx="48" cy="55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077" name="AutoShape 47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8712" y="1150"/>
                      <a:ext cx="48" cy="6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  <p:cxnSp>
              <p:nvCxnSpPr>
                <p:cNvPr id="26078" name="AutoShape 478"/>
                <p:cNvCxnSpPr>
                  <a:cxnSpLocks noChangeShapeType="1"/>
                </p:cNvCxnSpPr>
                <p:nvPr/>
              </p:nvCxnSpPr>
              <p:spPr bwMode="auto">
                <a:xfrm flipH="1">
                  <a:off x="7179" y="14111"/>
                  <a:ext cx="199" cy="43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</p:cxnSp>
            <p:cxnSp>
              <p:nvCxnSpPr>
                <p:cNvPr id="26079" name="AutoShape 4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550" y="13604"/>
                  <a:ext cx="235" cy="50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0" name="AutoShape 480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80" y="13540"/>
                  <a:ext cx="264" cy="572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1" name="AutoShape 481"/>
                <p:cNvCxnSpPr>
                  <a:cxnSpLocks noChangeShapeType="1"/>
                </p:cNvCxnSpPr>
                <p:nvPr/>
              </p:nvCxnSpPr>
              <p:spPr bwMode="auto">
                <a:xfrm>
                  <a:off x="7633" y="13545"/>
                  <a:ext cx="153" cy="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2" name="AutoShape 482"/>
                <p:cNvCxnSpPr>
                  <a:cxnSpLocks noChangeShapeType="1"/>
                </p:cNvCxnSpPr>
                <p:nvPr/>
              </p:nvCxnSpPr>
              <p:spPr bwMode="auto">
                <a:xfrm>
                  <a:off x="7358" y="13681"/>
                  <a:ext cx="843" cy="38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6083" name="AutoShape 483"/>
                <p:cNvCxnSpPr>
                  <a:cxnSpLocks noChangeShapeType="1"/>
                </p:cNvCxnSpPr>
                <p:nvPr/>
              </p:nvCxnSpPr>
              <p:spPr bwMode="auto">
                <a:xfrm>
                  <a:off x="7886" y="13801"/>
                  <a:ext cx="146" cy="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4" name="AutoShape 484"/>
                <p:cNvCxnSpPr>
                  <a:cxnSpLocks noChangeShapeType="1"/>
                </p:cNvCxnSpPr>
                <p:nvPr/>
              </p:nvCxnSpPr>
              <p:spPr bwMode="auto">
                <a:xfrm>
                  <a:off x="7809" y="13994"/>
                  <a:ext cx="135" cy="6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5" name="AutoShape 485"/>
                <p:cNvCxnSpPr>
                  <a:cxnSpLocks noChangeShapeType="1"/>
                </p:cNvCxnSpPr>
                <p:nvPr/>
              </p:nvCxnSpPr>
              <p:spPr bwMode="auto">
                <a:xfrm>
                  <a:off x="7813" y="13960"/>
                  <a:ext cx="90" cy="4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6" name="AutoShape 486"/>
                <p:cNvCxnSpPr>
                  <a:cxnSpLocks noChangeShapeType="1"/>
                </p:cNvCxnSpPr>
                <p:nvPr/>
              </p:nvCxnSpPr>
              <p:spPr bwMode="auto">
                <a:xfrm>
                  <a:off x="7876" y="13828"/>
                  <a:ext cx="93" cy="4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7" name="AutoShape 487"/>
                <p:cNvCxnSpPr>
                  <a:cxnSpLocks noChangeShapeType="1"/>
                </p:cNvCxnSpPr>
                <p:nvPr/>
              </p:nvCxnSpPr>
              <p:spPr bwMode="auto">
                <a:xfrm>
                  <a:off x="7507" y="13629"/>
                  <a:ext cx="81" cy="4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8" name="AutoShape 488"/>
                <p:cNvCxnSpPr>
                  <a:cxnSpLocks noChangeShapeType="1"/>
                </p:cNvCxnSpPr>
                <p:nvPr/>
              </p:nvCxnSpPr>
              <p:spPr bwMode="auto">
                <a:xfrm>
                  <a:off x="7424" y="13825"/>
                  <a:ext cx="70" cy="38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89" name="AutoShape 489"/>
                <p:cNvCxnSpPr>
                  <a:cxnSpLocks noChangeShapeType="1"/>
                </p:cNvCxnSpPr>
                <p:nvPr/>
              </p:nvCxnSpPr>
              <p:spPr bwMode="auto">
                <a:xfrm>
                  <a:off x="7411" y="13790"/>
                  <a:ext cx="94" cy="4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0" name="AutoShape 490"/>
                <p:cNvCxnSpPr>
                  <a:cxnSpLocks noChangeShapeType="1"/>
                </p:cNvCxnSpPr>
                <p:nvPr/>
              </p:nvCxnSpPr>
              <p:spPr bwMode="auto">
                <a:xfrm>
                  <a:off x="7487" y="13654"/>
                  <a:ext cx="94" cy="4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1" name="AutoShape 491"/>
                <p:cNvCxnSpPr>
                  <a:cxnSpLocks noChangeShapeType="1"/>
                </p:cNvCxnSpPr>
                <p:nvPr/>
              </p:nvCxnSpPr>
              <p:spPr bwMode="auto">
                <a:xfrm rot="1462853">
                  <a:off x="7939" y="13834"/>
                  <a:ext cx="0" cy="218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6092" name="Arc 492"/>
                <p:cNvSpPr>
                  <a:spLocks/>
                </p:cNvSpPr>
                <p:nvPr/>
              </p:nvSpPr>
              <p:spPr bwMode="auto">
                <a:xfrm rot="4192943">
                  <a:off x="7942" y="13885"/>
                  <a:ext cx="235" cy="242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513"/>
                    <a:gd name="T1" fmla="*/ 0 h 20179"/>
                    <a:gd name="T2" fmla="*/ 19513 w 19513"/>
                    <a:gd name="T3" fmla="*/ 10916 h 20179"/>
                    <a:gd name="T4" fmla="*/ 0 w 19513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513" h="20179" fill="none" extrusionOk="0">
                      <a:moveTo>
                        <a:pt x="7705" y="-1"/>
                      </a:moveTo>
                      <a:cubicBezTo>
                        <a:pt x="12899" y="1983"/>
                        <a:pt x="17128" y="5893"/>
                        <a:pt x="19512" y="10916"/>
                      </a:cubicBezTo>
                    </a:path>
                    <a:path w="19513" h="20179" stroke="0" extrusionOk="0">
                      <a:moveTo>
                        <a:pt x="7705" y="-1"/>
                      </a:moveTo>
                      <a:cubicBezTo>
                        <a:pt x="12899" y="1983"/>
                        <a:pt x="17128" y="5893"/>
                        <a:pt x="19512" y="10916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6093" name="Arc 493"/>
                <p:cNvSpPr>
                  <a:spLocks/>
                </p:cNvSpPr>
                <p:nvPr/>
              </p:nvSpPr>
              <p:spPr bwMode="auto">
                <a:xfrm rot="4162853">
                  <a:off x="8150" y="13863"/>
                  <a:ext cx="66" cy="62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6094" name="AutoShape 494"/>
                <p:cNvCxnSpPr>
                  <a:cxnSpLocks noChangeShapeType="1"/>
                </p:cNvCxnSpPr>
                <p:nvPr/>
              </p:nvCxnSpPr>
              <p:spPr bwMode="auto">
                <a:xfrm rot="1462853">
                  <a:off x="8054" y="13823"/>
                  <a:ext cx="15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5" name="AutoShape 495"/>
                <p:cNvCxnSpPr>
                  <a:cxnSpLocks noChangeShapeType="1"/>
                </p:cNvCxnSpPr>
                <p:nvPr/>
              </p:nvCxnSpPr>
              <p:spPr bwMode="auto">
                <a:xfrm rot="1462853">
                  <a:off x="8017" y="13906"/>
                  <a:ext cx="15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6" name="AutoShape 496"/>
                <p:cNvCxnSpPr>
                  <a:cxnSpLocks noChangeShapeType="1"/>
                </p:cNvCxnSpPr>
                <p:nvPr/>
              </p:nvCxnSpPr>
              <p:spPr bwMode="auto">
                <a:xfrm>
                  <a:off x="7949" y="14060"/>
                  <a:ext cx="93" cy="4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7" name="AutoShape 497"/>
                <p:cNvCxnSpPr>
                  <a:cxnSpLocks noChangeShapeType="1"/>
                </p:cNvCxnSpPr>
                <p:nvPr/>
              </p:nvCxnSpPr>
              <p:spPr bwMode="auto">
                <a:xfrm flipH="1">
                  <a:off x="7927" y="13786"/>
                  <a:ext cx="146" cy="33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8" name="AutoShape 498"/>
                <p:cNvCxnSpPr>
                  <a:cxnSpLocks noChangeShapeType="1"/>
                </p:cNvCxnSpPr>
                <p:nvPr/>
              </p:nvCxnSpPr>
              <p:spPr bwMode="auto">
                <a:xfrm flipH="1">
                  <a:off x="8119" y="13898"/>
                  <a:ext cx="89" cy="21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99" name="AutoShape 49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12" y="14112"/>
                  <a:ext cx="236" cy="51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</p:cxnSp>
            <p:cxnSp>
              <p:nvCxnSpPr>
                <p:cNvPr id="26100" name="AutoShape 500"/>
                <p:cNvCxnSpPr>
                  <a:cxnSpLocks noChangeShapeType="1"/>
                </p:cNvCxnSpPr>
                <p:nvPr/>
              </p:nvCxnSpPr>
              <p:spPr bwMode="auto">
                <a:xfrm>
                  <a:off x="7174" y="14555"/>
                  <a:ext cx="133" cy="6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</p:cxnSp>
          </p:grpSp>
          <p:cxnSp>
            <p:nvCxnSpPr>
              <p:cNvPr id="26101" name="AutoShape 501"/>
              <p:cNvCxnSpPr>
                <a:cxnSpLocks noChangeShapeType="1"/>
              </p:cNvCxnSpPr>
              <p:nvPr/>
            </p:nvCxnSpPr>
            <p:spPr bwMode="auto">
              <a:xfrm>
                <a:off x="3110" y="14037"/>
                <a:ext cx="398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02" name="AutoShape 502"/>
              <p:cNvCxnSpPr>
                <a:cxnSpLocks noChangeShapeType="1"/>
              </p:cNvCxnSpPr>
              <p:nvPr/>
            </p:nvCxnSpPr>
            <p:spPr bwMode="auto">
              <a:xfrm>
                <a:off x="3110" y="13563"/>
                <a:ext cx="397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03" name="AutoShape 503"/>
              <p:cNvCxnSpPr>
                <a:cxnSpLocks noChangeShapeType="1"/>
              </p:cNvCxnSpPr>
              <p:nvPr/>
            </p:nvCxnSpPr>
            <p:spPr bwMode="auto">
              <a:xfrm>
                <a:off x="3113" y="13937"/>
                <a:ext cx="3978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grpSp>
            <p:nvGrpSpPr>
              <p:cNvPr id="26104" name="Group 504"/>
              <p:cNvGrpSpPr>
                <a:grpSpLocks/>
              </p:cNvGrpSpPr>
              <p:nvPr/>
            </p:nvGrpSpPr>
            <p:grpSpPr bwMode="auto">
              <a:xfrm rot="-1473584">
                <a:off x="2963" y="13334"/>
                <a:ext cx="131" cy="195"/>
                <a:chOff x="4093" y="9717"/>
                <a:chExt cx="586" cy="866"/>
              </a:xfrm>
            </p:grpSpPr>
            <p:sp>
              <p:nvSpPr>
                <p:cNvPr id="26105" name="Arc 505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6106" name="Arc 506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6107" name="Arc 507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26108" name="AutoShape 508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09" name="AutoShape 509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0" name="AutoShape 510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1" name="AutoShape 511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2" name="AutoShape 512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13" name="AutoShape 513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6114" name="Arc 514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6115" name="Arc 515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6116" name="Arc 516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26117" name="Group 517"/>
              <p:cNvGrpSpPr>
                <a:grpSpLocks/>
              </p:cNvGrpSpPr>
              <p:nvPr/>
            </p:nvGrpSpPr>
            <p:grpSpPr bwMode="auto">
              <a:xfrm flipH="1">
                <a:off x="3185" y="13304"/>
                <a:ext cx="15" cy="119"/>
                <a:chOff x="10100" y="13982"/>
                <a:chExt cx="28" cy="228"/>
              </a:xfrm>
            </p:grpSpPr>
            <p:cxnSp>
              <p:nvCxnSpPr>
                <p:cNvPr id="26118" name="AutoShape 518"/>
                <p:cNvCxnSpPr>
                  <a:cxnSpLocks noChangeShapeType="1"/>
                </p:cNvCxnSpPr>
                <p:nvPr/>
              </p:nvCxnSpPr>
              <p:spPr bwMode="auto">
                <a:xfrm rot="1462853">
                  <a:off x="10120" y="13990"/>
                  <a:ext cx="1" cy="22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6119" name="Group 519"/>
                <p:cNvGrpSpPr>
                  <a:grpSpLocks/>
                </p:cNvGrpSpPr>
                <p:nvPr/>
              </p:nvGrpSpPr>
              <p:grpSpPr bwMode="auto">
                <a:xfrm rot="-3937147">
                  <a:off x="10005" y="14077"/>
                  <a:ext cx="218" cy="28"/>
                  <a:chOff x="8705" y="1157"/>
                  <a:chExt cx="367" cy="48"/>
                </a:xfrm>
              </p:grpSpPr>
              <p:cxnSp>
                <p:nvCxnSpPr>
                  <p:cNvPr id="26120" name="AutoShape 52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8892" y="1026"/>
                    <a:ext cx="0" cy="26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121" name="AutoShape 521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9021" y="1153"/>
                    <a:ext cx="48" cy="5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122" name="AutoShape 52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8712" y="1150"/>
                    <a:ext cx="48" cy="6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cxnSp>
            <p:nvCxnSpPr>
              <p:cNvPr id="26123" name="AutoShape 523"/>
              <p:cNvCxnSpPr>
                <a:cxnSpLocks noChangeShapeType="1"/>
              </p:cNvCxnSpPr>
              <p:nvPr/>
            </p:nvCxnSpPr>
            <p:spPr bwMode="auto">
              <a:xfrm>
                <a:off x="3234" y="13561"/>
                <a:ext cx="104" cy="22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6124" name="AutoShape 524"/>
              <p:cNvCxnSpPr>
                <a:cxnSpLocks noChangeShapeType="1"/>
              </p:cNvCxnSpPr>
              <p:nvPr/>
            </p:nvCxnSpPr>
            <p:spPr bwMode="auto">
              <a:xfrm>
                <a:off x="3021" y="13296"/>
                <a:ext cx="123" cy="26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25" name="AutoShape 525"/>
              <p:cNvCxnSpPr>
                <a:cxnSpLocks noChangeShapeType="1"/>
              </p:cNvCxnSpPr>
              <p:nvPr/>
            </p:nvCxnSpPr>
            <p:spPr bwMode="auto">
              <a:xfrm>
                <a:off x="3094" y="13262"/>
                <a:ext cx="139" cy="299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26" name="AutoShape 526"/>
              <p:cNvCxnSpPr>
                <a:cxnSpLocks noChangeShapeType="1"/>
              </p:cNvCxnSpPr>
              <p:nvPr/>
            </p:nvCxnSpPr>
            <p:spPr bwMode="auto">
              <a:xfrm flipH="1">
                <a:off x="3020" y="13264"/>
                <a:ext cx="80" cy="3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27" name="AutoShape 527"/>
              <p:cNvCxnSpPr>
                <a:cxnSpLocks noChangeShapeType="1"/>
              </p:cNvCxnSpPr>
              <p:nvPr/>
            </p:nvCxnSpPr>
            <p:spPr bwMode="auto">
              <a:xfrm flipH="1">
                <a:off x="2803" y="13336"/>
                <a:ext cx="441" cy="2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128" name="AutoShape 528"/>
              <p:cNvCxnSpPr>
                <a:cxnSpLocks noChangeShapeType="1"/>
              </p:cNvCxnSpPr>
              <p:nvPr/>
            </p:nvCxnSpPr>
            <p:spPr bwMode="auto">
              <a:xfrm flipH="1">
                <a:off x="2892" y="13398"/>
                <a:ext cx="76" cy="3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29" name="AutoShape 529"/>
              <p:cNvCxnSpPr>
                <a:cxnSpLocks noChangeShapeType="1"/>
              </p:cNvCxnSpPr>
              <p:nvPr/>
            </p:nvCxnSpPr>
            <p:spPr bwMode="auto">
              <a:xfrm flipH="1">
                <a:off x="2937" y="13500"/>
                <a:ext cx="71" cy="3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0" name="AutoShape 530"/>
              <p:cNvCxnSpPr>
                <a:cxnSpLocks noChangeShapeType="1"/>
              </p:cNvCxnSpPr>
              <p:nvPr/>
            </p:nvCxnSpPr>
            <p:spPr bwMode="auto">
              <a:xfrm flipH="1">
                <a:off x="2959" y="13482"/>
                <a:ext cx="47" cy="2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1" name="AutoShape 531"/>
              <p:cNvCxnSpPr>
                <a:cxnSpLocks noChangeShapeType="1"/>
              </p:cNvCxnSpPr>
              <p:nvPr/>
            </p:nvCxnSpPr>
            <p:spPr bwMode="auto">
              <a:xfrm flipH="1">
                <a:off x="2924" y="13413"/>
                <a:ext cx="49" cy="2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2" name="AutoShape 532"/>
              <p:cNvCxnSpPr>
                <a:cxnSpLocks noChangeShapeType="1"/>
              </p:cNvCxnSpPr>
              <p:nvPr/>
            </p:nvCxnSpPr>
            <p:spPr bwMode="auto">
              <a:xfrm flipH="1">
                <a:off x="3124" y="13309"/>
                <a:ext cx="42" cy="2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3" name="AutoShape 533"/>
              <p:cNvCxnSpPr>
                <a:cxnSpLocks noChangeShapeType="1"/>
              </p:cNvCxnSpPr>
              <p:nvPr/>
            </p:nvCxnSpPr>
            <p:spPr bwMode="auto">
              <a:xfrm flipH="1">
                <a:off x="3173" y="13411"/>
                <a:ext cx="37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4" name="AutoShape 534"/>
              <p:cNvCxnSpPr>
                <a:cxnSpLocks noChangeShapeType="1"/>
              </p:cNvCxnSpPr>
              <p:nvPr/>
            </p:nvCxnSpPr>
            <p:spPr bwMode="auto">
              <a:xfrm flipH="1">
                <a:off x="3167" y="13393"/>
                <a:ext cx="50" cy="2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5" name="AutoShape 535"/>
              <p:cNvCxnSpPr>
                <a:cxnSpLocks noChangeShapeType="1"/>
              </p:cNvCxnSpPr>
              <p:nvPr/>
            </p:nvCxnSpPr>
            <p:spPr bwMode="auto">
              <a:xfrm flipH="1">
                <a:off x="3127" y="13322"/>
                <a:ext cx="50" cy="2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36" name="AutoShape 536"/>
              <p:cNvCxnSpPr>
                <a:cxnSpLocks noChangeShapeType="1"/>
              </p:cNvCxnSpPr>
              <p:nvPr/>
            </p:nvCxnSpPr>
            <p:spPr bwMode="auto">
              <a:xfrm rot="20137147" flipH="1">
                <a:off x="2940" y="13416"/>
                <a:ext cx="0" cy="11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137" name="Arc 537"/>
              <p:cNvSpPr>
                <a:spLocks/>
              </p:cNvSpPr>
              <p:nvPr/>
            </p:nvSpPr>
            <p:spPr bwMode="auto">
              <a:xfrm rot="17407057" flipH="1">
                <a:off x="2813" y="13444"/>
                <a:ext cx="127" cy="127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975"/>
                  <a:gd name="T1" fmla="*/ 0 h 20179"/>
                  <a:gd name="T2" fmla="*/ 19975 w 19975"/>
                  <a:gd name="T3" fmla="*/ 11959 h 20179"/>
                  <a:gd name="T4" fmla="*/ 0 w 19975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975" h="20179" fill="none" extrusionOk="0">
                    <a:moveTo>
                      <a:pt x="7705" y="-1"/>
                    </a:moveTo>
                    <a:cubicBezTo>
                      <a:pt x="13268" y="2124"/>
                      <a:pt x="17708" y="6451"/>
                      <a:pt x="19974" y="11959"/>
                    </a:cubicBezTo>
                  </a:path>
                  <a:path w="19975" h="20179" stroke="0" extrusionOk="0">
                    <a:moveTo>
                      <a:pt x="7705" y="-1"/>
                    </a:moveTo>
                    <a:cubicBezTo>
                      <a:pt x="13268" y="2124"/>
                      <a:pt x="17708" y="6451"/>
                      <a:pt x="19974" y="11959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138" name="Arc 538"/>
              <p:cNvSpPr>
                <a:spLocks/>
              </p:cNvSpPr>
              <p:nvPr/>
            </p:nvSpPr>
            <p:spPr bwMode="auto">
              <a:xfrm rot="17437147" flipH="1">
                <a:off x="2795" y="13432"/>
                <a:ext cx="34" cy="32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6139" name="AutoShape 539"/>
              <p:cNvCxnSpPr>
                <a:cxnSpLocks noChangeShapeType="1"/>
              </p:cNvCxnSpPr>
              <p:nvPr/>
            </p:nvCxnSpPr>
            <p:spPr bwMode="auto">
              <a:xfrm rot="20137147" flipH="1">
                <a:off x="2798" y="13410"/>
                <a:ext cx="8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40" name="AutoShape 540"/>
              <p:cNvCxnSpPr>
                <a:cxnSpLocks noChangeShapeType="1"/>
              </p:cNvCxnSpPr>
              <p:nvPr/>
            </p:nvCxnSpPr>
            <p:spPr bwMode="auto">
              <a:xfrm rot="20137147" flipH="1">
                <a:off x="2818" y="13454"/>
                <a:ext cx="8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41" name="AutoShape 541"/>
              <p:cNvCxnSpPr>
                <a:cxnSpLocks noChangeShapeType="1"/>
              </p:cNvCxnSpPr>
              <p:nvPr/>
            </p:nvCxnSpPr>
            <p:spPr bwMode="auto">
              <a:xfrm flipH="1">
                <a:off x="2860" y="13535"/>
                <a:ext cx="74" cy="3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42" name="AutoShape 542"/>
              <p:cNvCxnSpPr>
                <a:cxnSpLocks noChangeShapeType="1"/>
              </p:cNvCxnSpPr>
              <p:nvPr/>
            </p:nvCxnSpPr>
            <p:spPr bwMode="auto">
              <a:xfrm>
                <a:off x="2870" y="13391"/>
                <a:ext cx="84" cy="19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43" name="AutoShape 543"/>
              <p:cNvCxnSpPr>
                <a:cxnSpLocks noChangeShapeType="1"/>
              </p:cNvCxnSpPr>
              <p:nvPr/>
            </p:nvCxnSpPr>
            <p:spPr bwMode="auto">
              <a:xfrm>
                <a:off x="2799" y="13450"/>
                <a:ext cx="63" cy="15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44" name="AutoShape 544"/>
              <p:cNvCxnSpPr>
                <a:cxnSpLocks noChangeShapeType="1"/>
              </p:cNvCxnSpPr>
              <p:nvPr/>
            </p:nvCxnSpPr>
            <p:spPr bwMode="auto">
              <a:xfrm>
                <a:off x="3145" y="13561"/>
                <a:ext cx="124" cy="26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6145" name="AutoShape 545"/>
              <p:cNvCxnSpPr>
                <a:cxnSpLocks noChangeShapeType="1"/>
              </p:cNvCxnSpPr>
              <p:nvPr/>
            </p:nvCxnSpPr>
            <p:spPr bwMode="auto">
              <a:xfrm flipH="1">
                <a:off x="3271" y="13794"/>
                <a:ext cx="70" cy="3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6146" name="AutoShape 546"/>
              <p:cNvCxnSpPr>
                <a:cxnSpLocks noChangeShapeType="1"/>
              </p:cNvCxnSpPr>
              <p:nvPr/>
            </p:nvCxnSpPr>
            <p:spPr bwMode="auto">
              <a:xfrm rot="20137147" flipH="1">
                <a:off x="2875" y="13597"/>
                <a:ext cx="8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147" name="Arc 547"/>
              <p:cNvSpPr>
                <a:spLocks/>
              </p:cNvSpPr>
              <p:nvPr/>
            </p:nvSpPr>
            <p:spPr bwMode="auto">
              <a:xfrm rot="17437147" flipH="1">
                <a:off x="2854" y="13577"/>
                <a:ext cx="35" cy="32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26148" name="AutoShape 548"/>
              <p:cNvCxnSpPr>
                <a:cxnSpLocks noChangeShapeType="1"/>
              </p:cNvCxnSpPr>
              <p:nvPr/>
            </p:nvCxnSpPr>
            <p:spPr bwMode="auto">
              <a:xfrm flipH="1">
                <a:off x="7141" y="11924"/>
                <a:ext cx="76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49" name="AutoShape 549"/>
              <p:cNvCxnSpPr>
                <a:cxnSpLocks noChangeShapeType="1"/>
              </p:cNvCxnSpPr>
              <p:nvPr/>
            </p:nvCxnSpPr>
            <p:spPr bwMode="auto">
              <a:xfrm flipH="1">
                <a:off x="7141" y="11978"/>
                <a:ext cx="76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50" name="AutoShape 550"/>
              <p:cNvCxnSpPr>
                <a:cxnSpLocks noChangeShapeType="1"/>
              </p:cNvCxnSpPr>
              <p:nvPr/>
            </p:nvCxnSpPr>
            <p:spPr bwMode="auto">
              <a:xfrm flipH="1">
                <a:off x="7140" y="12031"/>
                <a:ext cx="76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51" name="AutoShape 551"/>
              <p:cNvCxnSpPr>
                <a:cxnSpLocks noChangeShapeType="1"/>
              </p:cNvCxnSpPr>
              <p:nvPr/>
            </p:nvCxnSpPr>
            <p:spPr bwMode="auto">
              <a:xfrm flipH="1">
                <a:off x="7142" y="12083"/>
                <a:ext cx="76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52" name="AutoShape 552"/>
              <p:cNvCxnSpPr>
                <a:cxnSpLocks noChangeShapeType="1"/>
              </p:cNvCxnSpPr>
              <p:nvPr/>
            </p:nvCxnSpPr>
            <p:spPr bwMode="auto">
              <a:xfrm flipH="1">
                <a:off x="7142" y="12136"/>
                <a:ext cx="75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53" name="AutoShape 553"/>
              <p:cNvCxnSpPr>
                <a:cxnSpLocks noChangeShapeType="1"/>
              </p:cNvCxnSpPr>
              <p:nvPr/>
            </p:nvCxnSpPr>
            <p:spPr bwMode="auto">
              <a:xfrm flipH="1">
                <a:off x="7141" y="12189"/>
                <a:ext cx="76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54" name="AutoShape 554"/>
              <p:cNvCxnSpPr>
                <a:cxnSpLocks noChangeShapeType="1"/>
              </p:cNvCxnSpPr>
              <p:nvPr/>
            </p:nvCxnSpPr>
            <p:spPr bwMode="auto">
              <a:xfrm flipH="1">
                <a:off x="7141" y="12242"/>
                <a:ext cx="76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55" name="AutoShape 555"/>
              <p:cNvCxnSpPr>
                <a:cxnSpLocks noChangeShapeType="1"/>
              </p:cNvCxnSpPr>
              <p:nvPr/>
            </p:nvCxnSpPr>
            <p:spPr bwMode="auto">
              <a:xfrm flipH="1">
                <a:off x="7140" y="12295"/>
                <a:ext cx="76" cy="7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56" name="AutoShape 556"/>
              <p:cNvCxnSpPr>
                <a:cxnSpLocks noChangeShapeType="1"/>
              </p:cNvCxnSpPr>
              <p:nvPr/>
            </p:nvCxnSpPr>
            <p:spPr bwMode="auto">
              <a:xfrm flipH="1">
                <a:off x="7142" y="12348"/>
                <a:ext cx="76" cy="7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57" name="AutoShape 557"/>
              <p:cNvCxnSpPr>
                <a:cxnSpLocks noChangeShapeType="1"/>
              </p:cNvCxnSpPr>
              <p:nvPr/>
            </p:nvCxnSpPr>
            <p:spPr bwMode="auto">
              <a:xfrm flipH="1">
                <a:off x="7145" y="12400"/>
                <a:ext cx="75" cy="7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58" name="AutoShape 558"/>
              <p:cNvCxnSpPr>
                <a:cxnSpLocks noChangeShapeType="1"/>
              </p:cNvCxnSpPr>
              <p:nvPr/>
            </p:nvCxnSpPr>
            <p:spPr bwMode="auto">
              <a:xfrm flipH="1">
                <a:off x="7141" y="12459"/>
                <a:ext cx="76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59" name="AutoShape 559"/>
              <p:cNvCxnSpPr>
                <a:cxnSpLocks noChangeShapeType="1"/>
              </p:cNvCxnSpPr>
              <p:nvPr/>
            </p:nvCxnSpPr>
            <p:spPr bwMode="auto">
              <a:xfrm flipH="1">
                <a:off x="7141" y="12514"/>
                <a:ext cx="76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60" name="AutoShape 560"/>
              <p:cNvCxnSpPr>
                <a:cxnSpLocks noChangeShapeType="1"/>
              </p:cNvCxnSpPr>
              <p:nvPr/>
            </p:nvCxnSpPr>
            <p:spPr bwMode="auto">
              <a:xfrm flipH="1">
                <a:off x="7140" y="12569"/>
                <a:ext cx="76" cy="7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61" name="AutoShape 561"/>
              <p:cNvCxnSpPr>
                <a:cxnSpLocks noChangeShapeType="1"/>
              </p:cNvCxnSpPr>
              <p:nvPr/>
            </p:nvCxnSpPr>
            <p:spPr bwMode="auto">
              <a:xfrm flipH="1">
                <a:off x="7142" y="12623"/>
                <a:ext cx="76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62" name="AutoShape 562"/>
              <p:cNvCxnSpPr>
                <a:cxnSpLocks noChangeShapeType="1"/>
              </p:cNvCxnSpPr>
              <p:nvPr/>
            </p:nvCxnSpPr>
            <p:spPr bwMode="auto">
              <a:xfrm flipH="1">
                <a:off x="7142" y="12678"/>
                <a:ext cx="75" cy="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63" name="AutoShape 563"/>
              <p:cNvCxnSpPr>
                <a:cxnSpLocks noChangeShapeType="1"/>
              </p:cNvCxnSpPr>
              <p:nvPr/>
            </p:nvCxnSpPr>
            <p:spPr bwMode="auto">
              <a:xfrm flipH="1">
                <a:off x="7144" y="12731"/>
                <a:ext cx="76" cy="7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64" name="AutoShape 564"/>
              <p:cNvCxnSpPr>
                <a:cxnSpLocks noChangeShapeType="1"/>
              </p:cNvCxnSpPr>
              <p:nvPr/>
            </p:nvCxnSpPr>
            <p:spPr bwMode="auto">
              <a:xfrm flipH="1">
                <a:off x="7141" y="12789"/>
                <a:ext cx="76" cy="7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65" name="AutoShape 565"/>
              <p:cNvCxnSpPr>
                <a:cxnSpLocks noChangeShapeType="1"/>
              </p:cNvCxnSpPr>
              <p:nvPr/>
            </p:nvCxnSpPr>
            <p:spPr bwMode="auto">
              <a:xfrm flipH="1">
                <a:off x="7143" y="12845"/>
                <a:ext cx="73" cy="7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66" name="AutoShape 566"/>
              <p:cNvCxnSpPr>
                <a:cxnSpLocks noChangeShapeType="1"/>
              </p:cNvCxnSpPr>
              <p:nvPr/>
            </p:nvCxnSpPr>
            <p:spPr bwMode="auto">
              <a:xfrm flipH="1">
                <a:off x="7190" y="12896"/>
                <a:ext cx="28" cy="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67" name="AutoShape 567"/>
              <p:cNvCxnSpPr>
                <a:cxnSpLocks noChangeShapeType="1"/>
              </p:cNvCxnSpPr>
              <p:nvPr/>
            </p:nvCxnSpPr>
            <p:spPr bwMode="auto">
              <a:xfrm flipH="1">
                <a:off x="7141" y="11912"/>
                <a:ext cx="37" cy="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68" name="AutoShape 568"/>
              <p:cNvCxnSpPr>
                <a:cxnSpLocks noChangeShapeType="1"/>
              </p:cNvCxnSpPr>
              <p:nvPr/>
            </p:nvCxnSpPr>
            <p:spPr bwMode="auto">
              <a:xfrm>
                <a:off x="4557" y="11386"/>
                <a:ext cx="0" cy="213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170" name="AutoShape 570"/>
              <p:cNvCxnSpPr>
                <a:cxnSpLocks noChangeShapeType="1"/>
              </p:cNvCxnSpPr>
              <p:nvPr/>
            </p:nvCxnSpPr>
            <p:spPr bwMode="auto">
              <a:xfrm flipH="1">
                <a:off x="2689" y="12450"/>
                <a:ext cx="3442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172" name="AutoShape 572"/>
              <p:cNvCxnSpPr>
                <a:cxnSpLocks noChangeShapeType="1"/>
              </p:cNvCxnSpPr>
              <p:nvPr/>
            </p:nvCxnSpPr>
            <p:spPr bwMode="auto">
              <a:xfrm flipH="1" flipV="1">
                <a:off x="3325" y="11238"/>
                <a:ext cx="2286" cy="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176" name="AutoShape 576"/>
              <p:cNvCxnSpPr>
                <a:cxnSpLocks noChangeShapeType="1"/>
              </p:cNvCxnSpPr>
              <p:nvPr/>
            </p:nvCxnSpPr>
            <p:spPr bwMode="auto">
              <a:xfrm flipH="1">
                <a:off x="2455" y="13703"/>
                <a:ext cx="3118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180" name="AutoShape 580"/>
              <p:cNvCxnSpPr>
                <a:cxnSpLocks noChangeShapeType="1"/>
              </p:cNvCxnSpPr>
              <p:nvPr/>
            </p:nvCxnSpPr>
            <p:spPr bwMode="auto">
              <a:xfrm>
                <a:off x="5195" y="10749"/>
                <a:ext cx="1850" cy="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186" name="AutoShape 586"/>
              <p:cNvCxnSpPr>
                <a:cxnSpLocks noChangeShapeType="1"/>
              </p:cNvCxnSpPr>
              <p:nvPr/>
            </p:nvCxnSpPr>
            <p:spPr bwMode="auto">
              <a:xfrm flipV="1">
                <a:off x="6789" y="9966"/>
                <a:ext cx="0" cy="403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187" name="AutoShape 587"/>
              <p:cNvCxnSpPr>
                <a:cxnSpLocks noChangeShapeType="1"/>
              </p:cNvCxnSpPr>
              <p:nvPr/>
            </p:nvCxnSpPr>
            <p:spPr bwMode="auto">
              <a:xfrm flipV="1">
                <a:off x="5483" y="10462"/>
                <a:ext cx="0" cy="94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192" name="AutoShape 592"/>
              <p:cNvCxnSpPr>
                <a:cxnSpLocks noChangeShapeType="1"/>
              </p:cNvCxnSpPr>
              <p:nvPr/>
            </p:nvCxnSpPr>
            <p:spPr bwMode="auto">
              <a:xfrm flipH="1">
                <a:off x="3905" y="11680"/>
                <a:ext cx="1299" cy="154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</p:spPr>
          </p:cxnSp>
          <p:sp>
            <p:nvSpPr>
              <p:cNvPr id="26193" name="Text Box 593"/>
              <p:cNvSpPr txBox="1">
                <a:spLocks noChangeArrowheads="1"/>
              </p:cNvSpPr>
              <p:nvPr/>
            </p:nvSpPr>
            <p:spPr bwMode="auto">
              <a:xfrm>
                <a:off x="3925" y="12692"/>
                <a:ext cx="347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</a:t>
                </a:r>
                <a:endPara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194" name="Text Box 594"/>
              <p:cNvSpPr txBox="1">
                <a:spLocks noChangeArrowheads="1"/>
              </p:cNvSpPr>
              <p:nvPr/>
            </p:nvSpPr>
            <p:spPr bwMode="auto">
              <a:xfrm>
                <a:off x="7660" y="10688"/>
                <a:ext cx="1365" cy="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zwalniak hydrauliczny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195" name="Text Box 595"/>
              <p:cNvSpPr txBox="1">
                <a:spLocks noChangeArrowheads="1"/>
              </p:cNvSpPr>
              <p:nvPr/>
            </p:nvSpPr>
            <p:spPr bwMode="auto">
              <a:xfrm>
                <a:off x="3697" y="14547"/>
                <a:ext cx="1110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klocek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196" name="Text Box 596"/>
              <p:cNvSpPr txBox="1">
                <a:spLocks noChangeArrowheads="1"/>
              </p:cNvSpPr>
              <p:nvPr/>
            </p:nvSpPr>
            <p:spPr bwMode="auto">
              <a:xfrm>
                <a:off x="4946" y="14431"/>
                <a:ext cx="1274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bęben hamulcowy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6197" name="AutoShape 597"/>
              <p:cNvCxnSpPr>
                <a:cxnSpLocks noChangeShapeType="1"/>
              </p:cNvCxnSpPr>
              <p:nvPr/>
            </p:nvCxnSpPr>
            <p:spPr bwMode="auto">
              <a:xfrm>
                <a:off x="3565" y="12911"/>
                <a:ext cx="695" cy="174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98" name="AutoShape 598"/>
              <p:cNvCxnSpPr>
                <a:cxnSpLocks noChangeShapeType="1"/>
              </p:cNvCxnSpPr>
              <p:nvPr/>
            </p:nvCxnSpPr>
            <p:spPr bwMode="auto">
              <a:xfrm>
                <a:off x="4889" y="13321"/>
                <a:ext cx="469" cy="116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199" name="Text Box 599"/>
              <p:cNvSpPr txBox="1">
                <a:spLocks noChangeArrowheads="1"/>
              </p:cNvSpPr>
              <p:nvPr/>
            </p:nvSpPr>
            <p:spPr bwMode="auto">
              <a:xfrm>
                <a:off x="2263" y="14534"/>
                <a:ext cx="1094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dźwignia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6200" name="AutoShape 600"/>
              <p:cNvCxnSpPr>
                <a:cxnSpLocks noChangeShapeType="1"/>
              </p:cNvCxnSpPr>
              <p:nvPr/>
            </p:nvCxnSpPr>
            <p:spPr bwMode="auto">
              <a:xfrm flipH="1">
                <a:off x="2771" y="13406"/>
                <a:ext cx="544" cy="12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201" name="Text Box 601"/>
              <p:cNvSpPr txBox="1">
                <a:spLocks noChangeArrowheads="1"/>
              </p:cNvSpPr>
              <p:nvPr/>
            </p:nvSpPr>
            <p:spPr bwMode="auto">
              <a:xfrm>
                <a:off x="3911" y="9691"/>
                <a:ext cx="1381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śruba regulacyjna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6202" name="AutoShape 602"/>
              <p:cNvCxnSpPr>
                <a:cxnSpLocks noChangeShapeType="1"/>
              </p:cNvCxnSpPr>
              <p:nvPr/>
            </p:nvCxnSpPr>
            <p:spPr bwMode="auto">
              <a:xfrm>
                <a:off x="7385" y="14230"/>
                <a:ext cx="619" cy="29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203" name="AutoShape 603"/>
              <p:cNvCxnSpPr>
                <a:cxnSpLocks noChangeShapeType="1"/>
              </p:cNvCxnSpPr>
              <p:nvPr/>
            </p:nvCxnSpPr>
            <p:spPr bwMode="auto">
              <a:xfrm flipV="1">
                <a:off x="7083" y="11259"/>
                <a:ext cx="844" cy="59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204" name="AutoShape 604"/>
              <p:cNvCxnSpPr>
                <a:cxnSpLocks noChangeShapeType="1"/>
              </p:cNvCxnSpPr>
              <p:nvPr/>
            </p:nvCxnSpPr>
            <p:spPr bwMode="auto">
              <a:xfrm flipH="1" flipV="1">
                <a:off x="4477" y="10253"/>
                <a:ext cx="120" cy="69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205" name="Text Box 605"/>
              <p:cNvSpPr txBox="1">
                <a:spLocks noChangeArrowheads="1"/>
              </p:cNvSpPr>
              <p:nvPr/>
            </p:nvSpPr>
            <p:spPr bwMode="auto">
              <a:xfrm>
                <a:off x="5637" y="9725"/>
                <a:ext cx="1106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dźwignia kątowa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6206" name="AutoShape 606"/>
              <p:cNvCxnSpPr>
                <a:cxnSpLocks noChangeShapeType="1"/>
                <a:endCxn id="26205" idx="2"/>
              </p:cNvCxnSpPr>
              <p:nvPr/>
            </p:nvCxnSpPr>
            <p:spPr bwMode="auto">
              <a:xfrm flipH="1" flipV="1">
                <a:off x="6190" y="10322"/>
                <a:ext cx="91" cy="33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207" name="Arc 607"/>
              <p:cNvSpPr>
                <a:spLocks/>
              </p:cNvSpPr>
              <p:nvPr/>
            </p:nvSpPr>
            <p:spPr bwMode="auto">
              <a:xfrm rot="16200000">
                <a:off x="4471" y="12373"/>
                <a:ext cx="646" cy="750"/>
              </a:xfrm>
              <a:custGeom>
                <a:avLst/>
                <a:gdLst>
                  <a:gd name="G0" fmla="+- 21600 0 0"/>
                  <a:gd name="G1" fmla="+- 4352 0 0"/>
                  <a:gd name="G2" fmla="+- 21600 0 0"/>
                  <a:gd name="T0" fmla="*/ 15564 w 21600"/>
                  <a:gd name="T1" fmla="*/ 25092 h 25092"/>
                  <a:gd name="T2" fmla="*/ 443 w 21600"/>
                  <a:gd name="T3" fmla="*/ 0 h 25092"/>
                  <a:gd name="T4" fmla="*/ 21600 w 21600"/>
                  <a:gd name="T5" fmla="*/ 4352 h 25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092" fill="none" extrusionOk="0">
                    <a:moveTo>
                      <a:pt x="15564" y="25091"/>
                    </a:moveTo>
                    <a:cubicBezTo>
                      <a:pt x="6342" y="22407"/>
                      <a:pt x="0" y="13956"/>
                      <a:pt x="0" y="4352"/>
                    </a:cubicBezTo>
                    <a:cubicBezTo>
                      <a:pt x="-1" y="2890"/>
                      <a:pt x="148" y="1431"/>
                      <a:pt x="442" y="-1"/>
                    </a:cubicBezTo>
                  </a:path>
                  <a:path w="21600" h="25092" stroke="0" extrusionOk="0">
                    <a:moveTo>
                      <a:pt x="15564" y="25091"/>
                    </a:moveTo>
                    <a:cubicBezTo>
                      <a:pt x="6342" y="22407"/>
                      <a:pt x="0" y="13956"/>
                      <a:pt x="0" y="4352"/>
                    </a:cubicBezTo>
                    <a:cubicBezTo>
                      <a:pt x="-1" y="2890"/>
                      <a:pt x="148" y="1431"/>
                      <a:pt x="442" y="-1"/>
                    </a:cubicBezTo>
                    <a:lnTo>
                      <a:pt x="21600" y="435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none" w="med" len="med"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208" name="Text Box 608"/>
              <p:cNvSpPr txBox="1">
                <a:spLocks noChangeArrowheads="1"/>
              </p:cNvSpPr>
              <p:nvPr/>
            </p:nvSpPr>
            <p:spPr bwMode="auto">
              <a:xfrm>
                <a:off x="7676" y="10059"/>
                <a:ext cx="1049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tłoczysko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6209" name="AutoShape 609"/>
              <p:cNvCxnSpPr>
                <a:cxnSpLocks noChangeShapeType="1"/>
              </p:cNvCxnSpPr>
              <p:nvPr/>
            </p:nvCxnSpPr>
            <p:spPr bwMode="auto">
              <a:xfrm flipV="1">
                <a:off x="6756" y="10296"/>
                <a:ext cx="1042" cy="90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210" name="Text Box 610"/>
              <p:cNvSpPr txBox="1">
                <a:spLocks noChangeArrowheads="1"/>
              </p:cNvSpPr>
              <p:nvPr/>
            </p:nvSpPr>
            <p:spPr bwMode="auto">
              <a:xfrm>
                <a:off x="7675" y="11568"/>
                <a:ext cx="1298" cy="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sprężyna zwalniaka 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211" name="Text Box 611"/>
              <p:cNvSpPr txBox="1">
                <a:spLocks noChangeArrowheads="1"/>
              </p:cNvSpPr>
              <p:nvPr/>
            </p:nvSpPr>
            <p:spPr bwMode="auto">
              <a:xfrm>
                <a:off x="7700" y="12326"/>
                <a:ext cx="767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tłok 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212" name="Text Box 612"/>
              <p:cNvSpPr txBox="1">
                <a:spLocks noChangeArrowheads="1"/>
              </p:cNvSpPr>
              <p:nvPr/>
            </p:nvSpPr>
            <p:spPr bwMode="auto">
              <a:xfrm>
                <a:off x="7710" y="13250"/>
                <a:ext cx="1237" cy="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podstawa hamulca 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6213" name="AutoShape 613"/>
              <p:cNvCxnSpPr>
                <a:cxnSpLocks noChangeShapeType="1"/>
              </p:cNvCxnSpPr>
              <p:nvPr/>
            </p:nvCxnSpPr>
            <p:spPr bwMode="auto">
              <a:xfrm flipV="1">
                <a:off x="7062" y="11821"/>
                <a:ext cx="800" cy="36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214" name="AutoShape 614"/>
              <p:cNvCxnSpPr>
                <a:cxnSpLocks noChangeShapeType="1"/>
              </p:cNvCxnSpPr>
              <p:nvPr/>
            </p:nvCxnSpPr>
            <p:spPr bwMode="auto">
              <a:xfrm flipV="1">
                <a:off x="7072" y="12541"/>
                <a:ext cx="790" cy="14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215" name="AutoShape 615"/>
              <p:cNvCxnSpPr>
                <a:cxnSpLocks noChangeShapeType="1"/>
              </p:cNvCxnSpPr>
              <p:nvPr/>
            </p:nvCxnSpPr>
            <p:spPr bwMode="auto">
              <a:xfrm flipV="1">
                <a:off x="7035" y="13541"/>
                <a:ext cx="859" cy="28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627" name="Text Box 601"/>
              <p:cNvSpPr txBox="1">
                <a:spLocks noChangeArrowheads="1"/>
              </p:cNvSpPr>
              <p:nvPr/>
            </p:nvSpPr>
            <p:spPr bwMode="auto">
              <a:xfrm>
                <a:off x="2065" y="10264"/>
                <a:ext cx="2496" cy="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wał wyhamowywanego układu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629" name="Łącznik prosty 628"/>
            <p:cNvCxnSpPr/>
            <p:nvPr/>
          </p:nvCxnSpPr>
          <p:spPr>
            <a:xfrm flipH="1" flipV="1">
              <a:off x="1171575" y="1676400"/>
              <a:ext cx="1914525" cy="21240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pole tekstowe 630"/>
            <p:cNvSpPr txBox="1"/>
            <p:nvPr/>
          </p:nvSpPr>
          <p:spPr>
            <a:xfrm>
              <a:off x="667657" y="0"/>
              <a:ext cx="7387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Hamulec bębnowy ze zwalniakiem hydraulicznym</a:t>
              </a:r>
              <a:endParaRPr lang="pl-PL" sz="2000" dirty="0"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58</a:t>
            </a:fld>
            <a:endParaRPr lang="pl-PL"/>
          </a:p>
        </p:txBody>
      </p:sp>
      <p:pic>
        <p:nvPicPr>
          <p:cNvPr id="3" name="Obraz 2" descr="Znalezione obrazy dla zapytania helicopter tail rotor drive"/>
          <p:cNvPicPr/>
          <p:nvPr/>
        </p:nvPicPr>
        <p:blipFill>
          <a:blip r:embed="rId2" cstate="print"/>
          <a:srcRect b="16729"/>
          <a:stretch>
            <a:fillRect/>
          </a:stretch>
        </p:blipFill>
        <p:spPr bwMode="auto">
          <a:xfrm>
            <a:off x="548531" y="1098176"/>
            <a:ext cx="8251730" cy="307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68941" y="5016414"/>
            <a:ext cx="8256494" cy="128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Schemat układu przenoszenia napędu w helikopterze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  <a:r>
              <a:rPr kumimoji="0" 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1257300" marR="0" lvl="2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1. silnik,</a:t>
            </a:r>
            <a:r>
              <a:rPr kumimoji="0" 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2. wał wejściowy przekładni głównej,  3. przekładnia główna,  </a:t>
            </a:r>
          </a:p>
          <a:p>
            <a:pPr marL="1257300" marR="0" lvl="2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4. wał wirnika nośnego,  5. wałek ogonowy,  6. przekładnia pośrednia,  </a:t>
            </a:r>
          </a:p>
          <a:p>
            <a:pPr marL="1257300" marR="0" lvl="2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7. przekładnia śmigła ogonowego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59</a:t>
            </a:fld>
            <a:endParaRPr lang="pl-PL"/>
          </a:p>
        </p:txBody>
      </p:sp>
      <p:grpSp>
        <p:nvGrpSpPr>
          <p:cNvPr id="137" name="Grupa 136"/>
          <p:cNvGrpSpPr/>
          <p:nvPr/>
        </p:nvGrpSpPr>
        <p:grpSpPr>
          <a:xfrm>
            <a:off x="623888" y="577228"/>
            <a:ext cx="7902127" cy="4949513"/>
            <a:chOff x="623888" y="577228"/>
            <a:chExt cx="7902127" cy="4949513"/>
          </a:xfrm>
        </p:grpSpPr>
        <p:cxnSp>
          <p:nvCxnSpPr>
            <p:cNvPr id="29714" name="AutoShape 18"/>
            <p:cNvCxnSpPr>
              <a:cxnSpLocks noChangeShapeType="1"/>
              <a:endCxn id="53" idx="1"/>
            </p:cNvCxnSpPr>
            <p:nvPr/>
          </p:nvCxnSpPr>
          <p:spPr bwMode="auto">
            <a:xfrm flipV="1">
              <a:off x="4738267" y="2734219"/>
              <a:ext cx="904291" cy="77155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4910790" y="1401447"/>
              <a:ext cx="2049920" cy="2050046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5711373" y="2214680"/>
              <a:ext cx="436153" cy="436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9730" name="Text Box 34"/>
            <p:cNvSpPr txBox="1">
              <a:spLocks noChangeArrowheads="1"/>
            </p:cNvSpPr>
            <p:nvPr/>
          </p:nvSpPr>
          <p:spPr bwMode="auto">
            <a:xfrm>
              <a:off x="623888" y="4072808"/>
              <a:ext cx="1759151" cy="450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napęd od silnika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1" name="Text Box 35"/>
            <p:cNvSpPr txBox="1">
              <a:spLocks noChangeArrowheads="1"/>
            </p:cNvSpPr>
            <p:nvPr/>
          </p:nvSpPr>
          <p:spPr bwMode="auto">
            <a:xfrm>
              <a:off x="1576216" y="4836207"/>
              <a:ext cx="1704874" cy="450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wałek ogonowy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32" name="AutoShape 36"/>
            <p:cNvCxnSpPr>
              <a:cxnSpLocks noChangeShapeType="1"/>
            </p:cNvCxnSpPr>
            <p:nvPr/>
          </p:nvCxnSpPr>
          <p:spPr bwMode="auto">
            <a:xfrm rot="5400000" flipH="1" flipV="1">
              <a:off x="1982791" y="3886050"/>
              <a:ext cx="1231207" cy="7323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733" name="Text Box 37"/>
            <p:cNvSpPr txBox="1">
              <a:spLocks noChangeArrowheads="1"/>
            </p:cNvSpPr>
            <p:nvPr/>
          </p:nvSpPr>
          <p:spPr bwMode="auto">
            <a:xfrm>
              <a:off x="5324597" y="4306917"/>
              <a:ext cx="1291014" cy="770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wałek pośredni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4" name="Text Box 38"/>
            <p:cNvSpPr txBox="1">
              <a:spLocks noChangeArrowheads="1"/>
            </p:cNvSpPr>
            <p:nvPr/>
          </p:nvSpPr>
          <p:spPr bwMode="auto">
            <a:xfrm>
              <a:off x="6541033" y="577228"/>
              <a:ext cx="1250306" cy="68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śmigło ogonowe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35" name="AutoShape 39"/>
            <p:cNvCxnSpPr>
              <a:cxnSpLocks noChangeShapeType="1"/>
              <a:endCxn id="29706" idx="0"/>
            </p:cNvCxnSpPr>
            <p:nvPr/>
          </p:nvCxnSpPr>
          <p:spPr bwMode="auto">
            <a:xfrm>
              <a:off x="7294849" y="824808"/>
              <a:ext cx="1161866" cy="57567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36" name="AutoShape 40"/>
            <p:cNvCxnSpPr>
              <a:cxnSpLocks noChangeShapeType="1"/>
            </p:cNvCxnSpPr>
            <p:nvPr/>
          </p:nvCxnSpPr>
          <p:spPr bwMode="auto">
            <a:xfrm flipH="1">
              <a:off x="6153602" y="1080302"/>
              <a:ext cx="363461" cy="34894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37" name="AutoShape 41"/>
            <p:cNvCxnSpPr>
              <a:cxnSpLocks noChangeShapeType="1"/>
            </p:cNvCxnSpPr>
            <p:nvPr/>
          </p:nvCxnSpPr>
          <p:spPr bwMode="auto">
            <a:xfrm rot="16200000" flipV="1">
              <a:off x="4762928" y="3539245"/>
              <a:ext cx="1213464" cy="44863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738" name="Text Box 42"/>
            <p:cNvSpPr txBox="1">
              <a:spLocks noChangeArrowheads="1"/>
            </p:cNvSpPr>
            <p:nvPr/>
          </p:nvSpPr>
          <p:spPr bwMode="auto">
            <a:xfrm>
              <a:off x="3691499" y="4290898"/>
              <a:ext cx="1352075" cy="1003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przekładnia pośrednia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(kątowa)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9" name="Text Box 43"/>
            <p:cNvSpPr txBox="1">
              <a:spLocks noChangeArrowheads="1"/>
            </p:cNvSpPr>
            <p:nvPr/>
          </p:nvSpPr>
          <p:spPr bwMode="auto">
            <a:xfrm>
              <a:off x="6771031" y="4276358"/>
              <a:ext cx="1352075" cy="1250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przekładnia śmigła ogonowego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(kątowa)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40" name="AutoShape 44"/>
            <p:cNvCxnSpPr>
              <a:cxnSpLocks noChangeShapeType="1"/>
            </p:cNvCxnSpPr>
            <p:nvPr/>
          </p:nvCxnSpPr>
          <p:spPr bwMode="auto">
            <a:xfrm flipH="1">
              <a:off x="4200344" y="3840178"/>
              <a:ext cx="348923" cy="47979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41" name="AutoShape 45"/>
            <p:cNvCxnSpPr>
              <a:cxnSpLocks noChangeShapeType="1"/>
            </p:cNvCxnSpPr>
            <p:nvPr/>
          </p:nvCxnSpPr>
          <p:spPr bwMode="auto">
            <a:xfrm rot="16200000" flipH="1">
              <a:off x="5608008" y="3044101"/>
              <a:ext cx="1693603" cy="86689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57" name="Grupa 56"/>
            <p:cNvGrpSpPr/>
            <p:nvPr/>
          </p:nvGrpSpPr>
          <p:grpSpPr>
            <a:xfrm>
              <a:off x="1439010" y="3156830"/>
              <a:ext cx="3621567" cy="930517"/>
              <a:chOff x="1439010" y="3156830"/>
              <a:chExt cx="3621567" cy="930517"/>
            </a:xfrm>
          </p:grpSpPr>
          <p:cxnSp>
            <p:nvCxnSpPr>
              <p:cNvPr id="29716" name="AutoShape 20"/>
              <p:cNvCxnSpPr>
                <a:cxnSpLocks noChangeShapeType="1"/>
              </p:cNvCxnSpPr>
              <p:nvPr/>
            </p:nvCxnSpPr>
            <p:spPr bwMode="auto">
              <a:xfrm>
                <a:off x="1439010" y="3636627"/>
                <a:ext cx="2747765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21" name="AutoShape 25"/>
              <p:cNvCxnSpPr>
                <a:cxnSpLocks noChangeShapeType="1"/>
              </p:cNvCxnSpPr>
              <p:nvPr/>
            </p:nvCxnSpPr>
            <p:spPr bwMode="auto">
              <a:xfrm rot="10800000">
                <a:off x="2208578" y="3693815"/>
                <a:ext cx="174461" cy="0"/>
              </a:xfrm>
              <a:prstGeom prst="straightConnector1">
                <a:avLst/>
              </a:prstGeom>
              <a:noFill/>
              <a:ln w="571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</p:cxnSp>
          <p:sp>
            <p:nvSpPr>
              <p:cNvPr id="29715" name="Oval 19"/>
              <p:cNvSpPr>
                <a:spLocks noChangeArrowheads="1"/>
              </p:cNvSpPr>
              <p:nvPr/>
            </p:nvSpPr>
            <p:spPr bwMode="auto">
              <a:xfrm>
                <a:off x="4388375" y="3417568"/>
                <a:ext cx="436153" cy="43618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cxnSp>
            <p:nvCxnSpPr>
              <p:cNvPr id="50" name="AutoShape 25"/>
              <p:cNvCxnSpPr>
                <a:cxnSpLocks noChangeShapeType="1"/>
              </p:cNvCxnSpPr>
              <p:nvPr/>
            </p:nvCxnSpPr>
            <p:spPr bwMode="auto">
              <a:xfrm rot="10800000">
                <a:off x="2199855" y="3577501"/>
                <a:ext cx="174461" cy="0"/>
              </a:xfrm>
              <a:prstGeom prst="straightConnector1">
                <a:avLst/>
              </a:prstGeom>
              <a:noFill/>
              <a:ln w="571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</p:cxnSp>
          <p:sp>
            <p:nvSpPr>
              <p:cNvPr id="29729" name="Arc 33"/>
              <p:cNvSpPr>
                <a:spLocks/>
              </p:cNvSpPr>
              <p:nvPr/>
            </p:nvSpPr>
            <p:spPr bwMode="auto">
              <a:xfrm>
                <a:off x="1627040" y="3156830"/>
                <a:ext cx="159923" cy="930517"/>
              </a:xfrm>
              <a:custGeom>
                <a:avLst/>
                <a:gdLst>
                  <a:gd name="G0" fmla="+- 19170 0 0"/>
                  <a:gd name="G1" fmla="+- 21600 0 0"/>
                  <a:gd name="G2" fmla="+- 21600 0 0"/>
                  <a:gd name="T0" fmla="*/ 3432 w 40770"/>
                  <a:gd name="T1" fmla="*/ 6806 h 43200"/>
                  <a:gd name="T2" fmla="*/ 0 w 40770"/>
                  <a:gd name="T3" fmla="*/ 31554 h 43200"/>
                  <a:gd name="T4" fmla="*/ 19170 w 4077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770" h="43200" fill="none" extrusionOk="0">
                    <a:moveTo>
                      <a:pt x="3431" y="6805"/>
                    </a:moveTo>
                    <a:cubicBezTo>
                      <a:pt x="7514" y="2462"/>
                      <a:pt x="13209" y="-1"/>
                      <a:pt x="19170" y="0"/>
                    </a:cubicBezTo>
                    <a:cubicBezTo>
                      <a:pt x="31099" y="0"/>
                      <a:pt x="40770" y="9670"/>
                      <a:pt x="40770" y="21600"/>
                    </a:cubicBezTo>
                    <a:cubicBezTo>
                      <a:pt x="40770" y="33529"/>
                      <a:pt x="31099" y="43200"/>
                      <a:pt x="19170" y="43200"/>
                    </a:cubicBezTo>
                    <a:cubicBezTo>
                      <a:pt x="11107" y="43200"/>
                      <a:pt x="3715" y="38709"/>
                      <a:pt x="0" y="31553"/>
                    </a:cubicBezTo>
                  </a:path>
                  <a:path w="40770" h="43200" stroke="0" extrusionOk="0">
                    <a:moveTo>
                      <a:pt x="3431" y="6805"/>
                    </a:moveTo>
                    <a:cubicBezTo>
                      <a:pt x="7514" y="2462"/>
                      <a:pt x="13209" y="-1"/>
                      <a:pt x="19170" y="0"/>
                    </a:cubicBezTo>
                    <a:cubicBezTo>
                      <a:pt x="31099" y="0"/>
                      <a:pt x="40770" y="9670"/>
                      <a:pt x="40770" y="21600"/>
                    </a:cubicBezTo>
                    <a:cubicBezTo>
                      <a:pt x="40770" y="33529"/>
                      <a:pt x="31099" y="43200"/>
                      <a:pt x="19170" y="43200"/>
                    </a:cubicBezTo>
                    <a:cubicBezTo>
                      <a:pt x="11107" y="43200"/>
                      <a:pt x="3715" y="38709"/>
                      <a:pt x="0" y="31553"/>
                    </a:cubicBezTo>
                    <a:lnTo>
                      <a:pt x="1917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arrow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47" name="Prostokąt 46"/>
              <p:cNvSpPr/>
              <p:nvPr/>
            </p:nvSpPr>
            <p:spPr>
              <a:xfrm>
                <a:off x="4182035" y="3496235"/>
                <a:ext cx="242047" cy="2689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8" name="Prostokąt 47"/>
              <p:cNvSpPr/>
              <p:nvPr/>
            </p:nvSpPr>
            <p:spPr>
              <a:xfrm>
                <a:off x="3984811" y="3527611"/>
                <a:ext cx="129989" cy="2106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9" name="Prostokąt 48"/>
              <p:cNvSpPr/>
              <p:nvPr/>
            </p:nvSpPr>
            <p:spPr>
              <a:xfrm rot="18900000">
                <a:off x="4701987" y="3303494"/>
                <a:ext cx="242047" cy="2689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1" name="Prostokąt 50"/>
              <p:cNvSpPr/>
              <p:nvPr/>
            </p:nvSpPr>
            <p:spPr>
              <a:xfrm rot="18900000">
                <a:off x="4930588" y="3182470"/>
                <a:ext cx="129989" cy="2106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4" name="Grupa 53"/>
            <p:cNvGrpSpPr/>
            <p:nvPr/>
          </p:nvGrpSpPr>
          <p:grpSpPr>
            <a:xfrm>
              <a:off x="5486399" y="2514600"/>
              <a:ext cx="363070" cy="398930"/>
              <a:chOff x="5338482" y="2649070"/>
              <a:chExt cx="363070" cy="398930"/>
            </a:xfrm>
          </p:grpSpPr>
          <p:sp>
            <p:nvSpPr>
              <p:cNvPr id="52" name="Prostokąt 51"/>
              <p:cNvSpPr/>
              <p:nvPr/>
            </p:nvSpPr>
            <p:spPr>
              <a:xfrm rot="-2700000">
                <a:off x="5338482" y="2837329"/>
                <a:ext cx="129989" cy="2106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3" name="Prostokąt 52"/>
              <p:cNvSpPr/>
              <p:nvPr/>
            </p:nvSpPr>
            <p:spPr>
              <a:xfrm rot="-2700000">
                <a:off x="5459505" y="2649070"/>
                <a:ext cx="242047" cy="2689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92" name="Text Box 35"/>
            <p:cNvSpPr txBox="1">
              <a:spLocks noChangeArrowheads="1"/>
            </p:cNvSpPr>
            <p:nvPr/>
          </p:nvSpPr>
          <p:spPr bwMode="auto">
            <a:xfrm>
              <a:off x="854558" y="1774760"/>
              <a:ext cx="1296972" cy="69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elastyczna podpora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3" name="AutoShape 36"/>
            <p:cNvCxnSpPr>
              <a:cxnSpLocks noChangeShapeType="1"/>
            </p:cNvCxnSpPr>
            <p:nvPr/>
          </p:nvCxnSpPr>
          <p:spPr bwMode="auto">
            <a:xfrm rot="16200000" flipV="1">
              <a:off x="1308198" y="2599115"/>
              <a:ext cx="1213276" cy="71543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5" name="Text Box 35"/>
            <p:cNvSpPr txBox="1">
              <a:spLocks noChangeArrowheads="1"/>
            </p:cNvSpPr>
            <p:nvPr/>
          </p:nvSpPr>
          <p:spPr bwMode="auto">
            <a:xfrm>
              <a:off x="2956781" y="1631325"/>
              <a:ext cx="1373171" cy="963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sprzęgła przegubowe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1800" i="1" dirty="0" smtClean="0">
                  <a:latin typeface="Times New Roman" pitchFamily="18" charset="0"/>
                  <a:cs typeface="Arial" pitchFamily="34" charset="0"/>
                </a:rPr>
                <a:t>(Cardana)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6" name="AutoShape 36"/>
            <p:cNvCxnSpPr>
              <a:cxnSpLocks noChangeShapeType="1"/>
              <a:endCxn id="95" idx="2"/>
            </p:cNvCxnSpPr>
            <p:nvPr/>
          </p:nvCxnSpPr>
          <p:spPr bwMode="auto">
            <a:xfrm rot="16200000" flipV="1">
              <a:off x="3346805" y="2891845"/>
              <a:ext cx="997324" cy="40419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" name="AutoShape 36"/>
            <p:cNvCxnSpPr>
              <a:cxnSpLocks noChangeShapeType="1"/>
            </p:cNvCxnSpPr>
            <p:nvPr/>
          </p:nvCxnSpPr>
          <p:spPr bwMode="auto">
            <a:xfrm rot="10800000">
              <a:off x="3805522" y="2581836"/>
              <a:ext cx="1174375" cy="67683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" name="AutoShape 36"/>
            <p:cNvCxnSpPr>
              <a:cxnSpLocks noChangeShapeType="1"/>
            </p:cNvCxnSpPr>
            <p:nvPr/>
          </p:nvCxnSpPr>
          <p:spPr bwMode="auto">
            <a:xfrm rot="10800000">
              <a:off x="3886201" y="2541494"/>
              <a:ext cx="1600857" cy="22925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85" name="Grupa 84"/>
            <p:cNvGrpSpPr/>
            <p:nvPr/>
          </p:nvGrpSpPr>
          <p:grpSpPr>
            <a:xfrm>
              <a:off x="7630447" y="1400478"/>
              <a:ext cx="895568" cy="2468779"/>
              <a:chOff x="7630447" y="1400478"/>
              <a:chExt cx="895568" cy="2468779"/>
            </a:xfrm>
          </p:grpSpPr>
          <p:grpSp>
            <p:nvGrpSpPr>
              <p:cNvPr id="67" name="Grupa 66"/>
              <p:cNvGrpSpPr/>
              <p:nvPr/>
            </p:nvGrpSpPr>
            <p:grpSpPr>
              <a:xfrm>
                <a:off x="7765069" y="3226037"/>
                <a:ext cx="161815" cy="161815"/>
                <a:chOff x="7717825" y="3302237"/>
                <a:chExt cx="253528" cy="253528"/>
              </a:xfrm>
            </p:grpSpPr>
            <p:sp>
              <p:nvSpPr>
                <p:cNvPr id="68" name="Prostokąt 67"/>
                <p:cNvSpPr/>
                <p:nvPr/>
              </p:nvSpPr>
              <p:spPr>
                <a:xfrm>
                  <a:off x="7722108" y="3387852"/>
                  <a:ext cx="242316" cy="914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69" name="Łuk 68"/>
                <p:cNvSpPr/>
                <p:nvPr/>
              </p:nvSpPr>
              <p:spPr>
                <a:xfrm rot="-2700000">
                  <a:off x="7717825" y="3302237"/>
                  <a:ext cx="253528" cy="253528"/>
                </a:xfrm>
                <a:prstGeom prst="arc">
                  <a:avLst>
                    <a:gd name="adj1" fmla="val 14341529"/>
                    <a:gd name="adj2" fmla="val 16878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grpSp>
            <p:nvGrpSpPr>
              <p:cNvPr id="66" name="Grupa 65"/>
              <p:cNvGrpSpPr/>
              <p:nvPr/>
            </p:nvGrpSpPr>
            <p:grpSpPr>
              <a:xfrm>
                <a:off x="7722397" y="3302237"/>
                <a:ext cx="253528" cy="253528"/>
                <a:chOff x="7717825" y="3302237"/>
                <a:chExt cx="253528" cy="253528"/>
              </a:xfrm>
            </p:grpSpPr>
            <p:sp>
              <p:nvSpPr>
                <p:cNvPr id="65" name="Prostokąt 64"/>
                <p:cNvSpPr/>
                <p:nvPr/>
              </p:nvSpPr>
              <p:spPr>
                <a:xfrm>
                  <a:off x="7722108" y="3387852"/>
                  <a:ext cx="242316" cy="914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64" name="Łuk 63"/>
                <p:cNvSpPr/>
                <p:nvPr/>
              </p:nvSpPr>
              <p:spPr>
                <a:xfrm rot="-2700000">
                  <a:off x="7717825" y="3302237"/>
                  <a:ext cx="253528" cy="253528"/>
                </a:xfrm>
                <a:prstGeom prst="arc">
                  <a:avLst>
                    <a:gd name="adj1" fmla="val 14341529"/>
                    <a:gd name="adj2" fmla="val 16878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grpSp>
            <p:nvGrpSpPr>
              <p:cNvPr id="29700" name="Group 4"/>
              <p:cNvGrpSpPr>
                <a:grpSpLocks/>
              </p:cNvGrpSpPr>
              <p:nvPr/>
            </p:nvGrpSpPr>
            <p:grpSpPr bwMode="auto">
              <a:xfrm>
                <a:off x="7630447" y="1400478"/>
                <a:ext cx="895568" cy="2468779"/>
                <a:chOff x="8909" y="2898"/>
                <a:chExt cx="924" cy="2547"/>
              </a:xfrm>
            </p:grpSpPr>
            <p:cxnSp>
              <p:nvCxnSpPr>
                <p:cNvPr id="29705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9345" y="3963"/>
                  <a:ext cx="390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9703" name="Oval 7"/>
                <p:cNvSpPr>
                  <a:spLocks noChangeArrowheads="1"/>
                </p:cNvSpPr>
                <p:nvPr/>
              </p:nvSpPr>
              <p:spPr bwMode="auto">
                <a:xfrm>
                  <a:off x="8909" y="3738"/>
                  <a:ext cx="450" cy="4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800"/>
                </a:p>
              </p:txBody>
            </p:sp>
            <p:sp>
              <p:nvSpPr>
                <p:cNvPr id="61" name="Oval 5"/>
                <p:cNvSpPr>
                  <a:spLocks noChangeArrowheads="1"/>
                </p:cNvSpPr>
                <p:nvPr/>
              </p:nvSpPr>
              <p:spPr bwMode="auto">
                <a:xfrm>
                  <a:off x="8987" y="4047"/>
                  <a:ext cx="294" cy="185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800"/>
                </a:p>
              </p:txBody>
            </p:sp>
            <p:sp>
              <p:nvSpPr>
                <p:cNvPr id="29706" name="Rectangle 10"/>
                <p:cNvSpPr>
                  <a:spLocks noChangeArrowheads="1"/>
                </p:cNvSpPr>
                <p:nvPr/>
              </p:nvSpPr>
              <p:spPr bwMode="auto">
                <a:xfrm>
                  <a:off x="9690" y="2898"/>
                  <a:ext cx="143" cy="213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dashDot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800"/>
                </a:p>
              </p:txBody>
            </p:sp>
            <p:sp>
              <p:nvSpPr>
                <p:cNvPr id="62" name="Oval 5"/>
                <p:cNvSpPr>
                  <a:spLocks noChangeArrowheads="1"/>
                </p:cNvSpPr>
                <p:nvPr/>
              </p:nvSpPr>
              <p:spPr bwMode="auto">
                <a:xfrm>
                  <a:off x="8983" y="4121"/>
                  <a:ext cx="294" cy="185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800"/>
                </a:p>
              </p:txBody>
            </p:sp>
            <p:sp>
              <p:nvSpPr>
                <p:cNvPr id="29701" name="Oval 5"/>
                <p:cNvSpPr>
                  <a:spLocks noChangeArrowheads="1"/>
                </p:cNvSpPr>
                <p:nvPr/>
              </p:nvSpPr>
              <p:spPr bwMode="auto">
                <a:xfrm>
                  <a:off x="8909" y="4995"/>
                  <a:ext cx="450" cy="4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800"/>
                </a:p>
              </p:txBody>
            </p:sp>
            <p:sp>
              <p:nvSpPr>
                <p:cNvPr id="63" name="Oval 5"/>
                <p:cNvSpPr>
                  <a:spLocks noChangeArrowheads="1"/>
                </p:cNvSpPr>
                <p:nvPr/>
              </p:nvSpPr>
              <p:spPr bwMode="auto">
                <a:xfrm>
                  <a:off x="9052" y="4195"/>
                  <a:ext cx="170" cy="13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800"/>
                </a:p>
              </p:txBody>
            </p:sp>
            <p:sp>
              <p:nvSpPr>
                <p:cNvPr id="29702" name="Oval 6"/>
                <p:cNvSpPr>
                  <a:spLocks noChangeArrowheads="1"/>
                </p:cNvSpPr>
                <p:nvPr/>
              </p:nvSpPr>
              <p:spPr bwMode="auto">
                <a:xfrm>
                  <a:off x="9089" y="5160"/>
                  <a:ext cx="105" cy="10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800"/>
                </a:p>
              </p:txBody>
            </p:sp>
          </p:grpSp>
          <p:cxnSp>
            <p:nvCxnSpPr>
              <p:cNvPr id="75" name="Łącznik prosty 74"/>
              <p:cNvCxnSpPr/>
              <p:nvPr/>
            </p:nvCxnSpPr>
            <p:spPr>
              <a:xfrm rot="5400000">
                <a:off x="7943850" y="2631186"/>
                <a:ext cx="8686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Łącznik prosty 75"/>
              <p:cNvCxnSpPr/>
              <p:nvPr/>
            </p:nvCxnSpPr>
            <p:spPr>
              <a:xfrm rot="5400000">
                <a:off x="7661910" y="2628138"/>
                <a:ext cx="8686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Łącznik prosty 78"/>
              <p:cNvCxnSpPr/>
              <p:nvPr/>
            </p:nvCxnSpPr>
            <p:spPr>
              <a:xfrm rot="5400000">
                <a:off x="7599977" y="2976373"/>
                <a:ext cx="497034" cy="58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upa 79"/>
            <p:cNvGrpSpPr/>
            <p:nvPr/>
          </p:nvGrpSpPr>
          <p:grpSpPr>
            <a:xfrm>
              <a:off x="4826901" y="3593069"/>
              <a:ext cx="142088" cy="141779"/>
              <a:chOff x="4871501" y="3584149"/>
              <a:chExt cx="142088" cy="141779"/>
            </a:xfrm>
          </p:grpSpPr>
          <p:cxnSp>
            <p:nvCxnSpPr>
              <p:cNvPr id="58" name="Łącznik prosty 57"/>
              <p:cNvCxnSpPr/>
              <p:nvPr/>
            </p:nvCxnSpPr>
            <p:spPr>
              <a:xfrm rot="16200000" flipH="1">
                <a:off x="4895733" y="3584349"/>
                <a:ext cx="118055" cy="1176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/>
              <p:cNvCxnSpPr/>
              <p:nvPr/>
            </p:nvCxnSpPr>
            <p:spPr>
              <a:xfrm rot="2700000">
                <a:off x="4871501" y="359314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69"/>
              <p:cNvCxnSpPr/>
              <p:nvPr/>
            </p:nvCxnSpPr>
            <p:spPr>
              <a:xfrm rot="2700000">
                <a:off x="4901115" y="3621120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/>
              <p:cNvCxnSpPr/>
              <p:nvPr/>
            </p:nvCxnSpPr>
            <p:spPr>
              <a:xfrm rot="2700000">
                <a:off x="4930728" y="3649093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y 71"/>
              <p:cNvCxnSpPr/>
              <p:nvPr/>
            </p:nvCxnSpPr>
            <p:spPr>
              <a:xfrm rot="2700000">
                <a:off x="4960342" y="367706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a 80"/>
            <p:cNvGrpSpPr/>
            <p:nvPr/>
          </p:nvGrpSpPr>
          <p:grpSpPr>
            <a:xfrm>
              <a:off x="4519871" y="3286038"/>
              <a:ext cx="142088" cy="118055"/>
              <a:chOff x="4871501" y="3584149"/>
              <a:chExt cx="142088" cy="118055"/>
            </a:xfrm>
          </p:grpSpPr>
          <p:cxnSp>
            <p:nvCxnSpPr>
              <p:cNvPr id="82" name="Łącznik prosty 81"/>
              <p:cNvCxnSpPr/>
              <p:nvPr/>
            </p:nvCxnSpPr>
            <p:spPr>
              <a:xfrm rot="16200000" flipH="1">
                <a:off x="4895733" y="3584349"/>
                <a:ext cx="118055" cy="1176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Łącznik prosty 82"/>
              <p:cNvCxnSpPr/>
              <p:nvPr/>
            </p:nvCxnSpPr>
            <p:spPr>
              <a:xfrm rot="2700000">
                <a:off x="4871501" y="359314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Łącznik prosty 83"/>
              <p:cNvCxnSpPr/>
              <p:nvPr/>
            </p:nvCxnSpPr>
            <p:spPr>
              <a:xfrm rot="2700000">
                <a:off x="4901115" y="3621120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Łącznik prosty 85"/>
              <p:cNvCxnSpPr/>
              <p:nvPr/>
            </p:nvCxnSpPr>
            <p:spPr>
              <a:xfrm rot="2700000">
                <a:off x="4930728" y="3649093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Łącznik prosty 90"/>
            <p:cNvCxnSpPr/>
            <p:nvPr/>
          </p:nvCxnSpPr>
          <p:spPr>
            <a:xfrm rot="16200000" flipH="1">
              <a:off x="4609811" y="3396765"/>
              <a:ext cx="43506" cy="315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upa 93"/>
            <p:cNvGrpSpPr/>
            <p:nvPr/>
          </p:nvGrpSpPr>
          <p:grpSpPr>
            <a:xfrm>
              <a:off x="5858017" y="2679413"/>
              <a:ext cx="142088" cy="141779"/>
              <a:chOff x="4871501" y="3584149"/>
              <a:chExt cx="142088" cy="141779"/>
            </a:xfrm>
          </p:grpSpPr>
          <p:cxnSp>
            <p:nvCxnSpPr>
              <p:cNvPr id="97" name="Łącznik prosty 96"/>
              <p:cNvCxnSpPr/>
              <p:nvPr/>
            </p:nvCxnSpPr>
            <p:spPr>
              <a:xfrm rot="16200000" flipH="1">
                <a:off x="4895733" y="3584349"/>
                <a:ext cx="118055" cy="1176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Łącznik prosty 97"/>
              <p:cNvCxnSpPr/>
              <p:nvPr/>
            </p:nvCxnSpPr>
            <p:spPr>
              <a:xfrm rot="2700000">
                <a:off x="4871501" y="359314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Łącznik prosty 99"/>
              <p:cNvCxnSpPr/>
              <p:nvPr/>
            </p:nvCxnSpPr>
            <p:spPr>
              <a:xfrm rot="2700000">
                <a:off x="4901115" y="3621120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Łącznik prosty 101"/>
              <p:cNvCxnSpPr/>
              <p:nvPr/>
            </p:nvCxnSpPr>
            <p:spPr>
              <a:xfrm rot="2700000">
                <a:off x="4930728" y="3649093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Łącznik prosty 102"/>
              <p:cNvCxnSpPr/>
              <p:nvPr/>
            </p:nvCxnSpPr>
            <p:spPr>
              <a:xfrm rot="2700000">
                <a:off x="4960342" y="367706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upa 103"/>
            <p:cNvGrpSpPr/>
            <p:nvPr/>
          </p:nvGrpSpPr>
          <p:grpSpPr>
            <a:xfrm>
              <a:off x="5554704" y="2376100"/>
              <a:ext cx="142088" cy="141779"/>
              <a:chOff x="4871501" y="3584149"/>
              <a:chExt cx="142088" cy="141779"/>
            </a:xfrm>
          </p:grpSpPr>
          <p:cxnSp>
            <p:nvCxnSpPr>
              <p:cNvPr id="105" name="Łącznik prosty 104"/>
              <p:cNvCxnSpPr/>
              <p:nvPr/>
            </p:nvCxnSpPr>
            <p:spPr>
              <a:xfrm rot="16200000" flipH="1">
                <a:off x="4895733" y="3584349"/>
                <a:ext cx="118055" cy="1176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Łącznik prosty 105"/>
              <p:cNvCxnSpPr/>
              <p:nvPr/>
            </p:nvCxnSpPr>
            <p:spPr>
              <a:xfrm rot="2700000">
                <a:off x="4871501" y="359314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Łącznik prosty 106"/>
              <p:cNvCxnSpPr/>
              <p:nvPr/>
            </p:nvCxnSpPr>
            <p:spPr>
              <a:xfrm rot="2700000">
                <a:off x="4901115" y="3621120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Łącznik prosty 107"/>
              <p:cNvCxnSpPr/>
              <p:nvPr/>
            </p:nvCxnSpPr>
            <p:spPr>
              <a:xfrm rot="2700000">
                <a:off x="4930728" y="3649093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Łącznik prosty 108"/>
              <p:cNvCxnSpPr/>
              <p:nvPr/>
            </p:nvCxnSpPr>
            <p:spPr>
              <a:xfrm rot="2700000">
                <a:off x="4960342" y="367706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upa 109"/>
            <p:cNvGrpSpPr/>
            <p:nvPr/>
          </p:nvGrpSpPr>
          <p:grpSpPr>
            <a:xfrm rot="-2700000">
              <a:off x="7557463" y="2554519"/>
              <a:ext cx="142088" cy="141779"/>
              <a:chOff x="4871501" y="3584149"/>
              <a:chExt cx="142088" cy="141779"/>
            </a:xfrm>
          </p:grpSpPr>
          <p:cxnSp>
            <p:nvCxnSpPr>
              <p:cNvPr id="111" name="Łącznik prosty 110"/>
              <p:cNvCxnSpPr/>
              <p:nvPr/>
            </p:nvCxnSpPr>
            <p:spPr>
              <a:xfrm rot="16200000" flipH="1">
                <a:off x="4895733" y="3584349"/>
                <a:ext cx="118055" cy="1176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Łącznik prosty 111"/>
              <p:cNvCxnSpPr/>
              <p:nvPr/>
            </p:nvCxnSpPr>
            <p:spPr>
              <a:xfrm rot="2700000">
                <a:off x="4871501" y="359314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Łącznik prosty 112"/>
              <p:cNvCxnSpPr/>
              <p:nvPr/>
            </p:nvCxnSpPr>
            <p:spPr>
              <a:xfrm rot="2700000">
                <a:off x="4901115" y="3621120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Łącznik prosty 113"/>
              <p:cNvCxnSpPr/>
              <p:nvPr/>
            </p:nvCxnSpPr>
            <p:spPr>
              <a:xfrm rot="2700000">
                <a:off x="4930728" y="3649093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Łącznik prosty 114"/>
              <p:cNvCxnSpPr/>
              <p:nvPr/>
            </p:nvCxnSpPr>
            <p:spPr>
              <a:xfrm rot="2700000">
                <a:off x="4960342" y="367706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upa 115"/>
            <p:cNvGrpSpPr/>
            <p:nvPr/>
          </p:nvGrpSpPr>
          <p:grpSpPr>
            <a:xfrm rot="-2700000">
              <a:off x="7995303" y="2555279"/>
              <a:ext cx="142088" cy="141779"/>
              <a:chOff x="4871501" y="3584149"/>
              <a:chExt cx="142088" cy="141779"/>
            </a:xfrm>
          </p:grpSpPr>
          <p:cxnSp>
            <p:nvCxnSpPr>
              <p:cNvPr id="117" name="Łącznik prosty 116"/>
              <p:cNvCxnSpPr/>
              <p:nvPr/>
            </p:nvCxnSpPr>
            <p:spPr>
              <a:xfrm rot="16200000" flipH="1">
                <a:off x="4895733" y="3584349"/>
                <a:ext cx="118055" cy="1176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Łącznik prosty 117"/>
              <p:cNvCxnSpPr/>
              <p:nvPr/>
            </p:nvCxnSpPr>
            <p:spPr>
              <a:xfrm rot="2700000">
                <a:off x="4871501" y="359314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Łącznik prosty 118"/>
              <p:cNvCxnSpPr/>
              <p:nvPr/>
            </p:nvCxnSpPr>
            <p:spPr>
              <a:xfrm rot="2700000">
                <a:off x="4901115" y="3621120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Łącznik prosty 119"/>
              <p:cNvCxnSpPr/>
              <p:nvPr/>
            </p:nvCxnSpPr>
            <p:spPr>
              <a:xfrm rot="2700000">
                <a:off x="4930728" y="3649093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Łącznik prosty 120"/>
              <p:cNvCxnSpPr/>
              <p:nvPr/>
            </p:nvCxnSpPr>
            <p:spPr>
              <a:xfrm rot="2700000">
                <a:off x="4960342" y="367706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upa 121"/>
            <p:cNvGrpSpPr/>
            <p:nvPr/>
          </p:nvGrpSpPr>
          <p:grpSpPr>
            <a:xfrm rot="-2700000">
              <a:off x="7978172" y="3381231"/>
              <a:ext cx="142088" cy="141779"/>
              <a:chOff x="4871501" y="3584149"/>
              <a:chExt cx="142088" cy="141779"/>
            </a:xfrm>
          </p:grpSpPr>
          <p:cxnSp>
            <p:nvCxnSpPr>
              <p:cNvPr id="123" name="Łącznik prosty 122"/>
              <p:cNvCxnSpPr/>
              <p:nvPr/>
            </p:nvCxnSpPr>
            <p:spPr>
              <a:xfrm rot="16200000" flipH="1">
                <a:off x="4895733" y="3584349"/>
                <a:ext cx="118055" cy="1176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Łącznik prosty 123"/>
              <p:cNvCxnSpPr/>
              <p:nvPr/>
            </p:nvCxnSpPr>
            <p:spPr>
              <a:xfrm rot="2700000">
                <a:off x="4871501" y="359314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Łącznik prosty 124"/>
              <p:cNvCxnSpPr/>
              <p:nvPr/>
            </p:nvCxnSpPr>
            <p:spPr>
              <a:xfrm rot="2700000">
                <a:off x="4901115" y="3621120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Łącznik prosty 125"/>
              <p:cNvCxnSpPr/>
              <p:nvPr/>
            </p:nvCxnSpPr>
            <p:spPr>
              <a:xfrm rot="2700000">
                <a:off x="4930728" y="3649093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Łącznik prosty 126"/>
              <p:cNvCxnSpPr/>
              <p:nvPr/>
            </p:nvCxnSpPr>
            <p:spPr>
              <a:xfrm rot="2700000">
                <a:off x="4960342" y="367706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upa 127"/>
            <p:cNvGrpSpPr/>
            <p:nvPr/>
          </p:nvGrpSpPr>
          <p:grpSpPr>
            <a:xfrm rot="-2700000">
              <a:off x="7577439" y="3368611"/>
              <a:ext cx="142088" cy="141779"/>
              <a:chOff x="4871501" y="3584149"/>
              <a:chExt cx="142088" cy="141779"/>
            </a:xfrm>
          </p:grpSpPr>
          <p:cxnSp>
            <p:nvCxnSpPr>
              <p:cNvPr id="129" name="Łącznik prosty 128"/>
              <p:cNvCxnSpPr/>
              <p:nvPr/>
            </p:nvCxnSpPr>
            <p:spPr>
              <a:xfrm rot="16200000" flipH="1">
                <a:off x="4895733" y="3584349"/>
                <a:ext cx="118055" cy="1176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Łącznik prosty 129"/>
              <p:cNvCxnSpPr/>
              <p:nvPr/>
            </p:nvCxnSpPr>
            <p:spPr>
              <a:xfrm rot="2700000">
                <a:off x="4871501" y="359314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Łącznik prosty 130"/>
              <p:cNvCxnSpPr/>
              <p:nvPr/>
            </p:nvCxnSpPr>
            <p:spPr>
              <a:xfrm rot="2700000">
                <a:off x="4901115" y="3621120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Łącznik prosty 131"/>
              <p:cNvCxnSpPr/>
              <p:nvPr/>
            </p:nvCxnSpPr>
            <p:spPr>
              <a:xfrm rot="2700000">
                <a:off x="4930728" y="3649093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Łącznik prosty 132"/>
              <p:cNvCxnSpPr/>
              <p:nvPr/>
            </p:nvCxnSpPr>
            <p:spPr>
              <a:xfrm rot="2700000">
                <a:off x="4960342" y="3677067"/>
                <a:ext cx="48861" cy="4886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 Box 35"/>
            <p:cNvSpPr txBox="1">
              <a:spLocks noChangeArrowheads="1"/>
            </p:cNvSpPr>
            <p:nvPr/>
          </p:nvSpPr>
          <p:spPr bwMode="auto">
            <a:xfrm>
              <a:off x="3833081" y="678825"/>
              <a:ext cx="1815244" cy="67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1800" i="1" dirty="0" smtClean="0">
                  <a:latin typeface="Times New Roman" pitchFamily="18" charset="0"/>
                  <a:cs typeface="Arial" pitchFamily="34" charset="0"/>
                </a:rPr>
                <a:t>k</a:t>
              </a: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onstrukcja</a:t>
              </a:r>
              <a:r>
                <a:rPr kumimoji="0" lang="pl-PL" sz="18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belki ogonowej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5" name="AutoShape 36"/>
            <p:cNvCxnSpPr>
              <a:cxnSpLocks noChangeShapeType="1"/>
            </p:cNvCxnSpPr>
            <p:nvPr/>
          </p:nvCxnSpPr>
          <p:spPr bwMode="auto">
            <a:xfrm rot="16200000" flipV="1">
              <a:off x="4610944" y="1418382"/>
              <a:ext cx="1313423" cy="68645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2844" y="719866"/>
            <a:ext cx="900115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</a:rPr>
              <a:t> </a:t>
            </a:r>
            <a:r>
              <a:rPr lang="pl-PL" sz="2600" b="1" dirty="0" smtClean="0">
                <a:solidFill>
                  <a:schemeClr val="tx2"/>
                </a:solidFill>
              </a:rPr>
              <a:t>Wykład</a:t>
            </a:r>
          </a:p>
          <a:p>
            <a:pPr>
              <a:buFont typeface="Arial" pitchFamily="34" charset="0"/>
              <a:buChar char="•"/>
            </a:pPr>
            <a:r>
              <a:rPr lang="pl-PL" sz="2600" b="1" dirty="0" smtClean="0">
                <a:solidFill>
                  <a:schemeClr val="tx2"/>
                </a:solidFill>
              </a:rPr>
              <a:t> Materiały pomocnicze </a:t>
            </a:r>
            <a:r>
              <a:rPr lang="pl-PL" sz="2600" dirty="0" smtClean="0">
                <a:solidFill>
                  <a:schemeClr val="tx2"/>
                </a:solidFill>
              </a:rPr>
              <a:t>(dostępne na stronie Zakładu)</a:t>
            </a:r>
          </a:p>
          <a:p>
            <a:endParaRPr lang="pl-PL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sz="2600" dirty="0" smtClean="0">
                <a:solidFill>
                  <a:schemeClr val="tx2"/>
                </a:solidFill>
              </a:rPr>
              <a:t>Książki o tytule </a:t>
            </a:r>
            <a:r>
              <a:rPr lang="pl-PL" sz="2600" i="1" dirty="0" err="1" smtClean="0">
                <a:solidFill>
                  <a:schemeClr val="tx2"/>
                </a:solidFill>
              </a:rPr>
              <a:t>P...k...m</a:t>
            </a:r>
            <a:r>
              <a:rPr lang="pl-PL" sz="2600" i="1" dirty="0" smtClean="0">
                <a:solidFill>
                  <a:schemeClr val="tx2"/>
                </a:solidFill>
              </a:rPr>
              <a:t>... </a:t>
            </a:r>
            <a:r>
              <a:rPr lang="pl-PL" sz="2600" dirty="0" smtClean="0">
                <a:solidFill>
                  <a:schemeClr val="tx2"/>
                </a:solidFill>
              </a:rPr>
              <a:t>, w tym:</a:t>
            </a:r>
          </a:p>
          <a:p>
            <a:pPr>
              <a:buNone/>
            </a:pPr>
            <a:r>
              <a:rPr lang="pl-PL" sz="2600" dirty="0" smtClean="0">
                <a:solidFill>
                  <a:schemeClr val="tx2"/>
                </a:solidFill>
              </a:rPr>
              <a:t>        - </a:t>
            </a:r>
            <a:r>
              <a:rPr lang="pl-PL" sz="2600" i="1" dirty="0" smtClean="0">
                <a:solidFill>
                  <a:schemeClr val="tx2"/>
                </a:solidFill>
              </a:rPr>
              <a:t>PKM. Zasady projektowania i obliczeń </a:t>
            </a:r>
          </a:p>
          <a:p>
            <a:pPr>
              <a:buNone/>
            </a:pPr>
            <a:r>
              <a:rPr lang="pl-PL" sz="2600" i="1" dirty="0" smtClean="0">
                <a:solidFill>
                  <a:schemeClr val="tx2"/>
                </a:solidFill>
              </a:rPr>
              <a:t>          inżynierskich. </a:t>
            </a:r>
          </a:p>
          <a:p>
            <a:pPr>
              <a:buNone/>
            </a:pPr>
            <a:r>
              <a:rPr lang="pl-PL" sz="2600" i="1" dirty="0" smtClean="0">
                <a:solidFill>
                  <a:schemeClr val="tx2"/>
                </a:solidFill>
              </a:rPr>
              <a:t>        - PKM. Wybrane problemy projektowania </a:t>
            </a:r>
          </a:p>
          <a:p>
            <a:pPr>
              <a:buNone/>
            </a:pPr>
            <a:r>
              <a:rPr lang="pl-PL" sz="2600" i="1" dirty="0" smtClean="0">
                <a:solidFill>
                  <a:schemeClr val="tx2"/>
                </a:solidFill>
              </a:rPr>
              <a:t>          typowych zespołów urządzeń mechanicznych. </a:t>
            </a:r>
            <a:endParaRPr lang="pl-PL" sz="26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pl-PL" sz="2600" dirty="0" smtClean="0">
                <a:solidFill>
                  <a:schemeClr val="tx2"/>
                </a:solidFill>
              </a:rPr>
              <a:t>        - </a:t>
            </a:r>
            <a:r>
              <a:rPr lang="pl-PL" sz="2600" i="1" dirty="0" smtClean="0">
                <a:solidFill>
                  <a:schemeClr val="tx2"/>
                </a:solidFill>
              </a:rPr>
              <a:t>PKM. Zbiór zadań. </a:t>
            </a:r>
            <a:r>
              <a:rPr lang="pl-PL" sz="2000" i="1" dirty="0" smtClean="0">
                <a:solidFill>
                  <a:schemeClr val="tx2"/>
                </a:solidFill>
              </a:rPr>
              <a:t>Obciążenia, … , Łożyska</a:t>
            </a:r>
          </a:p>
          <a:p>
            <a:pPr>
              <a:spcBef>
                <a:spcPts val="0"/>
              </a:spcBef>
              <a:buNone/>
            </a:pPr>
            <a:r>
              <a:rPr lang="pl-PL" sz="2600" dirty="0" smtClean="0">
                <a:solidFill>
                  <a:schemeClr val="tx2"/>
                </a:solidFill>
              </a:rPr>
              <a:t>        - </a:t>
            </a:r>
            <a:r>
              <a:rPr lang="pl-PL" sz="2600" i="1" dirty="0" smtClean="0">
                <a:solidFill>
                  <a:schemeClr val="tx2"/>
                </a:solidFill>
              </a:rPr>
              <a:t>PKM. Zbiór zadań. </a:t>
            </a:r>
            <a:r>
              <a:rPr lang="pl-PL" sz="2000" i="1" dirty="0" smtClean="0">
                <a:solidFill>
                  <a:schemeClr val="tx2"/>
                </a:solidFill>
              </a:rPr>
              <a:t>Elementy podatne, … , Przekładnie</a:t>
            </a:r>
          </a:p>
          <a:p>
            <a:pPr>
              <a:spcBef>
                <a:spcPts val="0"/>
              </a:spcBef>
              <a:buNone/>
            </a:pPr>
            <a:r>
              <a:rPr lang="pl-PL" sz="2000" i="1" dirty="0" smtClean="0">
                <a:solidFill>
                  <a:schemeClr val="tx2"/>
                </a:solidFill>
              </a:rPr>
              <a:t>              zębate</a:t>
            </a:r>
          </a:p>
          <a:p>
            <a:pPr>
              <a:spcBef>
                <a:spcPts val="0"/>
              </a:spcBef>
              <a:buNone/>
            </a:pPr>
            <a:r>
              <a:rPr lang="pl-PL" sz="2600" dirty="0" smtClean="0">
                <a:solidFill>
                  <a:schemeClr val="tx2"/>
                </a:solidFill>
              </a:rPr>
              <a:t>oraz</a:t>
            </a:r>
          </a:p>
          <a:p>
            <a:pPr algn="just">
              <a:spcBef>
                <a:spcPts val="0"/>
              </a:spcBef>
              <a:buNone/>
            </a:pPr>
            <a:r>
              <a:rPr lang="pl-PL" sz="2600" dirty="0" smtClean="0">
                <a:solidFill>
                  <a:schemeClr val="tx2"/>
                </a:solidFill>
              </a:rPr>
              <a:t>        - </a:t>
            </a:r>
            <a:r>
              <a:rPr lang="pl-PL" sz="2600" i="1" dirty="0" smtClean="0">
                <a:solidFill>
                  <a:schemeClr val="tx2"/>
                </a:solidFill>
              </a:rPr>
              <a:t>PKM</a:t>
            </a:r>
            <a:r>
              <a:rPr lang="pl-PL" sz="2600" dirty="0" smtClean="0">
                <a:solidFill>
                  <a:schemeClr val="tx2"/>
                </a:solidFill>
              </a:rPr>
              <a:t> pod red. M. Dietricha </a:t>
            </a:r>
          </a:p>
          <a:p>
            <a:pPr algn="just">
              <a:buNone/>
            </a:pPr>
            <a:r>
              <a:rPr lang="pl-PL" sz="2600" dirty="0" smtClean="0">
                <a:solidFill>
                  <a:schemeClr val="tx2"/>
                </a:solidFill>
              </a:rPr>
              <a:t>        - </a:t>
            </a:r>
            <a:r>
              <a:rPr lang="pl-PL" sz="2600" i="1" dirty="0" smtClean="0">
                <a:solidFill>
                  <a:schemeClr val="tx2"/>
                </a:solidFill>
              </a:rPr>
              <a:t>PKM</a:t>
            </a:r>
            <a:r>
              <a:rPr lang="pl-PL" sz="2600" dirty="0" smtClean="0">
                <a:solidFill>
                  <a:schemeClr val="tx2"/>
                </a:solidFill>
              </a:rPr>
              <a:t> autorów </a:t>
            </a:r>
            <a:r>
              <a:rPr lang="pl-PL" sz="2600" dirty="0" err="1" smtClean="0">
                <a:solidFill>
                  <a:schemeClr val="tx2"/>
                </a:solidFill>
              </a:rPr>
              <a:t>A.Skoć</a:t>
            </a:r>
            <a:r>
              <a:rPr lang="pl-PL" sz="2600" dirty="0" smtClean="0">
                <a:solidFill>
                  <a:schemeClr val="tx2"/>
                </a:solidFill>
              </a:rPr>
              <a:t>, </a:t>
            </a:r>
            <a:r>
              <a:rPr lang="pl-PL" sz="2600" dirty="0" err="1" smtClean="0">
                <a:solidFill>
                  <a:schemeClr val="tx2"/>
                </a:solidFill>
              </a:rPr>
              <a:t>J.Spałek</a:t>
            </a:r>
            <a:r>
              <a:rPr lang="pl-PL" sz="2600" dirty="0" smtClean="0">
                <a:solidFill>
                  <a:schemeClr val="tx2"/>
                </a:solidFill>
              </a:rPr>
              <a:t>       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sz="2600" dirty="0" smtClean="0">
                <a:solidFill>
                  <a:schemeClr val="tx2"/>
                </a:solidFill>
              </a:rPr>
              <a:t>Książki inne o zbliżonej tematyce</a:t>
            </a:r>
            <a:endParaRPr lang="pl-PL" sz="2600" dirty="0">
              <a:solidFill>
                <a:schemeClr val="tx2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3826523" y="1516259"/>
            <a:ext cx="4601102" cy="500067"/>
            <a:chOff x="4932040" y="2060848"/>
            <a:chExt cx="3672408" cy="500067"/>
          </a:xfrm>
        </p:grpSpPr>
        <p:sp>
          <p:nvSpPr>
            <p:cNvPr id="5" name="pole tekstowe 4"/>
            <p:cNvSpPr txBox="1"/>
            <p:nvPr/>
          </p:nvSpPr>
          <p:spPr>
            <a:xfrm>
              <a:off x="4932040" y="2060848"/>
              <a:ext cx="3672408" cy="500066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600" dirty="0" smtClean="0">
                  <a:solidFill>
                    <a:schemeClr val="accent5">
                      <a:lumMod val="50000"/>
                    </a:schemeClr>
                  </a:solidFill>
                </a:rPr>
                <a:t>login: pkm3  hasło: 45u;fG5</a:t>
              </a:r>
              <a:endParaRPr lang="pl-PL" sz="2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6" name="Łącznik prosty 5"/>
            <p:cNvCxnSpPr/>
            <p:nvPr/>
          </p:nvCxnSpPr>
          <p:spPr>
            <a:xfrm rot="5400000">
              <a:off x="6051778" y="2309563"/>
              <a:ext cx="500066" cy="263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ole tekstowe 8"/>
          <p:cNvSpPr txBox="1"/>
          <p:nvPr/>
        </p:nvSpPr>
        <p:spPr>
          <a:xfrm>
            <a:off x="857224" y="21429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                  </a:t>
            </a:r>
            <a:r>
              <a:rPr lang="pl-PL" sz="2800" b="1" dirty="0" smtClean="0">
                <a:solidFill>
                  <a:srgbClr val="6666FF"/>
                </a:solidFill>
              </a:rPr>
              <a:t>Pomoce dydaktyczne</a:t>
            </a:r>
            <a:endParaRPr lang="pl-PL" sz="2800" b="1" dirty="0">
              <a:solidFill>
                <a:srgbClr val="6666FF"/>
              </a:solidFill>
            </a:endParaRPr>
          </a:p>
        </p:txBody>
      </p:sp>
      <p:sp>
        <p:nvSpPr>
          <p:cNvPr id="8" name="Nawias klamrowy zamykający 7"/>
          <p:cNvSpPr/>
          <p:nvPr/>
        </p:nvSpPr>
        <p:spPr>
          <a:xfrm>
            <a:off x="7395882" y="2407023"/>
            <a:ext cx="295836" cy="25280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7678270" y="3415553"/>
            <a:ext cx="1371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 smtClean="0"/>
              <a:t>Aut. </a:t>
            </a:r>
          </a:p>
          <a:p>
            <a:r>
              <a:rPr lang="pl-PL" sz="2600" dirty="0" smtClean="0"/>
              <a:t>T. Szopa</a:t>
            </a:r>
            <a:endParaRPr lang="pl-PL" sz="2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60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464577" y="6199096"/>
            <a:ext cx="579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Elastyczna podpora wałka ogonowego</a:t>
            </a:r>
            <a:endParaRPr lang="pl-PL" dirty="0"/>
          </a:p>
        </p:txBody>
      </p:sp>
      <p:grpSp>
        <p:nvGrpSpPr>
          <p:cNvPr id="22" name="Grupa 21"/>
          <p:cNvGrpSpPr/>
          <p:nvPr/>
        </p:nvGrpSpPr>
        <p:grpSpPr>
          <a:xfrm>
            <a:off x="6123" y="6123"/>
            <a:ext cx="7400516" cy="5957278"/>
            <a:chOff x="6123" y="-6940"/>
            <a:chExt cx="7400516" cy="5957278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6123" y="-6940"/>
              <a:ext cx="7400516" cy="5957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35"/>
            <p:cNvSpPr txBox="1">
              <a:spLocks noChangeArrowheads="1"/>
            </p:cNvSpPr>
            <p:nvPr/>
          </p:nvSpPr>
          <p:spPr bwMode="auto">
            <a:xfrm>
              <a:off x="39189" y="747531"/>
              <a:ext cx="1227909" cy="7677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podkładka gumowa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Łącznik prosty 6"/>
            <p:cNvCxnSpPr/>
            <p:nvPr/>
          </p:nvCxnSpPr>
          <p:spPr>
            <a:xfrm>
              <a:off x="1201786" y="1031966"/>
              <a:ext cx="1541414" cy="4049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5312232" y="769298"/>
              <a:ext cx="1872340" cy="706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segmenty wałka ogonowego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Łącznik prosty 12"/>
            <p:cNvCxnSpPr/>
            <p:nvPr/>
          </p:nvCxnSpPr>
          <p:spPr>
            <a:xfrm rot="5400000">
              <a:off x="4754881" y="1397725"/>
              <a:ext cx="966651" cy="94052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16200000" flipH="1">
              <a:off x="5730238" y="1563190"/>
              <a:ext cx="892634" cy="63137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5020495" y="5101813"/>
              <a:ext cx="1872340" cy="706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konstrukcja belki ogonowej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Łącznik prosty 16"/>
            <p:cNvCxnSpPr/>
            <p:nvPr/>
          </p:nvCxnSpPr>
          <p:spPr>
            <a:xfrm flipV="1">
              <a:off x="3291840" y="5312232"/>
              <a:ext cx="1772194" cy="21335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4297685" y="91441"/>
              <a:ext cx="1632852" cy="480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kołek łączący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Łącznik prosty 19"/>
            <p:cNvCxnSpPr/>
            <p:nvPr/>
          </p:nvCxnSpPr>
          <p:spPr>
            <a:xfrm rot="5400000">
              <a:off x="3731623" y="901338"/>
              <a:ext cx="1467397" cy="5442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61</a:t>
            </a:fld>
            <a:endParaRPr lang="pl-PL"/>
          </a:p>
        </p:txBody>
      </p:sp>
      <p:grpSp>
        <p:nvGrpSpPr>
          <p:cNvPr id="2742" name="Grupa 2741"/>
          <p:cNvGrpSpPr/>
          <p:nvPr/>
        </p:nvGrpSpPr>
        <p:grpSpPr>
          <a:xfrm>
            <a:off x="91283" y="102161"/>
            <a:ext cx="8837564" cy="5970049"/>
            <a:chOff x="24048" y="245854"/>
            <a:chExt cx="8837564" cy="5970049"/>
          </a:xfrm>
        </p:grpSpPr>
        <p:cxnSp>
          <p:nvCxnSpPr>
            <p:cNvPr id="26627" name="AutoShape 3"/>
            <p:cNvCxnSpPr>
              <a:cxnSpLocks noChangeShapeType="1"/>
            </p:cNvCxnSpPr>
            <p:nvPr/>
          </p:nvCxnSpPr>
          <p:spPr bwMode="auto">
            <a:xfrm rot="18900000" flipH="1" flipV="1">
              <a:off x="4515120" y="2417917"/>
              <a:ext cx="3361630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7435177" y="3467976"/>
              <a:ext cx="1426435" cy="1023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kołnierz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do mocowania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 korpusie belki ogonowej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7481054" y="5028798"/>
              <a:ext cx="1340215" cy="543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koło zębate napędzające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7511409" y="4461592"/>
              <a:ext cx="1071403" cy="543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koło zębate napędzane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1009529" y="5064383"/>
              <a:ext cx="1047178" cy="686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sprzęgło przegubowe (Cardana)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7423411" y="5565359"/>
              <a:ext cx="1049255" cy="65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króciec do spuszczania oleju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275683" y="3346671"/>
              <a:ext cx="1216942" cy="835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wałek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ogonowy (napędzający)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7450403" y="474277"/>
              <a:ext cx="1370868" cy="655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wałek pośredni (napędzany)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5" name="AutoShape 11"/>
            <p:cNvSpPr>
              <a:spLocks noChangeArrowheads="1"/>
            </p:cNvSpPr>
            <p:nvPr/>
          </p:nvSpPr>
          <p:spPr bwMode="auto">
            <a:xfrm rot="18823618">
              <a:off x="8021912" y="314707"/>
              <a:ext cx="355723" cy="218018"/>
            </a:xfrm>
            <a:prstGeom prst="rightArrow">
              <a:avLst>
                <a:gd name="adj1" fmla="val 50000"/>
                <a:gd name="adj2" fmla="val 407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6636" name="AutoShape 12"/>
            <p:cNvSpPr>
              <a:spLocks noChangeArrowheads="1"/>
            </p:cNvSpPr>
            <p:nvPr/>
          </p:nvSpPr>
          <p:spPr bwMode="auto">
            <a:xfrm>
              <a:off x="24048" y="3407075"/>
              <a:ext cx="316991" cy="218693"/>
            </a:xfrm>
            <a:prstGeom prst="leftArrow">
              <a:avLst>
                <a:gd name="adj1" fmla="val 50000"/>
                <a:gd name="adj2" fmla="val 362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6637" name="AutoShape 13"/>
            <p:cNvCxnSpPr>
              <a:cxnSpLocks noChangeShapeType="1"/>
            </p:cNvCxnSpPr>
            <p:nvPr/>
          </p:nvCxnSpPr>
          <p:spPr bwMode="auto">
            <a:xfrm flipH="1">
              <a:off x="1329981" y="4229058"/>
              <a:ext cx="296228" cy="8803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38" name="AutoShape 14"/>
            <p:cNvCxnSpPr>
              <a:cxnSpLocks noChangeShapeType="1"/>
            </p:cNvCxnSpPr>
            <p:nvPr/>
          </p:nvCxnSpPr>
          <p:spPr bwMode="auto">
            <a:xfrm flipH="1">
              <a:off x="6740288" y="3677480"/>
              <a:ext cx="730879" cy="1522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39" name="AutoShape 15"/>
            <p:cNvCxnSpPr>
              <a:cxnSpLocks noChangeShapeType="1"/>
            </p:cNvCxnSpPr>
            <p:nvPr/>
          </p:nvCxnSpPr>
          <p:spPr bwMode="auto">
            <a:xfrm rot="10800000">
              <a:off x="5272301" y="5653334"/>
              <a:ext cx="2110134" cy="88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40" name="AutoShape 16"/>
            <p:cNvCxnSpPr>
              <a:cxnSpLocks noChangeShapeType="1"/>
            </p:cNvCxnSpPr>
            <p:nvPr/>
          </p:nvCxnSpPr>
          <p:spPr bwMode="auto">
            <a:xfrm flipH="1" flipV="1">
              <a:off x="5937428" y="4047736"/>
              <a:ext cx="1584264" cy="5315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41" name="AutoShape 17"/>
            <p:cNvCxnSpPr>
              <a:cxnSpLocks noChangeShapeType="1"/>
            </p:cNvCxnSpPr>
            <p:nvPr/>
          </p:nvCxnSpPr>
          <p:spPr bwMode="auto">
            <a:xfrm rot="10800000">
              <a:off x="4624477" y="4592393"/>
              <a:ext cx="2852089" cy="5712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42" name="AutoShape 18"/>
            <p:cNvCxnSpPr>
              <a:cxnSpLocks noChangeShapeType="1"/>
            </p:cNvCxnSpPr>
            <p:nvPr/>
          </p:nvCxnSpPr>
          <p:spPr bwMode="auto">
            <a:xfrm rot="8100000" flipH="1" flipV="1">
              <a:off x="7745939" y="2091261"/>
              <a:ext cx="0" cy="16263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43" name="AutoShape 19"/>
            <p:cNvCxnSpPr>
              <a:cxnSpLocks noChangeShapeType="1"/>
            </p:cNvCxnSpPr>
            <p:nvPr/>
          </p:nvCxnSpPr>
          <p:spPr bwMode="auto">
            <a:xfrm rot="18900000" flipH="1" flipV="1">
              <a:off x="7545916" y="2551486"/>
              <a:ext cx="692" cy="3093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44" name="AutoShape 20"/>
            <p:cNvCxnSpPr>
              <a:cxnSpLocks noChangeShapeType="1"/>
            </p:cNvCxnSpPr>
            <p:nvPr/>
          </p:nvCxnSpPr>
          <p:spPr bwMode="auto">
            <a:xfrm rot="18900000">
              <a:off x="4586408" y="1950771"/>
              <a:ext cx="63467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45" name="AutoShape 21"/>
            <p:cNvCxnSpPr>
              <a:cxnSpLocks noChangeShapeType="1"/>
            </p:cNvCxnSpPr>
            <p:nvPr/>
          </p:nvCxnSpPr>
          <p:spPr bwMode="auto">
            <a:xfrm flipV="1">
              <a:off x="2199284" y="3109292"/>
              <a:ext cx="104510" cy="1045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46" name="AutoShape 22"/>
            <p:cNvCxnSpPr>
              <a:cxnSpLocks noChangeShapeType="1"/>
            </p:cNvCxnSpPr>
            <p:nvPr/>
          </p:nvCxnSpPr>
          <p:spPr bwMode="auto">
            <a:xfrm flipV="1">
              <a:off x="2262267" y="3108600"/>
              <a:ext cx="104510" cy="1045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47" name="AutoShape 23"/>
            <p:cNvCxnSpPr>
              <a:cxnSpLocks noChangeShapeType="1"/>
            </p:cNvCxnSpPr>
            <p:nvPr/>
          </p:nvCxnSpPr>
          <p:spPr bwMode="auto">
            <a:xfrm flipV="1">
              <a:off x="2325250" y="3111368"/>
              <a:ext cx="101742" cy="1017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48" name="AutoShape 24"/>
            <p:cNvCxnSpPr>
              <a:cxnSpLocks noChangeShapeType="1"/>
            </p:cNvCxnSpPr>
            <p:nvPr/>
          </p:nvCxnSpPr>
          <p:spPr bwMode="auto">
            <a:xfrm flipV="1">
              <a:off x="2388233" y="3107908"/>
              <a:ext cx="104510" cy="1045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49" name="AutoShape 25"/>
            <p:cNvCxnSpPr>
              <a:cxnSpLocks noChangeShapeType="1"/>
            </p:cNvCxnSpPr>
            <p:nvPr/>
          </p:nvCxnSpPr>
          <p:spPr bwMode="auto">
            <a:xfrm flipV="1">
              <a:off x="2500357" y="3107216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50" name="AutoShape 26"/>
            <p:cNvCxnSpPr>
              <a:cxnSpLocks noChangeShapeType="1"/>
            </p:cNvCxnSpPr>
            <p:nvPr/>
          </p:nvCxnSpPr>
          <p:spPr bwMode="auto">
            <a:xfrm flipV="1">
              <a:off x="2566800" y="3107216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6651" name="Group 27"/>
            <p:cNvGrpSpPr>
              <a:grpSpLocks/>
            </p:cNvGrpSpPr>
            <p:nvPr/>
          </p:nvGrpSpPr>
          <p:grpSpPr bwMode="auto">
            <a:xfrm>
              <a:off x="2633244" y="3107216"/>
              <a:ext cx="1641710" cy="55365"/>
              <a:chOff x="3774" y="3246"/>
              <a:chExt cx="3576" cy="120"/>
            </a:xfrm>
          </p:grpSpPr>
          <p:cxnSp>
            <p:nvCxnSpPr>
              <p:cNvPr id="26652" name="AutoShape 28"/>
              <p:cNvCxnSpPr>
                <a:cxnSpLocks noChangeShapeType="1"/>
              </p:cNvCxnSpPr>
              <p:nvPr/>
            </p:nvCxnSpPr>
            <p:spPr bwMode="auto">
              <a:xfrm flipV="1">
                <a:off x="3774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3" name="AutoShape 29"/>
              <p:cNvCxnSpPr>
                <a:cxnSpLocks noChangeShapeType="1"/>
              </p:cNvCxnSpPr>
              <p:nvPr/>
            </p:nvCxnSpPr>
            <p:spPr bwMode="auto">
              <a:xfrm flipV="1">
                <a:off x="3918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4" name="AutoShape 30"/>
              <p:cNvCxnSpPr>
                <a:cxnSpLocks noChangeShapeType="1"/>
              </p:cNvCxnSpPr>
              <p:nvPr/>
            </p:nvCxnSpPr>
            <p:spPr bwMode="auto">
              <a:xfrm flipV="1">
                <a:off x="4062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5" name="AutoShape 31"/>
              <p:cNvCxnSpPr>
                <a:cxnSpLocks noChangeShapeType="1"/>
              </p:cNvCxnSpPr>
              <p:nvPr/>
            </p:nvCxnSpPr>
            <p:spPr bwMode="auto">
              <a:xfrm flipV="1">
                <a:off x="4206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6" name="AutoShape 32"/>
              <p:cNvCxnSpPr>
                <a:cxnSpLocks noChangeShapeType="1"/>
              </p:cNvCxnSpPr>
              <p:nvPr/>
            </p:nvCxnSpPr>
            <p:spPr bwMode="auto">
              <a:xfrm flipV="1">
                <a:off x="4350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7" name="AutoShape 33"/>
              <p:cNvCxnSpPr>
                <a:cxnSpLocks noChangeShapeType="1"/>
              </p:cNvCxnSpPr>
              <p:nvPr/>
            </p:nvCxnSpPr>
            <p:spPr bwMode="auto">
              <a:xfrm flipV="1">
                <a:off x="4494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8" name="AutoShape 34"/>
              <p:cNvCxnSpPr>
                <a:cxnSpLocks noChangeShapeType="1"/>
              </p:cNvCxnSpPr>
              <p:nvPr/>
            </p:nvCxnSpPr>
            <p:spPr bwMode="auto">
              <a:xfrm flipV="1">
                <a:off x="4638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9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4782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0" name="AutoShape 36"/>
              <p:cNvCxnSpPr>
                <a:cxnSpLocks noChangeShapeType="1"/>
              </p:cNvCxnSpPr>
              <p:nvPr/>
            </p:nvCxnSpPr>
            <p:spPr bwMode="auto">
              <a:xfrm flipV="1">
                <a:off x="4926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1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5070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2" name="AutoShape 38"/>
              <p:cNvCxnSpPr>
                <a:cxnSpLocks noChangeShapeType="1"/>
              </p:cNvCxnSpPr>
              <p:nvPr/>
            </p:nvCxnSpPr>
            <p:spPr bwMode="auto">
              <a:xfrm flipV="1">
                <a:off x="5214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3" name="AutoShape 39"/>
              <p:cNvCxnSpPr>
                <a:cxnSpLocks noChangeShapeType="1"/>
              </p:cNvCxnSpPr>
              <p:nvPr/>
            </p:nvCxnSpPr>
            <p:spPr bwMode="auto">
              <a:xfrm flipV="1">
                <a:off x="5358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4" name="AutoShape 40"/>
              <p:cNvCxnSpPr>
                <a:cxnSpLocks noChangeShapeType="1"/>
              </p:cNvCxnSpPr>
              <p:nvPr/>
            </p:nvCxnSpPr>
            <p:spPr bwMode="auto">
              <a:xfrm flipV="1">
                <a:off x="5502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5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5646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6" name="AutoShape 42"/>
              <p:cNvCxnSpPr>
                <a:cxnSpLocks noChangeShapeType="1"/>
              </p:cNvCxnSpPr>
              <p:nvPr/>
            </p:nvCxnSpPr>
            <p:spPr bwMode="auto">
              <a:xfrm flipV="1">
                <a:off x="5790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7" name="AutoShape 43"/>
              <p:cNvCxnSpPr>
                <a:cxnSpLocks noChangeShapeType="1"/>
              </p:cNvCxnSpPr>
              <p:nvPr/>
            </p:nvCxnSpPr>
            <p:spPr bwMode="auto">
              <a:xfrm flipV="1">
                <a:off x="5934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8" name="AutoShape 44"/>
              <p:cNvCxnSpPr>
                <a:cxnSpLocks noChangeShapeType="1"/>
              </p:cNvCxnSpPr>
              <p:nvPr/>
            </p:nvCxnSpPr>
            <p:spPr bwMode="auto">
              <a:xfrm flipV="1">
                <a:off x="6078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9" name="AutoShape 45"/>
              <p:cNvCxnSpPr>
                <a:cxnSpLocks noChangeShapeType="1"/>
              </p:cNvCxnSpPr>
              <p:nvPr/>
            </p:nvCxnSpPr>
            <p:spPr bwMode="auto">
              <a:xfrm flipV="1">
                <a:off x="6222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70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6366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71" name="AutoShape 47"/>
              <p:cNvCxnSpPr>
                <a:cxnSpLocks noChangeShapeType="1"/>
              </p:cNvCxnSpPr>
              <p:nvPr/>
            </p:nvCxnSpPr>
            <p:spPr bwMode="auto">
              <a:xfrm flipV="1">
                <a:off x="6510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72" name="AutoShape 48"/>
              <p:cNvCxnSpPr>
                <a:cxnSpLocks noChangeShapeType="1"/>
              </p:cNvCxnSpPr>
              <p:nvPr/>
            </p:nvCxnSpPr>
            <p:spPr bwMode="auto">
              <a:xfrm flipV="1">
                <a:off x="6654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73" name="AutoShape 49"/>
              <p:cNvCxnSpPr>
                <a:cxnSpLocks noChangeShapeType="1"/>
              </p:cNvCxnSpPr>
              <p:nvPr/>
            </p:nvCxnSpPr>
            <p:spPr bwMode="auto">
              <a:xfrm flipV="1">
                <a:off x="6798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74" name="AutoShape 50"/>
              <p:cNvCxnSpPr>
                <a:cxnSpLocks noChangeShapeType="1"/>
              </p:cNvCxnSpPr>
              <p:nvPr/>
            </p:nvCxnSpPr>
            <p:spPr bwMode="auto">
              <a:xfrm flipV="1">
                <a:off x="6942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75" name="AutoShape 51"/>
              <p:cNvCxnSpPr>
                <a:cxnSpLocks noChangeShapeType="1"/>
              </p:cNvCxnSpPr>
              <p:nvPr/>
            </p:nvCxnSpPr>
            <p:spPr bwMode="auto">
              <a:xfrm flipV="1">
                <a:off x="7086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76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7230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6677" name="AutoShape 53"/>
            <p:cNvCxnSpPr>
              <a:cxnSpLocks noChangeShapeType="1"/>
            </p:cNvCxnSpPr>
            <p:nvPr/>
          </p:nvCxnSpPr>
          <p:spPr bwMode="auto">
            <a:xfrm flipV="1">
              <a:off x="4286028" y="2839386"/>
              <a:ext cx="323220" cy="3231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8" name="AutoShape 54"/>
            <p:cNvCxnSpPr>
              <a:cxnSpLocks noChangeShapeType="1"/>
            </p:cNvCxnSpPr>
            <p:nvPr/>
          </p:nvCxnSpPr>
          <p:spPr bwMode="auto">
            <a:xfrm flipV="1">
              <a:off x="4352472" y="2961882"/>
              <a:ext cx="200023" cy="2007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9" name="AutoShape 55"/>
            <p:cNvCxnSpPr>
              <a:cxnSpLocks noChangeShapeType="1"/>
            </p:cNvCxnSpPr>
            <p:nvPr/>
          </p:nvCxnSpPr>
          <p:spPr bwMode="auto">
            <a:xfrm flipV="1">
              <a:off x="4312329" y="3008250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0" name="AutoShape 56"/>
            <p:cNvCxnSpPr>
              <a:cxnSpLocks noChangeShapeType="1"/>
            </p:cNvCxnSpPr>
            <p:nvPr/>
          </p:nvCxnSpPr>
          <p:spPr bwMode="auto">
            <a:xfrm flipV="1">
              <a:off x="4405765" y="2795786"/>
              <a:ext cx="174414" cy="1750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1" name="AutoShape 57"/>
            <p:cNvCxnSpPr>
              <a:cxnSpLocks noChangeShapeType="1"/>
            </p:cNvCxnSpPr>
            <p:nvPr/>
          </p:nvCxnSpPr>
          <p:spPr bwMode="auto">
            <a:xfrm flipV="1">
              <a:off x="4429989" y="2745265"/>
              <a:ext cx="129427" cy="1301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2" name="AutoShape 58"/>
            <p:cNvCxnSpPr>
              <a:cxnSpLocks noChangeShapeType="1"/>
            </p:cNvCxnSpPr>
            <p:nvPr/>
          </p:nvCxnSpPr>
          <p:spPr bwMode="auto">
            <a:xfrm flipV="1">
              <a:off x="4428605" y="2698204"/>
              <a:ext cx="10727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3" name="AutoShape 59"/>
            <p:cNvCxnSpPr>
              <a:cxnSpLocks noChangeShapeType="1"/>
            </p:cNvCxnSpPr>
            <p:nvPr/>
          </p:nvCxnSpPr>
          <p:spPr bwMode="auto">
            <a:xfrm flipV="1">
              <a:off x="4433450" y="2650451"/>
              <a:ext cx="78902" cy="788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4" name="AutoShape 60"/>
            <p:cNvCxnSpPr>
              <a:cxnSpLocks noChangeShapeType="1"/>
            </p:cNvCxnSpPr>
            <p:nvPr/>
          </p:nvCxnSpPr>
          <p:spPr bwMode="auto">
            <a:xfrm>
              <a:off x="1467713" y="2959114"/>
              <a:ext cx="73365" cy="1266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5" name="AutoShape 61"/>
            <p:cNvCxnSpPr>
              <a:cxnSpLocks noChangeShapeType="1"/>
            </p:cNvCxnSpPr>
            <p:nvPr/>
          </p:nvCxnSpPr>
          <p:spPr bwMode="auto">
            <a:xfrm>
              <a:off x="1502319" y="2903748"/>
              <a:ext cx="108663" cy="1875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6" name="AutoShape 62"/>
            <p:cNvCxnSpPr>
              <a:cxnSpLocks noChangeShapeType="1"/>
            </p:cNvCxnSpPr>
            <p:nvPr/>
          </p:nvCxnSpPr>
          <p:spPr bwMode="auto">
            <a:xfrm>
              <a:off x="1586066" y="2933507"/>
              <a:ext cx="89284" cy="15433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7" name="AutoShape 63"/>
            <p:cNvCxnSpPr>
              <a:cxnSpLocks noChangeShapeType="1"/>
            </p:cNvCxnSpPr>
            <p:nvPr/>
          </p:nvCxnSpPr>
          <p:spPr bwMode="auto">
            <a:xfrm>
              <a:off x="1685731" y="2990257"/>
              <a:ext cx="54678" cy="9481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8" name="AutoShape 64"/>
            <p:cNvCxnSpPr>
              <a:cxnSpLocks noChangeShapeType="1"/>
            </p:cNvCxnSpPr>
            <p:nvPr/>
          </p:nvCxnSpPr>
          <p:spPr bwMode="auto">
            <a:xfrm>
              <a:off x="1480171" y="3244937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9" name="AutoShape 65"/>
            <p:cNvCxnSpPr>
              <a:cxnSpLocks noChangeShapeType="1"/>
            </p:cNvCxnSpPr>
            <p:nvPr/>
          </p:nvCxnSpPr>
          <p:spPr bwMode="auto">
            <a:xfrm>
              <a:off x="1514777" y="3247706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0" name="AutoShape 66"/>
            <p:cNvCxnSpPr>
              <a:cxnSpLocks noChangeShapeType="1"/>
            </p:cNvCxnSpPr>
            <p:nvPr/>
          </p:nvCxnSpPr>
          <p:spPr bwMode="auto">
            <a:xfrm>
              <a:off x="1546615" y="3247706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1" name="AutoShape 67"/>
            <p:cNvCxnSpPr>
              <a:cxnSpLocks noChangeShapeType="1"/>
            </p:cNvCxnSpPr>
            <p:nvPr/>
          </p:nvCxnSpPr>
          <p:spPr bwMode="auto">
            <a:xfrm>
              <a:off x="1579144" y="3247706"/>
              <a:ext cx="103818" cy="1045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2" name="AutoShape 68"/>
            <p:cNvCxnSpPr>
              <a:cxnSpLocks noChangeShapeType="1"/>
            </p:cNvCxnSpPr>
            <p:nvPr/>
          </p:nvCxnSpPr>
          <p:spPr bwMode="auto">
            <a:xfrm>
              <a:off x="1610982" y="3247706"/>
              <a:ext cx="78902" cy="788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3" name="AutoShape 69"/>
            <p:cNvCxnSpPr>
              <a:cxnSpLocks noChangeShapeType="1"/>
            </p:cNvCxnSpPr>
            <p:nvPr/>
          </p:nvCxnSpPr>
          <p:spPr bwMode="auto">
            <a:xfrm>
              <a:off x="1643512" y="3247706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4" name="AutoShape 70"/>
            <p:cNvCxnSpPr>
              <a:cxnSpLocks noChangeShapeType="1"/>
            </p:cNvCxnSpPr>
            <p:nvPr/>
          </p:nvCxnSpPr>
          <p:spPr bwMode="auto">
            <a:xfrm>
              <a:off x="1640743" y="3343903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5" name="AutoShape 71"/>
            <p:cNvCxnSpPr>
              <a:cxnSpLocks noChangeShapeType="1"/>
            </p:cNvCxnSpPr>
            <p:nvPr/>
          </p:nvCxnSpPr>
          <p:spPr bwMode="auto">
            <a:xfrm>
              <a:off x="1640743" y="3378507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6" name="AutoShape 72"/>
            <p:cNvCxnSpPr>
              <a:cxnSpLocks noChangeShapeType="1"/>
            </p:cNvCxnSpPr>
            <p:nvPr/>
          </p:nvCxnSpPr>
          <p:spPr bwMode="auto">
            <a:xfrm>
              <a:off x="1640051" y="3413110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7" name="AutoShape 73"/>
            <p:cNvCxnSpPr>
              <a:cxnSpLocks noChangeShapeType="1"/>
            </p:cNvCxnSpPr>
            <p:nvPr/>
          </p:nvCxnSpPr>
          <p:spPr bwMode="auto">
            <a:xfrm>
              <a:off x="1639359" y="3447713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8" name="AutoShape 74"/>
            <p:cNvCxnSpPr>
              <a:cxnSpLocks noChangeShapeType="1"/>
            </p:cNvCxnSpPr>
            <p:nvPr/>
          </p:nvCxnSpPr>
          <p:spPr bwMode="auto">
            <a:xfrm>
              <a:off x="1639359" y="3481625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9" name="AutoShape 75"/>
            <p:cNvCxnSpPr>
              <a:cxnSpLocks noChangeShapeType="1"/>
            </p:cNvCxnSpPr>
            <p:nvPr/>
          </p:nvCxnSpPr>
          <p:spPr bwMode="auto">
            <a:xfrm>
              <a:off x="1638667" y="3516228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0" name="AutoShape 76"/>
            <p:cNvCxnSpPr>
              <a:cxnSpLocks noChangeShapeType="1"/>
            </p:cNvCxnSpPr>
            <p:nvPr/>
          </p:nvCxnSpPr>
          <p:spPr bwMode="auto">
            <a:xfrm>
              <a:off x="1637975" y="3550831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1" name="AutoShape 77"/>
            <p:cNvCxnSpPr>
              <a:cxnSpLocks noChangeShapeType="1"/>
            </p:cNvCxnSpPr>
            <p:nvPr/>
          </p:nvCxnSpPr>
          <p:spPr bwMode="auto">
            <a:xfrm>
              <a:off x="1637975" y="3585435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2" name="AutoShape 78"/>
            <p:cNvCxnSpPr>
              <a:cxnSpLocks noChangeShapeType="1"/>
            </p:cNvCxnSpPr>
            <p:nvPr/>
          </p:nvCxnSpPr>
          <p:spPr bwMode="auto">
            <a:xfrm>
              <a:off x="1637282" y="3620038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3" name="AutoShape 79"/>
            <p:cNvCxnSpPr>
              <a:cxnSpLocks noChangeShapeType="1"/>
            </p:cNvCxnSpPr>
            <p:nvPr/>
          </p:nvCxnSpPr>
          <p:spPr bwMode="auto">
            <a:xfrm>
              <a:off x="1636590" y="3653949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4" name="AutoShape 80"/>
            <p:cNvCxnSpPr>
              <a:cxnSpLocks noChangeShapeType="1"/>
            </p:cNvCxnSpPr>
            <p:nvPr/>
          </p:nvCxnSpPr>
          <p:spPr bwMode="auto">
            <a:xfrm>
              <a:off x="1636590" y="3688553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5" name="AutoShape 81"/>
            <p:cNvCxnSpPr>
              <a:cxnSpLocks noChangeShapeType="1"/>
            </p:cNvCxnSpPr>
            <p:nvPr/>
          </p:nvCxnSpPr>
          <p:spPr bwMode="auto">
            <a:xfrm>
              <a:off x="1635898" y="3723156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6" name="AutoShape 82"/>
            <p:cNvCxnSpPr>
              <a:cxnSpLocks noChangeShapeType="1"/>
            </p:cNvCxnSpPr>
            <p:nvPr/>
          </p:nvCxnSpPr>
          <p:spPr bwMode="auto">
            <a:xfrm>
              <a:off x="1637975" y="3760528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7" name="AutoShape 83"/>
            <p:cNvCxnSpPr>
              <a:cxnSpLocks noChangeShapeType="1"/>
            </p:cNvCxnSpPr>
            <p:nvPr/>
          </p:nvCxnSpPr>
          <p:spPr bwMode="auto">
            <a:xfrm>
              <a:off x="1637975" y="3794439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8" name="AutoShape 84"/>
            <p:cNvCxnSpPr>
              <a:cxnSpLocks noChangeShapeType="1"/>
            </p:cNvCxnSpPr>
            <p:nvPr/>
          </p:nvCxnSpPr>
          <p:spPr bwMode="auto">
            <a:xfrm>
              <a:off x="1637282" y="3829043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09" name="AutoShape 85"/>
            <p:cNvCxnSpPr>
              <a:cxnSpLocks noChangeShapeType="1"/>
            </p:cNvCxnSpPr>
            <p:nvPr/>
          </p:nvCxnSpPr>
          <p:spPr bwMode="auto">
            <a:xfrm>
              <a:off x="1639359" y="3866414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0" name="AutoShape 86"/>
            <p:cNvCxnSpPr>
              <a:cxnSpLocks noChangeShapeType="1"/>
            </p:cNvCxnSpPr>
            <p:nvPr/>
          </p:nvCxnSpPr>
          <p:spPr bwMode="auto">
            <a:xfrm>
              <a:off x="1642127" y="3903786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1" name="AutoShape 87"/>
            <p:cNvCxnSpPr>
              <a:cxnSpLocks noChangeShapeType="1"/>
            </p:cNvCxnSpPr>
            <p:nvPr/>
          </p:nvCxnSpPr>
          <p:spPr bwMode="auto">
            <a:xfrm>
              <a:off x="1633130" y="3929392"/>
              <a:ext cx="51909" cy="519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2" name="AutoShape 88"/>
            <p:cNvCxnSpPr>
              <a:cxnSpLocks noChangeShapeType="1"/>
            </p:cNvCxnSpPr>
            <p:nvPr/>
          </p:nvCxnSpPr>
          <p:spPr bwMode="auto">
            <a:xfrm>
              <a:off x="1615135" y="3946002"/>
              <a:ext cx="52601" cy="532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3" name="AutoShape 89"/>
            <p:cNvCxnSpPr>
              <a:cxnSpLocks noChangeShapeType="1"/>
            </p:cNvCxnSpPr>
            <p:nvPr/>
          </p:nvCxnSpPr>
          <p:spPr bwMode="auto">
            <a:xfrm>
              <a:off x="1583989" y="3949462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4" name="AutoShape 90"/>
            <p:cNvCxnSpPr>
              <a:cxnSpLocks noChangeShapeType="1"/>
            </p:cNvCxnSpPr>
            <p:nvPr/>
          </p:nvCxnSpPr>
          <p:spPr bwMode="auto">
            <a:xfrm>
              <a:off x="1551459" y="3948770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5" name="AutoShape 91"/>
            <p:cNvCxnSpPr>
              <a:cxnSpLocks noChangeShapeType="1"/>
            </p:cNvCxnSpPr>
            <p:nvPr/>
          </p:nvCxnSpPr>
          <p:spPr bwMode="auto">
            <a:xfrm>
              <a:off x="1518930" y="3948770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6" name="AutoShape 92"/>
            <p:cNvCxnSpPr>
              <a:cxnSpLocks noChangeShapeType="1"/>
            </p:cNvCxnSpPr>
            <p:nvPr/>
          </p:nvCxnSpPr>
          <p:spPr bwMode="auto">
            <a:xfrm>
              <a:off x="1486400" y="3948078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7" name="AutoShape 93"/>
            <p:cNvCxnSpPr>
              <a:cxnSpLocks noChangeShapeType="1"/>
            </p:cNvCxnSpPr>
            <p:nvPr/>
          </p:nvCxnSpPr>
          <p:spPr bwMode="auto">
            <a:xfrm>
              <a:off x="1453870" y="3947386"/>
              <a:ext cx="46372" cy="46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18" name="AutoShape 94"/>
            <p:cNvCxnSpPr>
              <a:cxnSpLocks noChangeShapeType="1"/>
            </p:cNvCxnSpPr>
            <p:nvPr/>
          </p:nvCxnSpPr>
          <p:spPr bwMode="auto">
            <a:xfrm>
              <a:off x="1439336" y="3964688"/>
              <a:ext cx="28377" cy="29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6719" name="Group 95"/>
            <p:cNvGrpSpPr>
              <a:grpSpLocks/>
            </p:cNvGrpSpPr>
            <p:nvPr/>
          </p:nvGrpSpPr>
          <p:grpSpPr bwMode="auto">
            <a:xfrm flipV="1">
              <a:off x="2130764" y="4188226"/>
              <a:ext cx="258161" cy="263678"/>
              <a:chOff x="3788" y="3469"/>
              <a:chExt cx="563" cy="575"/>
            </a:xfrm>
          </p:grpSpPr>
          <p:cxnSp>
            <p:nvCxnSpPr>
              <p:cNvPr id="26720" name="AutoShape 96"/>
              <p:cNvCxnSpPr>
                <a:cxnSpLocks noChangeShapeType="1"/>
              </p:cNvCxnSpPr>
              <p:nvPr/>
            </p:nvCxnSpPr>
            <p:spPr bwMode="auto">
              <a:xfrm flipH="1">
                <a:off x="3829" y="3869"/>
                <a:ext cx="150" cy="15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21" name="AutoShape 97"/>
              <p:cNvCxnSpPr>
                <a:cxnSpLocks noChangeShapeType="1"/>
              </p:cNvCxnSpPr>
              <p:nvPr/>
            </p:nvCxnSpPr>
            <p:spPr bwMode="auto">
              <a:xfrm flipH="1">
                <a:off x="3898" y="3879"/>
                <a:ext cx="123" cy="12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22" name="AutoShape 98"/>
              <p:cNvCxnSpPr>
                <a:cxnSpLocks noChangeShapeType="1"/>
              </p:cNvCxnSpPr>
              <p:nvPr/>
            </p:nvCxnSpPr>
            <p:spPr bwMode="auto">
              <a:xfrm flipH="1">
                <a:off x="3990" y="3891"/>
                <a:ext cx="71" cy="7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23" name="AutoShape 99"/>
              <p:cNvCxnSpPr>
                <a:cxnSpLocks noChangeShapeType="1"/>
              </p:cNvCxnSpPr>
              <p:nvPr/>
            </p:nvCxnSpPr>
            <p:spPr bwMode="auto">
              <a:xfrm flipH="1">
                <a:off x="4026" y="3928"/>
                <a:ext cx="51" cy="5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24" name="AutoShape 100"/>
              <p:cNvCxnSpPr>
                <a:cxnSpLocks noChangeShapeType="1"/>
              </p:cNvCxnSpPr>
              <p:nvPr/>
            </p:nvCxnSpPr>
            <p:spPr bwMode="auto">
              <a:xfrm flipH="1">
                <a:off x="4061" y="3946"/>
                <a:ext cx="48" cy="4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25" name="AutoShape 101"/>
              <p:cNvCxnSpPr>
                <a:cxnSpLocks noChangeShapeType="1"/>
              </p:cNvCxnSpPr>
              <p:nvPr/>
            </p:nvCxnSpPr>
            <p:spPr bwMode="auto">
              <a:xfrm flipH="1">
                <a:off x="4097" y="3951"/>
                <a:ext cx="62" cy="6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26" name="AutoShape 102"/>
              <p:cNvCxnSpPr>
                <a:cxnSpLocks noChangeShapeType="1"/>
              </p:cNvCxnSpPr>
              <p:nvPr/>
            </p:nvCxnSpPr>
            <p:spPr bwMode="auto">
              <a:xfrm flipH="1">
                <a:off x="4137" y="3896"/>
                <a:ext cx="135" cy="13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27" name="AutoShape 103"/>
              <p:cNvCxnSpPr>
                <a:cxnSpLocks noChangeShapeType="1"/>
              </p:cNvCxnSpPr>
              <p:nvPr/>
            </p:nvCxnSpPr>
            <p:spPr bwMode="auto">
              <a:xfrm flipV="1">
                <a:off x="4214" y="3844"/>
                <a:ext cx="50" cy="5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28" name="AutoShape 104"/>
              <p:cNvCxnSpPr>
                <a:cxnSpLocks noChangeShapeType="1"/>
              </p:cNvCxnSpPr>
              <p:nvPr/>
            </p:nvCxnSpPr>
            <p:spPr bwMode="auto">
              <a:xfrm>
                <a:off x="3904" y="3831"/>
                <a:ext cx="171" cy="17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29" name="AutoShape 105"/>
              <p:cNvCxnSpPr>
                <a:cxnSpLocks noChangeShapeType="1"/>
              </p:cNvCxnSpPr>
              <p:nvPr/>
            </p:nvCxnSpPr>
            <p:spPr bwMode="auto">
              <a:xfrm>
                <a:off x="3899" y="3871"/>
                <a:ext cx="93" cy="9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30" name="AutoShape 106"/>
              <p:cNvCxnSpPr>
                <a:cxnSpLocks noChangeShapeType="1"/>
              </p:cNvCxnSpPr>
              <p:nvPr/>
            </p:nvCxnSpPr>
            <p:spPr bwMode="auto">
              <a:xfrm>
                <a:off x="4002" y="3878"/>
                <a:ext cx="163" cy="16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31" name="AutoShape 107"/>
              <p:cNvCxnSpPr>
                <a:cxnSpLocks noChangeShapeType="1"/>
              </p:cNvCxnSpPr>
              <p:nvPr/>
            </p:nvCxnSpPr>
            <p:spPr bwMode="auto">
              <a:xfrm>
                <a:off x="4130" y="3953"/>
                <a:ext cx="62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32" name="AutoShape 108"/>
              <p:cNvCxnSpPr>
                <a:cxnSpLocks noChangeShapeType="1"/>
              </p:cNvCxnSpPr>
              <p:nvPr/>
            </p:nvCxnSpPr>
            <p:spPr bwMode="auto">
              <a:xfrm>
                <a:off x="4174" y="3944"/>
                <a:ext cx="45" cy="4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33" name="AutoShape 109"/>
              <p:cNvCxnSpPr>
                <a:cxnSpLocks noChangeShapeType="1"/>
              </p:cNvCxnSpPr>
              <p:nvPr/>
            </p:nvCxnSpPr>
            <p:spPr bwMode="auto">
              <a:xfrm>
                <a:off x="4200" y="3921"/>
                <a:ext cx="44" cy="4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34" name="AutoShape 110"/>
              <p:cNvCxnSpPr>
                <a:cxnSpLocks noChangeShapeType="1"/>
              </p:cNvCxnSpPr>
              <p:nvPr/>
            </p:nvCxnSpPr>
            <p:spPr bwMode="auto">
              <a:xfrm>
                <a:off x="4215" y="3884"/>
                <a:ext cx="57" cy="57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35" name="AutoShape 111"/>
              <p:cNvCxnSpPr>
                <a:cxnSpLocks noChangeShapeType="1"/>
              </p:cNvCxnSpPr>
              <p:nvPr/>
            </p:nvCxnSpPr>
            <p:spPr bwMode="auto">
              <a:xfrm>
                <a:off x="4229" y="3843"/>
                <a:ext cx="45" cy="4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36" name="AutoShape 112"/>
              <p:cNvCxnSpPr>
                <a:cxnSpLocks noChangeShapeType="1"/>
              </p:cNvCxnSpPr>
              <p:nvPr/>
            </p:nvCxnSpPr>
            <p:spPr bwMode="auto">
              <a:xfrm>
                <a:off x="4196" y="3548"/>
                <a:ext cx="35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37" name="AutoShape 113"/>
              <p:cNvCxnSpPr>
                <a:cxnSpLocks noChangeShapeType="1"/>
              </p:cNvCxnSpPr>
              <p:nvPr/>
            </p:nvCxnSpPr>
            <p:spPr bwMode="auto">
              <a:xfrm>
                <a:off x="4163" y="3548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38" name="AutoShape 114"/>
              <p:cNvCxnSpPr>
                <a:cxnSpLocks noChangeShapeType="1"/>
              </p:cNvCxnSpPr>
              <p:nvPr/>
            </p:nvCxnSpPr>
            <p:spPr bwMode="auto">
              <a:xfrm>
                <a:off x="4130" y="3548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39" name="AutoShape 115"/>
              <p:cNvCxnSpPr>
                <a:cxnSpLocks noChangeShapeType="1"/>
              </p:cNvCxnSpPr>
              <p:nvPr/>
            </p:nvCxnSpPr>
            <p:spPr bwMode="auto">
              <a:xfrm>
                <a:off x="4098" y="3548"/>
                <a:ext cx="35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40" name="AutoShape 116"/>
              <p:cNvCxnSpPr>
                <a:cxnSpLocks noChangeShapeType="1"/>
              </p:cNvCxnSpPr>
              <p:nvPr/>
            </p:nvCxnSpPr>
            <p:spPr bwMode="auto">
              <a:xfrm>
                <a:off x="4065" y="3548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41" name="AutoShape 117"/>
              <p:cNvCxnSpPr>
                <a:cxnSpLocks noChangeShapeType="1"/>
              </p:cNvCxnSpPr>
              <p:nvPr/>
            </p:nvCxnSpPr>
            <p:spPr bwMode="auto">
              <a:xfrm>
                <a:off x="4032" y="3548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42" name="AutoShape 118"/>
              <p:cNvCxnSpPr>
                <a:cxnSpLocks noChangeShapeType="1"/>
              </p:cNvCxnSpPr>
              <p:nvPr/>
            </p:nvCxnSpPr>
            <p:spPr bwMode="auto">
              <a:xfrm>
                <a:off x="4000" y="3548"/>
                <a:ext cx="35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43" name="AutoShape 119"/>
              <p:cNvCxnSpPr>
                <a:cxnSpLocks noChangeShapeType="1"/>
              </p:cNvCxnSpPr>
              <p:nvPr/>
            </p:nvCxnSpPr>
            <p:spPr bwMode="auto">
              <a:xfrm>
                <a:off x="3967" y="3548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44" name="AutoShape 120"/>
              <p:cNvCxnSpPr>
                <a:cxnSpLocks noChangeShapeType="1"/>
              </p:cNvCxnSpPr>
              <p:nvPr/>
            </p:nvCxnSpPr>
            <p:spPr bwMode="auto">
              <a:xfrm>
                <a:off x="3866" y="3617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45" name="AutoShape 121"/>
              <p:cNvCxnSpPr>
                <a:cxnSpLocks noChangeShapeType="1"/>
              </p:cNvCxnSpPr>
              <p:nvPr/>
            </p:nvCxnSpPr>
            <p:spPr bwMode="auto">
              <a:xfrm>
                <a:off x="3864" y="3649"/>
                <a:ext cx="35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46" name="AutoShape 122"/>
              <p:cNvCxnSpPr>
                <a:cxnSpLocks noChangeShapeType="1"/>
              </p:cNvCxnSpPr>
              <p:nvPr/>
            </p:nvCxnSpPr>
            <p:spPr bwMode="auto">
              <a:xfrm>
                <a:off x="3861" y="3681"/>
                <a:ext cx="36" cy="3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47" name="AutoShape 123"/>
              <p:cNvCxnSpPr>
                <a:cxnSpLocks noChangeShapeType="1"/>
              </p:cNvCxnSpPr>
              <p:nvPr/>
            </p:nvCxnSpPr>
            <p:spPr bwMode="auto">
              <a:xfrm>
                <a:off x="3861" y="3715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48" name="AutoShape 124"/>
              <p:cNvCxnSpPr>
                <a:cxnSpLocks noChangeShapeType="1"/>
              </p:cNvCxnSpPr>
              <p:nvPr/>
            </p:nvCxnSpPr>
            <p:spPr bwMode="auto">
              <a:xfrm>
                <a:off x="3864" y="3752"/>
                <a:ext cx="35" cy="3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49" name="AutoShape 125"/>
              <p:cNvCxnSpPr>
                <a:cxnSpLocks noChangeShapeType="1"/>
              </p:cNvCxnSpPr>
              <p:nvPr/>
            </p:nvCxnSpPr>
            <p:spPr bwMode="auto">
              <a:xfrm>
                <a:off x="3866" y="3789"/>
                <a:ext cx="36" cy="3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50" name="AutoShape 126"/>
              <p:cNvCxnSpPr>
                <a:cxnSpLocks noChangeShapeType="1"/>
              </p:cNvCxnSpPr>
              <p:nvPr/>
            </p:nvCxnSpPr>
            <p:spPr bwMode="auto">
              <a:xfrm>
                <a:off x="3866" y="3823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51" name="AutoShape 127"/>
              <p:cNvCxnSpPr>
                <a:cxnSpLocks noChangeShapeType="1"/>
              </p:cNvCxnSpPr>
              <p:nvPr/>
            </p:nvCxnSpPr>
            <p:spPr bwMode="auto">
              <a:xfrm>
                <a:off x="3861" y="3850"/>
                <a:ext cx="20" cy="2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52" name="AutoShape 128"/>
              <p:cNvCxnSpPr>
                <a:cxnSpLocks noChangeShapeType="1"/>
              </p:cNvCxnSpPr>
              <p:nvPr/>
            </p:nvCxnSpPr>
            <p:spPr bwMode="auto">
              <a:xfrm flipH="1">
                <a:off x="3792" y="3485"/>
                <a:ext cx="513" cy="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sp>
            <p:nvSpPr>
              <p:cNvPr id="26753" name="Freeform 129"/>
              <p:cNvSpPr>
                <a:spLocks/>
              </p:cNvSpPr>
              <p:nvPr/>
            </p:nvSpPr>
            <p:spPr bwMode="auto">
              <a:xfrm flipH="1">
                <a:off x="3795" y="3880"/>
                <a:ext cx="67" cy="95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48" y="48"/>
                  </a:cxn>
                  <a:cxn ang="0">
                    <a:pos x="11" y="83"/>
                  </a:cxn>
                  <a:cxn ang="0">
                    <a:pos x="113" y="154"/>
                  </a:cxn>
                  <a:cxn ang="0">
                    <a:pos x="161" y="178"/>
                  </a:cxn>
                </a:cxnLst>
                <a:rect l="0" t="0" r="r" b="b"/>
                <a:pathLst>
                  <a:path w="161" h="178">
                    <a:moveTo>
                      <a:pt x="161" y="0"/>
                    </a:moveTo>
                    <a:cubicBezTo>
                      <a:pt x="117" y="17"/>
                      <a:pt x="73" y="34"/>
                      <a:pt x="48" y="48"/>
                    </a:cubicBezTo>
                    <a:cubicBezTo>
                      <a:pt x="23" y="62"/>
                      <a:pt x="0" y="65"/>
                      <a:pt x="11" y="83"/>
                    </a:cubicBezTo>
                    <a:cubicBezTo>
                      <a:pt x="22" y="101"/>
                      <a:pt x="88" y="138"/>
                      <a:pt x="113" y="154"/>
                    </a:cubicBezTo>
                    <a:cubicBezTo>
                      <a:pt x="138" y="170"/>
                      <a:pt x="153" y="174"/>
                      <a:pt x="161" y="178"/>
                    </a:cubicBezTo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6754" name="AutoShape 130"/>
              <p:cNvCxnSpPr>
                <a:cxnSpLocks noChangeShapeType="1"/>
              </p:cNvCxnSpPr>
              <p:nvPr/>
            </p:nvCxnSpPr>
            <p:spPr bwMode="auto">
              <a:xfrm>
                <a:off x="3797" y="3978"/>
                <a:ext cx="45" cy="6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grpSp>
            <p:nvGrpSpPr>
              <p:cNvPr id="26755" name="Group 131"/>
              <p:cNvGrpSpPr>
                <a:grpSpLocks/>
              </p:cNvGrpSpPr>
              <p:nvPr/>
            </p:nvGrpSpPr>
            <p:grpSpPr bwMode="auto">
              <a:xfrm flipH="1">
                <a:off x="4057" y="3798"/>
                <a:ext cx="159" cy="155"/>
                <a:chOff x="6090" y="12400"/>
                <a:chExt cx="378" cy="378"/>
              </a:xfrm>
            </p:grpSpPr>
            <p:sp>
              <p:nvSpPr>
                <p:cNvPr id="26756" name="Oval 132"/>
                <p:cNvSpPr>
                  <a:spLocks noChangeArrowheads="1"/>
                </p:cNvSpPr>
                <p:nvPr/>
              </p:nvSpPr>
              <p:spPr bwMode="auto">
                <a:xfrm>
                  <a:off x="6138" y="12452"/>
                  <a:ext cx="278" cy="278"/>
                </a:xfrm>
                <a:prstGeom prst="ellipse">
                  <a:avLst/>
                </a:prstGeom>
                <a:noFill/>
                <a:ln w="63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sp>
              <p:nvSpPr>
                <p:cNvPr id="26757" name="Oval 133"/>
                <p:cNvSpPr>
                  <a:spLocks noChangeArrowheads="1"/>
                </p:cNvSpPr>
                <p:nvPr/>
              </p:nvSpPr>
              <p:spPr bwMode="auto">
                <a:xfrm>
                  <a:off x="6090" y="12400"/>
                  <a:ext cx="378" cy="378"/>
                </a:xfrm>
                <a:prstGeom prst="ellipse">
                  <a:avLst/>
                </a:prstGeom>
                <a:noFill/>
                <a:ln w="63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</p:grpSp>
          <p:cxnSp>
            <p:nvCxnSpPr>
              <p:cNvPr id="26758" name="AutoShape 134"/>
              <p:cNvCxnSpPr>
                <a:cxnSpLocks noChangeShapeType="1"/>
              </p:cNvCxnSpPr>
              <p:nvPr/>
            </p:nvCxnSpPr>
            <p:spPr bwMode="auto">
              <a:xfrm>
                <a:off x="3998" y="3879"/>
                <a:ext cx="59" cy="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sp>
            <p:nvSpPr>
              <p:cNvPr id="26759" name="Arc 135"/>
              <p:cNvSpPr>
                <a:spLocks/>
              </p:cNvSpPr>
              <p:nvPr/>
            </p:nvSpPr>
            <p:spPr bwMode="auto">
              <a:xfrm rot="5400000" flipH="1" flipV="1">
                <a:off x="4228" y="3826"/>
                <a:ext cx="34" cy="58"/>
              </a:xfrm>
              <a:custGeom>
                <a:avLst/>
                <a:gdLst>
                  <a:gd name="G0" fmla="+- 3524 0 0"/>
                  <a:gd name="G1" fmla="+- 21600 0 0"/>
                  <a:gd name="G2" fmla="+- 21600 0 0"/>
                  <a:gd name="T0" fmla="*/ 3524 w 25124"/>
                  <a:gd name="T1" fmla="*/ 0 h 43200"/>
                  <a:gd name="T2" fmla="*/ 0 w 25124"/>
                  <a:gd name="T3" fmla="*/ 42911 h 43200"/>
                  <a:gd name="T4" fmla="*/ 3524 w 2512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124" h="43200" fill="none" extrusionOk="0">
                    <a:moveTo>
                      <a:pt x="3523" y="0"/>
                    </a:moveTo>
                    <a:cubicBezTo>
                      <a:pt x="15453" y="0"/>
                      <a:pt x="25124" y="9670"/>
                      <a:pt x="25124" y="21600"/>
                    </a:cubicBezTo>
                    <a:cubicBezTo>
                      <a:pt x="25124" y="33529"/>
                      <a:pt x="15453" y="43200"/>
                      <a:pt x="3524" y="43200"/>
                    </a:cubicBezTo>
                    <a:cubicBezTo>
                      <a:pt x="2343" y="43200"/>
                      <a:pt x="1164" y="43103"/>
                      <a:pt x="0" y="42910"/>
                    </a:cubicBezTo>
                  </a:path>
                  <a:path w="25124" h="43200" stroke="0" extrusionOk="0">
                    <a:moveTo>
                      <a:pt x="3523" y="0"/>
                    </a:moveTo>
                    <a:cubicBezTo>
                      <a:pt x="15453" y="0"/>
                      <a:pt x="25124" y="9670"/>
                      <a:pt x="25124" y="21600"/>
                    </a:cubicBezTo>
                    <a:cubicBezTo>
                      <a:pt x="25124" y="33529"/>
                      <a:pt x="15453" y="43200"/>
                      <a:pt x="3524" y="43200"/>
                    </a:cubicBezTo>
                    <a:cubicBezTo>
                      <a:pt x="2343" y="43200"/>
                      <a:pt x="1164" y="43103"/>
                      <a:pt x="0" y="42910"/>
                    </a:cubicBezTo>
                    <a:lnTo>
                      <a:pt x="3524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6760" name="AutoShape 136"/>
              <p:cNvCxnSpPr>
                <a:cxnSpLocks noChangeShapeType="1"/>
              </p:cNvCxnSpPr>
              <p:nvPr/>
            </p:nvCxnSpPr>
            <p:spPr bwMode="auto">
              <a:xfrm flipH="1">
                <a:off x="4169" y="3933"/>
                <a:ext cx="105" cy="10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61" name="AutoShape 137"/>
              <p:cNvCxnSpPr>
                <a:cxnSpLocks noChangeShapeType="1"/>
              </p:cNvCxnSpPr>
              <p:nvPr/>
            </p:nvCxnSpPr>
            <p:spPr bwMode="auto">
              <a:xfrm flipH="1" flipV="1">
                <a:off x="3968" y="3953"/>
                <a:ext cx="184" cy="8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62" name="AutoShape 138"/>
              <p:cNvCxnSpPr>
                <a:cxnSpLocks noChangeShapeType="1"/>
              </p:cNvCxnSpPr>
              <p:nvPr/>
            </p:nvCxnSpPr>
            <p:spPr bwMode="auto">
              <a:xfrm flipH="1">
                <a:off x="4344" y="3536"/>
                <a:ext cx="2" cy="37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63" name="AutoShape 139"/>
              <p:cNvCxnSpPr>
                <a:cxnSpLocks noChangeShapeType="1"/>
              </p:cNvCxnSpPr>
              <p:nvPr/>
            </p:nvCxnSpPr>
            <p:spPr bwMode="auto">
              <a:xfrm flipH="1">
                <a:off x="4273" y="3872"/>
                <a:ext cx="0" cy="16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64" name="AutoShape 140"/>
              <p:cNvCxnSpPr>
                <a:cxnSpLocks noChangeShapeType="1"/>
              </p:cNvCxnSpPr>
              <p:nvPr/>
            </p:nvCxnSpPr>
            <p:spPr bwMode="auto">
              <a:xfrm flipV="1">
                <a:off x="3839" y="3953"/>
                <a:ext cx="129" cy="9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65" name="AutoShape 141"/>
              <p:cNvCxnSpPr>
                <a:cxnSpLocks noChangeShapeType="1"/>
              </p:cNvCxnSpPr>
              <p:nvPr/>
            </p:nvCxnSpPr>
            <p:spPr bwMode="auto">
              <a:xfrm flipH="1">
                <a:off x="3968" y="3953"/>
                <a:ext cx="0" cy="8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66" name="AutoShape 142"/>
              <p:cNvCxnSpPr>
                <a:cxnSpLocks noChangeShapeType="1"/>
              </p:cNvCxnSpPr>
              <p:nvPr/>
            </p:nvCxnSpPr>
            <p:spPr bwMode="auto">
              <a:xfrm>
                <a:off x="4296" y="3493"/>
                <a:ext cx="55" cy="39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767" name="Arc 143"/>
              <p:cNvSpPr>
                <a:spLocks/>
              </p:cNvSpPr>
              <p:nvPr/>
            </p:nvSpPr>
            <p:spPr bwMode="auto">
              <a:xfrm rot="5400000">
                <a:off x="4316" y="3603"/>
                <a:ext cx="30" cy="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6768" name="Arc 144"/>
              <p:cNvSpPr>
                <a:spLocks/>
              </p:cNvSpPr>
              <p:nvPr/>
            </p:nvSpPr>
            <p:spPr bwMode="auto">
              <a:xfrm flipH="1">
                <a:off x="3864" y="3548"/>
                <a:ext cx="101" cy="9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6769" name="AutoShape 145"/>
              <p:cNvCxnSpPr>
                <a:cxnSpLocks noChangeShapeType="1"/>
              </p:cNvCxnSpPr>
              <p:nvPr/>
            </p:nvCxnSpPr>
            <p:spPr bwMode="auto">
              <a:xfrm flipH="1">
                <a:off x="3963" y="3591"/>
                <a:ext cx="271" cy="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70" name="AutoShape 146"/>
              <p:cNvCxnSpPr>
                <a:cxnSpLocks noChangeShapeType="1"/>
              </p:cNvCxnSpPr>
              <p:nvPr/>
            </p:nvCxnSpPr>
            <p:spPr bwMode="auto">
              <a:xfrm flipH="1">
                <a:off x="3863" y="3643"/>
                <a:ext cx="0" cy="22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71" name="AutoShape 147"/>
              <p:cNvCxnSpPr>
                <a:cxnSpLocks noChangeShapeType="1"/>
              </p:cNvCxnSpPr>
              <p:nvPr/>
            </p:nvCxnSpPr>
            <p:spPr bwMode="auto">
              <a:xfrm flipH="1">
                <a:off x="4231" y="3548"/>
                <a:ext cx="0" cy="4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72" name="AutoShape 148"/>
              <p:cNvCxnSpPr>
                <a:cxnSpLocks noChangeShapeType="1"/>
              </p:cNvCxnSpPr>
              <p:nvPr/>
            </p:nvCxnSpPr>
            <p:spPr bwMode="auto">
              <a:xfrm>
                <a:off x="3863" y="3872"/>
                <a:ext cx="39" cy="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73" name="AutoShape 149"/>
              <p:cNvCxnSpPr>
                <a:cxnSpLocks noChangeShapeType="1"/>
              </p:cNvCxnSpPr>
              <p:nvPr/>
            </p:nvCxnSpPr>
            <p:spPr bwMode="auto">
              <a:xfrm flipH="1">
                <a:off x="3996" y="3633"/>
                <a:ext cx="326" cy="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74" name="AutoShape 150"/>
              <p:cNvCxnSpPr>
                <a:cxnSpLocks noChangeShapeType="1"/>
              </p:cNvCxnSpPr>
              <p:nvPr/>
            </p:nvCxnSpPr>
            <p:spPr bwMode="auto">
              <a:xfrm flipH="1">
                <a:off x="4278" y="3569"/>
                <a:ext cx="66" cy="6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75" name="AutoShape 151"/>
              <p:cNvCxnSpPr>
                <a:cxnSpLocks noChangeShapeType="1"/>
              </p:cNvCxnSpPr>
              <p:nvPr/>
            </p:nvCxnSpPr>
            <p:spPr bwMode="auto">
              <a:xfrm flipH="1">
                <a:off x="4225" y="3515"/>
                <a:ext cx="119" cy="11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76" name="AutoShape 152"/>
              <p:cNvCxnSpPr>
                <a:cxnSpLocks noChangeShapeType="1"/>
              </p:cNvCxnSpPr>
              <p:nvPr/>
            </p:nvCxnSpPr>
            <p:spPr bwMode="auto">
              <a:xfrm flipH="1">
                <a:off x="4233" y="3490"/>
                <a:ext cx="80" cy="77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77" name="AutoShape 153"/>
              <p:cNvCxnSpPr>
                <a:cxnSpLocks noChangeShapeType="1"/>
              </p:cNvCxnSpPr>
              <p:nvPr/>
            </p:nvCxnSpPr>
            <p:spPr bwMode="auto">
              <a:xfrm flipH="1">
                <a:off x="3900" y="3588"/>
                <a:ext cx="116" cy="11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78" name="AutoShape 154"/>
              <p:cNvCxnSpPr>
                <a:cxnSpLocks noChangeShapeType="1"/>
              </p:cNvCxnSpPr>
              <p:nvPr/>
            </p:nvCxnSpPr>
            <p:spPr bwMode="auto">
              <a:xfrm>
                <a:off x="4040" y="3593"/>
                <a:ext cx="36" cy="3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79" name="AutoShape 155"/>
              <p:cNvCxnSpPr>
                <a:cxnSpLocks noChangeShapeType="1"/>
              </p:cNvCxnSpPr>
              <p:nvPr/>
            </p:nvCxnSpPr>
            <p:spPr bwMode="auto">
              <a:xfrm>
                <a:off x="3992" y="3591"/>
                <a:ext cx="44" cy="4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80" name="AutoShape 156"/>
              <p:cNvCxnSpPr>
                <a:cxnSpLocks noChangeShapeType="1"/>
              </p:cNvCxnSpPr>
              <p:nvPr/>
            </p:nvCxnSpPr>
            <p:spPr bwMode="auto">
              <a:xfrm flipH="1">
                <a:off x="3900" y="3590"/>
                <a:ext cx="63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81" name="AutoShape 157"/>
              <p:cNvCxnSpPr>
                <a:cxnSpLocks noChangeShapeType="1"/>
              </p:cNvCxnSpPr>
              <p:nvPr/>
            </p:nvCxnSpPr>
            <p:spPr bwMode="auto">
              <a:xfrm>
                <a:off x="3934" y="3548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82" name="AutoShape 158"/>
              <p:cNvCxnSpPr>
                <a:cxnSpLocks noChangeShapeType="1"/>
              </p:cNvCxnSpPr>
              <p:nvPr/>
            </p:nvCxnSpPr>
            <p:spPr bwMode="auto">
              <a:xfrm flipH="1" flipV="1">
                <a:off x="3918" y="3565"/>
                <a:ext cx="26" cy="3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83" name="AutoShape 159"/>
              <p:cNvCxnSpPr>
                <a:cxnSpLocks noChangeShapeType="1"/>
              </p:cNvCxnSpPr>
              <p:nvPr/>
            </p:nvCxnSpPr>
            <p:spPr bwMode="auto">
              <a:xfrm flipH="1" flipV="1">
                <a:off x="3897" y="3578"/>
                <a:ext cx="23" cy="27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sp>
            <p:nvSpPr>
              <p:cNvPr id="26784" name="Arc 160"/>
              <p:cNvSpPr>
                <a:spLocks/>
              </p:cNvSpPr>
              <p:nvPr/>
            </p:nvSpPr>
            <p:spPr bwMode="auto">
              <a:xfrm rot="16200000" flipH="1">
                <a:off x="3968" y="3849"/>
                <a:ext cx="30" cy="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6785" name="Arc 161"/>
              <p:cNvSpPr>
                <a:spLocks/>
              </p:cNvSpPr>
              <p:nvPr/>
            </p:nvSpPr>
            <p:spPr bwMode="auto">
              <a:xfrm flipH="1">
                <a:off x="3902" y="3591"/>
                <a:ext cx="63" cy="6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6786" name="AutoShape 162"/>
              <p:cNvCxnSpPr>
                <a:cxnSpLocks noChangeShapeType="1"/>
              </p:cNvCxnSpPr>
              <p:nvPr/>
            </p:nvCxnSpPr>
            <p:spPr bwMode="auto">
              <a:xfrm flipH="1">
                <a:off x="3902" y="3647"/>
                <a:ext cx="0" cy="22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sp>
            <p:nvSpPr>
              <p:cNvPr id="26787" name="Arc 163"/>
              <p:cNvSpPr>
                <a:spLocks/>
              </p:cNvSpPr>
              <p:nvPr/>
            </p:nvSpPr>
            <p:spPr bwMode="auto">
              <a:xfrm rot="5400000" flipH="1" flipV="1">
                <a:off x="3969" y="3631"/>
                <a:ext cx="30" cy="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6788" name="AutoShape 164"/>
              <p:cNvCxnSpPr>
                <a:cxnSpLocks noChangeShapeType="1"/>
              </p:cNvCxnSpPr>
              <p:nvPr/>
            </p:nvCxnSpPr>
            <p:spPr bwMode="auto">
              <a:xfrm flipH="1">
                <a:off x="3968" y="3657"/>
                <a:ext cx="0" cy="20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89" name="AutoShape 165"/>
              <p:cNvCxnSpPr>
                <a:cxnSpLocks noChangeShapeType="1"/>
              </p:cNvCxnSpPr>
              <p:nvPr/>
            </p:nvCxnSpPr>
            <p:spPr bwMode="auto">
              <a:xfrm>
                <a:off x="3954" y="3596"/>
                <a:ext cx="34" cy="3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90" name="AutoShape 166"/>
              <p:cNvCxnSpPr>
                <a:cxnSpLocks noChangeShapeType="1"/>
              </p:cNvCxnSpPr>
              <p:nvPr/>
            </p:nvCxnSpPr>
            <p:spPr bwMode="auto">
              <a:xfrm>
                <a:off x="3922" y="3609"/>
                <a:ext cx="49" cy="47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91" name="AutoShape 167"/>
              <p:cNvCxnSpPr>
                <a:cxnSpLocks noChangeShapeType="1"/>
              </p:cNvCxnSpPr>
              <p:nvPr/>
            </p:nvCxnSpPr>
            <p:spPr bwMode="auto">
              <a:xfrm>
                <a:off x="3904" y="3639"/>
                <a:ext cx="65" cy="6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92" name="AutoShape 168"/>
              <p:cNvCxnSpPr>
                <a:cxnSpLocks noChangeShapeType="1"/>
              </p:cNvCxnSpPr>
              <p:nvPr/>
            </p:nvCxnSpPr>
            <p:spPr bwMode="auto">
              <a:xfrm>
                <a:off x="3902" y="3687"/>
                <a:ext cx="66" cy="6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93" name="AutoShape 169"/>
              <p:cNvCxnSpPr>
                <a:cxnSpLocks noChangeShapeType="1"/>
              </p:cNvCxnSpPr>
              <p:nvPr/>
            </p:nvCxnSpPr>
            <p:spPr bwMode="auto">
              <a:xfrm>
                <a:off x="3901" y="3735"/>
                <a:ext cx="65" cy="6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94" name="AutoShape 170"/>
              <p:cNvCxnSpPr>
                <a:cxnSpLocks noChangeShapeType="1"/>
              </p:cNvCxnSpPr>
              <p:nvPr/>
            </p:nvCxnSpPr>
            <p:spPr bwMode="auto">
              <a:xfrm>
                <a:off x="3899" y="3782"/>
                <a:ext cx="66" cy="6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95" name="AutoShape 171"/>
              <p:cNvCxnSpPr>
                <a:cxnSpLocks noChangeShapeType="1"/>
              </p:cNvCxnSpPr>
              <p:nvPr/>
            </p:nvCxnSpPr>
            <p:spPr bwMode="auto">
              <a:xfrm>
                <a:off x="4228" y="3536"/>
                <a:ext cx="96" cy="9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96" name="AutoShape 172"/>
              <p:cNvCxnSpPr>
                <a:cxnSpLocks noChangeShapeType="1"/>
              </p:cNvCxnSpPr>
              <p:nvPr/>
            </p:nvCxnSpPr>
            <p:spPr bwMode="auto">
              <a:xfrm>
                <a:off x="4221" y="3483"/>
                <a:ext cx="125" cy="12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97" name="AutoShape 173"/>
              <p:cNvCxnSpPr>
                <a:cxnSpLocks noChangeShapeType="1"/>
              </p:cNvCxnSpPr>
              <p:nvPr/>
            </p:nvCxnSpPr>
            <p:spPr bwMode="auto">
              <a:xfrm>
                <a:off x="4277" y="3469"/>
                <a:ext cx="67" cy="8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98" name="AutoShape 174"/>
              <p:cNvCxnSpPr>
                <a:cxnSpLocks noChangeShapeType="1"/>
              </p:cNvCxnSpPr>
              <p:nvPr/>
            </p:nvCxnSpPr>
            <p:spPr bwMode="auto">
              <a:xfrm flipH="1">
                <a:off x="3792" y="3487"/>
                <a:ext cx="164" cy="16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799" name="AutoShape 175"/>
              <p:cNvCxnSpPr>
                <a:cxnSpLocks noChangeShapeType="1"/>
              </p:cNvCxnSpPr>
              <p:nvPr/>
            </p:nvCxnSpPr>
            <p:spPr bwMode="auto">
              <a:xfrm flipH="1">
                <a:off x="3790" y="3485"/>
                <a:ext cx="123" cy="11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00" name="AutoShape 176"/>
              <p:cNvCxnSpPr>
                <a:cxnSpLocks noChangeShapeType="1"/>
              </p:cNvCxnSpPr>
              <p:nvPr/>
            </p:nvCxnSpPr>
            <p:spPr bwMode="auto">
              <a:xfrm flipH="1">
                <a:off x="3790" y="3485"/>
                <a:ext cx="74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01" name="AutoShape 177"/>
              <p:cNvCxnSpPr>
                <a:cxnSpLocks noChangeShapeType="1"/>
              </p:cNvCxnSpPr>
              <p:nvPr/>
            </p:nvCxnSpPr>
            <p:spPr bwMode="auto">
              <a:xfrm flipH="1">
                <a:off x="3792" y="3487"/>
                <a:ext cx="27" cy="26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02" name="AutoShape 178"/>
              <p:cNvCxnSpPr>
                <a:cxnSpLocks noChangeShapeType="1"/>
              </p:cNvCxnSpPr>
              <p:nvPr/>
            </p:nvCxnSpPr>
            <p:spPr bwMode="auto">
              <a:xfrm>
                <a:off x="3867" y="3485"/>
                <a:ext cx="65" cy="6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03" name="AutoShape 179"/>
              <p:cNvCxnSpPr>
                <a:cxnSpLocks noChangeShapeType="1"/>
              </p:cNvCxnSpPr>
              <p:nvPr/>
            </p:nvCxnSpPr>
            <p:spPr bwMode="auto">
              <a:xfrm>
                <a:off x="3819" y="3485"/>
                <a:ext cx="87" cy="8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04" name="AutoShape 180"/>
              <p:cNvCxnSpPr>
                <a:cxnSpLocks noChangeShapeType="1"/>
              </p:cNvCxnSpPr>
              <p:nvPr/>
            </p:nvCxnSpPr>
            <p:spPr bwMode="auto">
              <a:xfrm>
                <a:off x="3792" y="3506"/>
                <a:ext cx="89" cy="87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05" name="AutoShape 181"/>
              <p:cNvCxnSpPr>
                <a:cxnSpLocks noChangeShapeType="1"/>
              </p:cNvCxnSpPr>
              <p:nvPr/>
            </p:nvCxnSpPr>
            <p:spPr bwMode="auto">
              <a:xfrm>
                <a:off x="3792" y="3553"/>
                <a:ext cx="75" cy="7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06" name="AutoShape 182"/>
              <p:cNvCxnSpPr>
                <a:cxnSpLocks noChangeShapeType="1"/>
              </p:cNvCxnSpPr>
              <p:nvPr/>
            </p:nvCxnSpPr>
            <p:spPr bwMode="auto">
              <a:xfrm>
                <a:off x="3789" y="3592"/>
                <a:ext cx="75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07" name="AutoShape 183"/>
              <p:cNvCxnSpPr>
                <a:cxnSpLocks noChangeShapeType="1"/>
              </p:cNvCxnSpPr>
              <p:nvPr/>
            </p:nvCxnSpPr>
            <p:spPr bwMode="auto">
              <a:xfrm>
                <a:off x="3795" y="3819"/>
                <a:ext cx="151" cy="14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08" name="AutoShape 184"/>
              <p:cNvCxnSpPr>
                <a:cxnSpLocks noChangeShapeType="1"/>
              </p:cNvCxnSpPr>
              <p:nvPr/>
            </p:nvCxnSpPr>
            <p:spPr bwMode="auto">
              <a:xfrm flipH="1">
                <a:off x="3900" y="3646"/>
                <a:ext cx="58" cy="56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09" name="AutoShape 185"/>
              <p:cNvCxnSpPr>
                <a:cxnSpLocks noChangeShapeType="1"/>
              </p:cNvCxnSpPr>
              <p:nvPr/>
            </p:nvCxnSpPr>
            <p:spPr bwMode="auto">
              <a:xfrm flipH="1">
                <a:off x="3899" y="3689"/>
                <a:ext cx="65" cy="6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10" name="AutoShape 186"/>
              <p:cNvCxnSpPr>
                <a:cxnSpLocks noChangeShapeType="1"/>
              </p:cNvCxnSpPr>
              <p:nvPr/>
            </p:nvCxnSpPr>
            <p:spPr bwMode="auto">
              <a:xfrm flipH="1">
                <a:off x="3900" y="3737"/>
                <a:ext cx="65" cy="6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11" name="AutoShape 187"/>
              <p:cNvCxnSpPr>
                <a:cxnSpLocks noChangeShapeType="1"/>
              </p:cNvCxnSpPr>
              <p:nvPr/>
            </p:nvCxnSpPr>
            <p:spPr bwMode="auto">
              <a:xfrm flipH="1">
                <a:off x="3902" y="3784"/>
                <a:ext cx="65" cy="6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12" name="AutoShape 188"/>
              <p:cNvCxnSpPr>
                <a:cxnSpLocks noChangeShapeType="1"/>
              </p:cNvCxnSpPr>
              <p:nvPr/>
            </p:nvCxnSpPr>
            <p:spPr bwMode="auto">
              <a:xfrm flipH="1">
                <a:off x="3807" y="3832"/>
                <a:ext cx="159" cy="15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13" name="AutoShape 189"/>
              <p:cNvCxnSpPr>
                <a:cxnSpLocks noChangeShapeType="1"/>
              </p:cNvCxnSpPr>
              <p:nvPr/>
            </p:nvCxnSpPr>
            <p:spPr bwMode="auto">
              <a:xfrm flipH="1">
                <a:off x="3848" y="3872"/>
                <a:ext cx="31" cy="3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14" name="AutoShape 190"/>
              <p:cNvCxnSpPr>
                <a:cxnSpLocks noChangeShapeType="1"/>
              </p:cNvCxnSpPr>
              <p:nvPr/>
            </p:nvCxnSpPr>
            <p:spPr bwMode="auto">
              <a:xfrm flipH="1">
                <a:off x="3814" y="3842"/>
                <a:ext cx="53" cy="5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15" name="AutoShape 191"/>
              <p:cNvCxnSpPr>
                <a:cxnSpLocks noChangeShapeType="1"/>
              </p:cNvCxnSpPr>
              <p:nvPr/>
            </p:nvCxnSpPr>
            <p:spPr bwMode="auto">
              <a:xfrm>
                <a:off x="3790" y="3856"/>
                <a:ext cx="132" cy="12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16" name="AutoShape 192"/>
              <p:cNvCxnSpPr>
                <a:cxnSpLocks noChangeShapeType="1"/>
              </p:cNvCxnSpPr>
              <p:nvPr/>
            </p:nvCxnSpPr>
            <p:spPr bwMode="auto">
              <a:xfrm>
                <a:off x="3836" y="3945"/>
                <a:ext cx="60" cy="5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17" name="AutoShape 193"/>
              <p:cNvCxnSpPr>
                <a:cxnSpLocks noChangeShapeType="1"/>
              </p:cNvCxnSpPr>
              <p:nvPr/>
            </p:nvCxnSpPr>
            <p:spPr bwMode="auto">
              <a:xfrm>
                <a:off x="3808" y="3966"/>
                <a:ext cx="61" cy="5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18" name="AutoShape 194"/>
              <p:cNvCxnSpPr>
                <a:cxnSpLocks noChangeShapeType="1"/>
              </p:cNvCxnSpPr>
              <p:nvPr/>
            </p:nvCxnSpPr>
            <p:spPr bwMode="auto">
              <a:xfrm flipH="1" flipV="1">
                <a:off x="4177" y="3489"/>
                <a:ext cx="62" cy="6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19" name="AutoShape 195"/>
              <p:cNvCxnSpPr>
                <a:cxnSpLocks noChangeShapeType="1"/>
              </p:cNvCxnSpPr>
              <p:nvPr/>
            </p:nvCxnSpPr>
            <p:spPr bwMode="auto">
              <a:xfrm flipH="1" flipV="1">
                <a:off x="4124" y="3487"/>
                <a:ext cx="62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20" name="AutoShape 196"/>
              <p:cNvCxnSpPr>
                <a:cxnSpLocks noChangeShapeType="1"/>
              </p:cNvCxnSpPr>
              <p:nvPr/>
            </p:nvCxnSpPr>
            <p:spPr bwMode="auto">
              <a:xfrm flipH="1" flipV="1">
                <a:off x="4071" y="3486"/>
                <a:ext cx="63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21" name="AutoShape 197"/>
              <p:cNvCxnSpPr>
                <a:cxnSpLocks noChangeShapeType="1"/>
              </p:cNvCxnSpPr>
              <p:nvPr/>
            </p:nvCxnSpPr>
            <p:spPr bwMode="auto">
              <a:xfrm flipH="1" flipV="1">
                <a:off x="4019" y="3485"/>
                <a:ext cx="62" cy="6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22" name="AutoShape 198"/>
              <p:cNvCxnSpPr>
                <a:cxnSpLocks noChangeShapeType="1"/>
              </p:cNvCxnSpPr>
              <p:nvPr/>
            </p:nvCxnSpPr>
            <p:spPr bwMode="auto">
              <a:xfrm flipH="1" flipV="1">
                <a:off x="3971" y="3488"/>
                <a:ext cx="62" cy="6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23" name="AutoShape 199"/>
              <p:cNvCxnSpPr>
                <a:cxnSpLocks noChangeShapeType="1"/>
              </p:cNvCxnSpPr>
              <p:nvPr/>
            </p:nvCxnSpPr>
            <p:spPr bwMode="auto">
              <a:xfrm flipH="1" flipV="1">
                <a:off x="3921" y="3489"/>
                <a:ext cx="62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24" name="AutoShape 200"/>
              <p:cNvCxnSpPr>
                <a:cxnSpLocks noChangeShapeType="1"/>
              </p:cNvCxnSpPr>
              <p:nvPr/>
            </p:nvCxnSpPr>
            <p:spPr bwMode="auto">
              <a:xfrm flipH="1">
                <a:off x="3963" y="3548"/>
                <a:ext cx="271" cy="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25" name="AutoShape 201"/>
              <p:cNvCxnSpPr>
                <a:cxnSpLocks noChangeShapeType="1"/>
              </p:cNvCxnSpPr>
              <p:nvPr/>
            </p:nvCxnSpPr>
            <p:spPr bwMode="auto">
              <a:xfrm flipH="1">
                <a:off x="4202" y="3485"/>
                <a:ext cx="62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26" name="AutoShape 202"/>
              <p:cNvCxnSpPr>
                <a:cxnSpLocks noChangeShapeType="1"/>
              </p:cNvCxnSpPr>
              <p:nvPr/>
            </p:nvCxnSpPr>
            <p:spPr bwMode="auto">
              <a:xfrm flipH="1">
                <a:off x="4149" y="3487"/>
                <a:ext cx="63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27" name="AutoShape 203"/>
              <p:cNvCxnSpPr>
                <a:cxnSpLocks noChangeShapeType="1"/>
              </p:cNvCxnSpPr>
              <p:nvPr/>
            </p:nvCxnSpPr>
            <p:spPr bwMode="auto">
              <a:xfrm flipH="1">
                <a:off x="4097" y="3488"/>
                <a:ext cx="62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28" name="AutoShape 204"/>
              <p:cNvCxnSpPr>
                <a:cxnSpLocks noChangeShapeType="1"/>
              </p:cNvCxnSpPr>
              <p:nvPr/>
            </p:nvCxnSpPr>
            <p:spPr bwMode="auto">
              <a:xfrm flipH="1">
                <a:off x="4044" y="3490"/>
                <a:ext cx="62" cy="6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29" name="AutoShape 205"/>
              <p:cNvCxnSpPr>
                <a:cxnSpLocks noChangeShapeType="1"/>
              </p:cNvCxnSpPr>
              <p:nvPr/>
            </p:nvCxnSpPr>
            <p:spPr bwMode="auto">
              <a:xfrm flipH="1">
                <a:off x="3996" y="3486"/>
                <a:ext cx="63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30" name="AutoShape 206"/>
              <p:cNvCxnSpPr>
                <a:cxnSpLocks noChangeShapeType="1"/>
              </p:cNvCxnSpPr>
              <p:nvPr/>
            </p:nvCxnSpPr>
            <p:spPr bwMode="auto">
              <a:xfrm flipH="1">
                <a:off x="3946" y="3485"/>
                <a:ext cx="63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31" name="AutoShape 207"/>
              <p:cNvCxnSpPr>
                <a:cxnSpLocks noChangeShapeType="1"/>
              </p:cNvCxnSpPr>
              <p:nvPr/>
            </p:nvCxnSpPr>
            <p:spPr bwMode="auto">
              <a:xfrm flipH="1" flipV="1">
                <a:off x="4233" y="3592"/>
                <a:ext cx="41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32" name="AutoShape 208"/>
              <p:cNvCxnSpPr>
                <a:cxnSpLocks noChangeShapeType="1"/>
              </p:cNvCxnSpPr>
              <p:nvPr/>
            </p:nvCxnSpPr>
            <p:spPr bwMode="auto">
              <a:xfrm flipH="1" flipV="1">
                <a:off x="4180" y="3591"/>
                <a:ext cx="41" cy="3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33" name="AutoShape 209"/>
              <p:cNvCxnSpPr>
                <a:cxnSpLocks noChangeShapeType="1"/>
              </p:cNvCxnSpPr>
              <p:nvPr/>
            </p:nvCxnSpPr>
            <p:spPr bwMode="auto">
              <a:xfrm flipH="1" flipV="1">
                <a:off x="4132" y="3591"/>
                <a:ext cx="42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34" name="AutoShape 210"/>
              <p:cNvCxnSpPr>
                <a:cxnSpLocks noChangeShapeType="1"/>
              </p:cNvCxnSpPr>
              <p:nvPr/>
            </p:nvCxnSpPr>
            <p:spPr bwMode="auto">
              <a:xfrm flipH="1" flipV="1">
                <a:off x="4085" y="3590"/>
                <a:ext cx="41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35" name="AutoShape 211"/>
              <p:cNvCxnSpPr>
                <a:cxnSpLocks noChangeShapeType="1"/>
              </p:cNvCxnSpPr>
              <p:nvPr/>
            </p:nvCxnSpPr>
            <p:spPr bwMode="auto">
              <a:xfrm>
                <a:off x="3876" y="3593"/>
                <a:ext cx="31" cy="3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36" name="AutoShape 212"/>
              <p:cNvCxnSpPr>
                <a:cxnSpLocks noChangeShapeType="1"/>
              </p:cNvCxnSpPr>
              <p:nvPr/>
            </p:nvCxnSpPr>
            <p:spPr bwMode="auto">
              <a:xfrm flipH="1">
                <a:off x="4170" y="3590"/>
                <a:ext cx="41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37" name="AutoShape 213"/>
              <p:cNvCxnSpPr>
                <a:cxnSpLocks noChangeShapeType="1"/>
              </p:cNvCxnSpPr>
              <p:nvPr/>
            </p:nvCxnSpPr>
            <p:spPr bwMode="auto">
              <a:xfrm flipH="1">
                <a:off x="4117" y="3591"/>
                <a:ext cx="42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38" name="AutoShape 214"/>
              <p:cNvCxnSpPr>
                <a:cxnSpLocks noChangeShapeType="1"/>
              </p:cNvCxnSpPr>
              <p:nvPr/>
            </p:nvCxnSpPr>
            <p:spPr bwMode="auto">
              <a:xfrm flipH="1">
                <a:off x="4070" y="3590"/>
                <a:ext cx="41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39" name="AutoShape 215"/>
              <p:cNvCxnSpPr>
                <a:cxnSpLocks noChangeShapeType="1"/>
              </p:cNvCxnSpPr>
              <p:nvPr/>
            </p:nvCxnSpPr>
            <p:spPr bwMode="auto">
              <a:xfrm flipH="1">
                <a:off x="4022" y="3592"/>
                <a:ext cx="41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40" name="AutoShape 216"/>
              <p:cNvCxnSpPr>
                <a:cxnSpLocks noChangeShapeType="1"/>
              </p:cNvCxnSpPr>
              <p:nvPr/>
            </p:nvCxnSpPr>
            <p:spPr bwMode="auto">
              <a:xfrm flipH="1">
                <a:off x="3790" y="3624"/>
                <a:ext cx="74" cy="7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41" name="AutoShape 217"/>
              <p:cNvCxnSpPr>
                <a:cxnSpLocks noChangeShapeType="1"/>
              </p:cNvCxnSpPr>
              <p:nvPr/>
            </p:nvCxnSpPr>
            <p:spPr bwMode="auto">
              <a:xfrm flipH="1">
                <a:off x="3789" y="3668"/>
                <a:ext cx="74" cy="7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42" name="AutoShape 218"/>
              <p:cNvCxnSpPr>
                <a:cxnSpLocks noChangeShapeType="1"/>
              </p:cNvCxnSpPr>
              <p:nvPr/>
            </p:nvCxnSpPr>
            <p:spPr bwMode="auto">
              <a:xfrm flipH="1">
                <a:off x="3793" y="3716"/>
                <a:ext cx="70" cy="6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43" name="AutoShape 219"/>
              <p:cNvCxnSpPr>
                <a:cxnSpLocks noChangeShapeType="1"/>
              </p:cNvCxnSpPr>
              <p:nvPr/>
            </p:nvCxnSpPr>
            <p:spPr bwMode="auto">
              <a:xfrm flipH="1">
                <a:off x="3792" y="3758"/>
                <a:ext cx="74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44" name="AutoShape 220"/>
              <p:cNvCxnSpPr>
                <a:cxnSpLocks noChangeShapeType="1"/>
              </p:cNvCxnSpPr>
              <p:nvPr/>
            </p:nvCxnSpPr>
            <p:spPr bwMode="auto">
              <a:xfrm flipH="1">
                <a:off x="3788" y="3804"/>
                <a:ext cx="75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45" name="AutoShape 221"/>
              <p:cNvCxnSpPr>
                <a:cxnSpLocks noChangeShapeType="1"/>
              </p:cNvCxnSpPr>
              <p:nvPr/>
            </p:nvCxnSpPr>
            <p:spPr bwMode="auto">
              <a:xfrm>
                <a:off x="3793" y="3639"/>
                <a:ext cx="74" cy="7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46" name="AutoShape 222"/>
              <p:cNvCxnSpPr>
                <a:cxnSpLocks noChangeShapeType="1"/>
              </p:cNvCxnSpPr>
              <p:nvPr/>
            </p:nvCxnSpPr>
            <p:spPr bwMode="auto">
              <a:xfrm>
                <a:off x="3789" y="3680"/>
                <a:ext cx="75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47" name="AutoShape 223"/>
              <p:cNvCxnSpPr>
                <a:cxnSpLocks noChangeShapeType="1"/>
              </p:cNvCxnSpPr>
              <p:nvPr/>
            </p:nvCxnSpPr>
            <p:spPr bwMode="auto">
              <a:xfrm>
                <a:off x="3790" y="3729"/>
                <a:ext cx="75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48" name="AutoShape 224"/>
              <p:cNvCxnSpPr>
                <a:cxnSpLocks noChangeShapeType="1"/>
              </p:cNvCxnSpPr>
              <p:nvPr/>
            </p:nvCxnSpPr>
            <p:spPr bwMode="auto">
              <a:xfrm>
                <a:off x="3791" y="3773"/>
                <a:ext cx="75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49" name="AutoShape 22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79" y="3907"/>
                <a:ext cx="65" cy="6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6850" name="Group 226"/>
            <p:cNvGrpSpPr>
              <a:grpSpLocks/>
            </p:cNvGrpSpPr>
            <p:nvPr/>
          </p:nvGrpSpPr>
          <p:grpSpPr bwMode="auto">
            <a:xfrm>
              <a:off x="2118306" y="2787481"/>
              <a:ext cx="304533" cy="369564"/>
              <a:chOff x="4351" y="3501"/>
              <a:chExt cx="662" cy="806"/>
            </a:xfrm>
          </p:grpSpPr>
          <p:grpSp>
            <p:nvGrpSpPr>
              <p:cNvPr id="26851" name="Group 227"/>
              <p:cNvGrpSpPr>
                <a:grpSpLocks/>
              </p:cNvGrpSpPr>
              <p:nvPr/>
            </p:nvGrpSpPr>
            <p:grpSpPr bwMode="auto">
              <a:xfrm>
                <a:off x="4351" y="3568"/>
                <a:ext cx="662" cy="739"/>
                <a:chOff x="5367" y="3328"/>
                <a:chExt cx="662" cy="739"/>
              </a:xfrm>
            </p:grpSpPr>
            <p:sp>
              <p:nvSpPr>
                <p:cNvPr id="26852" name="Arc 228"/>
                <p:cNvSpPr>
                  <a:spLocks/>
                </p:cNvSpPr>
                <p:nvPr/>
              </p:nvSpPr>
              <p:spPr bwMode="auto">
                <a:xfrm flipH="1">
                  <a:off x="5941" y="3792"/>
                  <a:ext cx="71" cy="71"/>
                </a:xfrm>
                <a:custGeom>
                  <a:avLst/>
                  <a:gdLst>
                    <a:gd name="G0" fmla="+- 19958 0 0"/>
                    <a:gd name="G1" fmla="+- 21600 0 0"/>
                    <a:gd name="G2" fmla="+- 21600 0 0"/>
                    <a:gd name="T0" fmla="*/ 0 w 39991"/>
                    <a:gd name="T1" fmla="*/ 13340 h 21600"/>
                    <a:gd name="T2" fmla="*/ 39991 w 39991"/>
                    <a:gd name="T3" fmla="*/ 13523 h 21600"/>
                    <a:gd name="T4" fmla="*/ 19958 w 399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991" h="21600" fill="none" extrusionOk="0">
                      <a:moveTo>
                        <a:pt x="-1" y="13339"/>
                      </a:moveTo>
                      <a:cubicBezTo>
                        <a:pt x="3341" y="5265"/>
                        <a:pt x="11219" y="-1"/>
                        <a:pt x="19958" y="0"/>
                      </a:cubicBezTo>
                      <a:cubicBezTo>
                        <a:pt x="28768" y="0"/>
                        <a:pt x="36696" y="5351"/>
                        <a:pt x="39991" y="13522"/>
                      </a:cubicBezTo>
                    </a:path>
                    <a:path w="39991" h="21600" stroke="0" extrusionOk="0">
                      <a:moveTo>
                        <a:pt x="-1" y="13339"/>
                      </a:moveTo>
                      <a:cubicBezTo>
                        <a:pt x="3341" y="5265"/>
                        <a:pt x="11219" y="-1"/>
                        <a:pt x="19958" y="0"/>
                      </a:cubicBezTo>
                      <a:cubicBezTo>
                        <a:pt x="28768" y="0"/>
                        <a:pt x="36696" y="5351"/>
                        <a:pt x="39991" y="13522"/>
                      </a:cubicBezTo>
                      <a:lnTo>
                        <a:pt x="1995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cxnSp>
              <p:nvCxnSpPr>
                <p:cNvPr id="26853" name="AutoShape 229"/>
                <p:cNvCxnSpPr>
                  <a:cxnSpLocks noChangeShapeType="1"/>
                </p:cNvCxnSpPr>
                <p:nvPr/>
              </p:nvCxnSpPr>
              <p:spPr bwMode="auto">
                <a:xfrm>
                  <a:off x="5889" y="3761"/>
                  <a:ext cx="0" cy="7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6854" name="Arc 230"/>
                <p:cNvSpPr>
                  <a:spLocks/>
                </p:cNvSpPr>
                <p:nvPr/>
              </p:nvSpPr>
              <p:spPr bwMode="auto">
                <a:xfrm flipV="1">
                  <a:off x="5367" y="3328"/>
                  <a:ext cx="385" cy="739"/>
                </a:xfrm>
                <a:custGeom>
                  <a:avLst/>
                  <a:gdLst>
                    <a:gd name="G0" fmla="+- 0 0 0"/>
                    <a:gd name="G1" fmla="+- 21597 0 0"/>
                    <a:gd name="G2" fmla="+- 21600 0 0"/>
                    <a:gd name="T0" fmla="*/ 329 w 11047"/>
                    <a:gd name="T1" fmla="*/ 0 h 21597"/>
                    <a:gd name="T2" fmla="*/ 11047 w 11047"/>
                    <a:gd name="T3" fmla="*/ 3035 h 21597"/>
                    <a:gd name="T4" fmla="*/ 0 w 11047"/>
                    <a:gd name="T5" fmla="*/ 21597 h 21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047" h="21597" fill="none" extrusionOk="0">
                      <a:moveTo>
                        <a:pt x="329" y="-1"/>
                      </a:moveTo>
                      <a:cubicBezTo>
                        <a:pt x="4105" y="57"/>
                        <a:pt x="7801" y="1103"/>
                        <a:pt x="11046" y="3035"/>
                      </a:cubicBezTo>
                    </a:path>
                    <a:path w="11047" h="21597" stroke="0" extrusionOk="0">
                      <a:moveTo>
                        <a:pt x="329" y="-1"/>
                      </a:moveTo>
                      <a:cubicBezTo>
                        <a:pt x="4105" y="57"/>
                        <a:pt x="7801" y="1103"/>
                        <a:pt x="11046" y="3035"/>
                      </a:cubicBez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cxnSp>
              <p:nvCxnSpPr>
                <p:cNvPr id="26855" name="AutoShape 231"/>
                <p:cNvCxnSpPr>
                  <a:cxnSpLocks noChangeShapeType="1"/>
                </p:cNvCxnSpPr>
                <p:nvPr/>
              </p:nvCxnSpPr>
              <p:spPr bwMode="auto">
                <a:xfrm>
                  <a:off x="5431" y="3854"/>
                  <a:ext cx="106" cy="1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856" name="AutoShape 232"/>
                <p:cNvCxnSpPr>
                  <a:cxnSpLocks noChangeShapeType="1"/>
                </p:cNvCxnSpPr>
                <p:nvPr/>
              </p:nvCxnSpPr>
              <p:spPr bwMode="auto">
                <a:xfrm>
                  <a:off x="5501" y="3848"/>
                  <a:ext cx="106" cy="1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857" name="AutoShape 233"/>
                <p:cNvCxnSpPr>
                  <a:cxnSpLocks noChangeShapeType="1"/>
                </p:cNvCxnSpPr>
                <p:nvPr/>
              </p:nvCxnSpPr>
              <p:spPr bwMode="auto">
                <a:xfrm>
                  <a:off x="5571" y="3842"/>
                  <a:ext cx="106" cy="1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858" name="AutoShape 234"/>
                <p:cNvCxnSpPr>
                  <a:cxnSpLocks noChangeShapeType="1"/>
                </p:cNvCxnSpPr>
                <p:nvPr/>
              </p:nvCxnSpPr>
              <p:spPr bwMode="auto">
                <a:xfrm>
                  <a:off x="5648" y="3843"/>
                  <a:ext cx="106" cy="1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859" name="AutoShape 235"/>
                <p:cNvCxnSpPr>
                  <a:cxnSpLocks noChangeShapeType="1"/>
                </p:cNvCxnSpPr>
                <p:nvPr/>
              </p:nvCxnSpPr>
              <p:spPr bwMode="auto">
                <a:xfrm>
                  <a:off x="5725" y="3844"/>
                  <a:ext cx="106" cy="1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860" name="AutoShape 236"/>
                <p:cNvCxnSpPr>
                  <a:cxnSpLocks noChangeShapeType="1"/>
                </p:cNvCxnSpPr>
                <p:nvPr/>
              </p:nvCxnSpPr>
              <p:spPr bwMode="auto">
                <a:xfrm>
                  <a:off x="5809" y="3851"/>
                  <a:ext cx="106" cy="1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861" name="AutoShape 237"/>
                <p:cNvCxnSpPr>
                  <a:cxnSpLocks noChangeShapeType="1"/>
                </p:cNvCxnSpPr>
                <p:nvPr/>
              </p:nvCxnSpPr>
              <p:spPr bwMode="auto">
                <a:xfrm>
                  <a:off x="5886" y="3851"/>
                  <a:ext cx="106" cy="10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862" name="AutoShape 2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977" y="3707"/>
                  <a:ext cx="52" cy="9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6863" name="AutoShape 239"/>
              <p:cNvCxnSpPr>
                <a:cxnSpLocks noChangeShapeType="1"/>
              </p:cNvCxnSpPr>
              <p:nvPr/>
            </p:nvCxnSpPr>
            <p:spPr bwMode="auto">
              <a:xfrm flipH="1">
                <a:off x="4421" y="3901"/>
                <a:ext cx="150" cy="15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64" name="AutoShape 240"/>
              <p:cNvCxnSpPr>
                <a:cxnSpLocks noChangeShapeType="1"/>
              </p:cNvCxnSpPr>
              <p:nvPr/>
            </p:nvCxnSpPr>
            <p:spPr bwMode="auto">
              <a:xfrm flipH="1">
                <a:off x="4490" y="3911"/>
                <a:ext cx="123" cy="12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65" name="AutoShape 241"/>
              <p:cNvCxnSpPr>
                <a:cxnSpLocks noChangeShapeType="1"/>
              </p:cNvCxnSpPr>
              <p:nvPr/>
            </p:nvCxnSpPr>
            <p:spPr bwMode="auto">
              <a:xfrm flipH="1">
                <a:off x="4582" y="3923"/>
                <a:ext cx="71" cy="7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66" name="AutoShape 242"/>
              <p:cNvCxnSpPr>
                <a:cxnSpLocks noChangeShapeType="1"/>
              </p:cNvCxnSpPr>
              <p:nvPr/>
            </p:nvCxnSpPr>
            <p:spPr bwMode="auto">
              <a:xfrm flipH="1">
                <a:off x="4618" y="3960"/>
                <a:ext cx="51" cy="5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67" name="AutoShape 243"/>
              <p:cNvCxnSpPr>
                <a:cxnSpLocks noChangeShapeType="1"/>
              </p:cNvCxnSpPr>
              <p:nvPr/>
            </p:nvCxnSpPr>
            <p:spPr bwMode="auto">
              <a:xfrm flipH="1">
                <a:off x="4653" y="3978"/>
                <a:ext cx="48" cy="4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68" name="AutoShape 244"/>
              <p:cNvCxnSpPr>
                <a:cxnSpLocks noChangeShapeType="1"/>
              </p:cNvCxnSpPr>
              <p:nvPr/>
            </p:nvCxnSpPr>
            <p:spPr bwMode="auto">
              <a:xfrm flipH="1">
                <a:off x="4689" y="3983"/>
                <a:ext cx="62" cy="6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69" name="AutoShape 245"/>
              <p:cNvCxnSpPr>
                <a:cxnSpLocks noChangeShapeType="1"/>
              </p:cNvCxnSpPr>
              <p:nvPr/>
            </p:nvCxnSpPr>
            <p:spPr bwMode="auto">
              <a:xfrm flipH="1">
                <a:off x="4729" y="3928"/>
                <a:ext cx="135" cy="13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70" name="AutoShape 246"/>
              <p:cNvCxnSpPr>
                <a:cxnSpLocks noChangeShapeType="1"/>
              </p:cNvCxnSpPr>
              <p:nvPr/>
            </p:nvCxnSpPr>
            <p:spPr bwMode="auto">
              <a:xfrm flipV="1">
                <a:off x="4806" y="3876"/>
                <a:ext cx="50" cy="5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71" name="AutoShape 247"/>
              <p:cNvCxnSpPr>
                <a:cxnSpLocks noChangeShapeType="1"/>
              </p:cNvCxnSpPr>
              <p:nvPr/>
            </p:nvCxnSpPr>
            <p:spPr bwMode="auto">
              <a:xfrm>
                <a:off x="4496" y="3863"/>
                <a:ext cx="171" cy="17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72" name="AutoShape 248"/>
              <p:cNvCxnSpPr>
                <a:cxnSpLocks noChangeShapeType="1"/>
              </p:cNvCxnSpPr>
              <p:nvPr/>
            </p:nvCxnSpPr>
            <p:spPr bwMode="auto">
              <a:xfrm>
                <a:off x="4491" y="3903"/>
                <a:ext cx="93" cy="9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73" name="AutoShape 249"/>
              <p:cNvCxnSpPr>
                <a:cxnSpLocks noChangeShapeType="1"/>
              </p:cNvCxnSpPr>
              <p:nvPr/>
            </p:nvCxnSpPr>
            <p:spPr bwMode="auto">
              <a:xfrm>
                <a:off x="4594" y="3910"/>
                <a:ext cx="163" cy="16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74" name="AutoShape 250"/>
              <p:cNvCxnSpPr>
                <a:cxnSpLocks noChangeShapeType="1"/>
              </p:cNvCxnSpPr>
              <p:nvPr/>
            </p:nvCxnSpPr>
            <p:spPr bwMode="auto">
              <a:xfrm>
                <a:off x="4722" y="3985"/>
                <a:ext cx="62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75" name="AutoShape 251"/>
              <p:cNvCxnSpPr>
                <a:cxnSpLocks noChangeShapeType="1"/>
              </p:cNvCxnSpPr>
              <p:nvPr/>
            </p:nvCxnSpPr>
            <p:spPr bwMode="auto">
              <a:xfrm>
                <a:off x="4766" y="3976"/>
                <a:ext cx="45" cy="4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76" name="AutoShape 252"/>
              <p:cNvCxnSpPr>
                <a:cxnSpLocks noChangeShapeType="1"/>
              </p:cNvCxnSpPr>
              <p:nvPr/>
            </p:nvCxnSpPr>
            <p:spPr bwMode="auto">
              <a:xfrm>
                <a:off x="4792" y="3953"/>
                <a:ext cx="44" cy="4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77" name="AutoShape 253"/>
              <p:cNvCxnSpPr>
                <a:cxnSpLocks noChangeShapeType="1"/>
              </p:cNvCxnSpPr>
              <p:nvPr/>
            </p:nvCxnSpPr>
            <p:spPr bwMode="auto">
              <a:xfrm>
                <a:off x="4807" y="3916"/>
                <a:ext cx="57" cy="57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78" name="AutoShape 254"/>
              <p:cNvCxnSpPr>
                <a:cxnSpLocks noChangeShapeType="1"/>
              </p:cNvCxnSpPr>
              <p:nvPr/>
            </p:nvCxnSpPr>
            <p:spPr bwMode="auto">
              <a:xfrm>
                <a:off x="4821" y="3875"/>
                <a:ext cx="45" cy="4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79" name="AutoShape 255"/>
              <p:cNvCxnSpPr>
                <a:cxnSpLocks noChangeShapeType="1"/>
              </p:cNvCxnSpPr>
              <p:nvPr/>
            </p:nvCxnSpPr>
            <p:spPr bwMode="auto">
              <a:xfrm>
                <a:off x="4788" y="3580"/>
                <a:ext cx="35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80" name="AutoShape 256"/>
              <p:cNvCxnSpPr>
                <a:cxnSpLocks noChangeShapeType="1"/>
              </p:cNvCxnSpPr>
              <p:nvPr/>
            </p:nvCxnSpPr>
            <p:spPr bwMode="auto">
              <a:xfrm>
                <a:off x="4755" y="3580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81" name="AutoShape 257"/>
              <p:cNvCxnSpPr>
                <a:cxnSpLocks noChangeShapeType="1"/>
              </p:cNvCxnSpPr>
              <p:nvPr/>
            </p:nvCxnSpPr>
            <p:spPr bwMode="auto">
              <a:xfrm>
                <a:off x="4722" y="3580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82" name="AutoShape 258"/>
              <p:cNvCxnSpPr>
                <a:cxnSpLocks noChangeShapeType="1"/>
              </p:cNvCxnSpPr>
              <p:nvPr/>
            </p:nvCxnSpPr>
            <p:spPr bwMode="auto">
              <a:xfrm>
                <a:off x="4690" y="3580"/>
                <a:ext cx="35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83" name="AutoShape 259"/>
              <p:cNvCxnSpPr>
                <a:cxnSpLocks noChangeShapeType="1"/>
              </p:cNvCxnSpPr>
              <p:nvPr/>
            </p:nvCxnSpPr>
            <p:spPr bwMode="auto">
              <a:xfrm>
                <a:off x="4657" y="3580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84" name="AutoShape 260"/>
              <p:cNvCxnSpPr>
                <a:cxnSpLocks noChangeShapeType="1"/>
              </p:cNvCxnSpPr>
              <p:nvPr/>
            </p:nvCxnSpPr>
            <p:spPr bwMode="auto">
              <a:xfrm>
                <a:off x="4624" y="3580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85" name="AutoShape 261"/>
              <p:cNvCxnSpPr>
                <a:cxnSpLocks noChangeShapeType="1"/>
              </p:cNvCxnSpPr>
              <p:nvPr/>
            </p:nvCxnSpPr>
            <p:spPr bwMode="auto">
              <a:xfrm>
                <a:off x="4592" y="3580"/>
                <a:ext cx="35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86" name="AutoShape 262"/>
              <p:cNvCxnSpPr>
                <a:cxnSpLocks noChangeShapeType="1"/>
              </p:cNvCxnSpPr>
              <p:nvPr/>
            </p:nvCxnSpPr>
            <p:spPr bwMode="auto">
              <a:xfrm>
                <a:off x="4559" y="3580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87" name="AutoShape 263"/>
              <p:cNvCxnSpPr>
                <a:cxnSpLocks noChangeShapeType="1"/>
              </p:cNvCxnSpPr>
              <p:nvPr/>
            </p:nvCxnSpPr>
            <p:spPr bwMode="auto">
              <a:xfrm>
                <a:off x="4458" y="3649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88" name="AutoShape 264"/>
              <p:cNvCxnSpPr>
                <a:cxnSpLocks noChangeShapeType="1"/>
              </p:cNvCxnSpPr>
              <p:nvPr/>
            </p:nvCxnSpPr>
            <p:spPr bwMode="auto">
              <a:xfrm>
                <a:off x="4456" y="3681"/>
                <a:ext cx="35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89" name="AutoShape 265"/>
              <p:cNvCxnSpPr>
                <a:cxnSpLocks noChangeShapeType="1"/>
              </p:cNvCxnSpPr>
              <p:nvPr/>
            </p:nvCxnSpPr>
            <p:spPr bwMode="auto">
              <a:xfrm>
                <a:off x="4453" y="3713"/>
                <a:ext cx="36" cy="3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90" name="AutoShape 266"/>
              <p:cNvCxnSpPr>
                <a:cxnSpLocks noChangeShapeType="1"/>
              </p:cNvCxnSpPr>
              <p:nvPr/>
            </p:nvCxnSpPr>
            <p:spPr bwMode="auto">
              <a:xfrm>
                <a:off x="4453" y="3747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91" name="AutoShape 267"/>
              <p:cNvCxnSpPr>
                <a:cxnSpLocks noChangeShapeType="1"/>
              </p:cNvCxnSpPr>
              <p:nvPr/>
            </p:nvCxnSpPr>
            <p:spPr bwMode="auto">
              <a:xfrm>
                <a:off x="4456" y="3784"/>
                <a:ext cx="35" cy="3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92" name="AutoShape 268"/>
              <p:cNvCxnSpPr>
                <a:cxnSpLocks noChangeShapeType="1"/>
              </p:cNvCxnSpPr>
              <p:nvPr/>
            </p:nvCxnSpPr>
            <p:spPr bwMode="auto">
              <a:xfrm>
                <a:off x="4458" y="3821"/>
                <a:ext cx="36" cy="3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93" name="AutoShape 269"/>
              <p:cNvCxnSpPr>
                <a:cxnSpLocks noChangeShapeType="1"/>
              </p:cNvCxnSpPr>
              <p:nvPr/>
            </p:nvCxnSpPr>
            <p:spPr bwMode="auto">
              <a:xfrm>
                <a:off x="4458" y="3855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94" name="AutoShape 270"/>
              <p:cNvCxnSpPr>
                <a:cxnSpLocks noChangeShapeType="1"/>
              </p:cNvCxnSpPr>
              <p:nvPr/>
            </p:nvCxnSpPr>
            <p:spPr bwMode="auto">
              <a:xfrm>
                <a:off x="4453" y="3882"/>
                <a:ext cx="20" cy="2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895" name="AutoShape 271"/>
              <p:cNvCxnSpPr>
                <a:cxnSpLocks noChangeShapeType="1"/>
              </p:cNvCxnSpPr>
              <p:nvPr/>
            </p:nvCxnSpPr>
            <p:spPr bwMode="auto">
              <a:xfrm flipH="1">
                <a:off x="4384" y="3517"/>
                <a:ext cx="513" cy="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sp>
            <p:nvSpPr>
              <p:cNvPr id="26896" name="Freeform 272"/>
              <p:cNvSpPr>
                <a:spLocks/>
              </p:cNvSpPr>
              <p:nvPr/>
            </p:nvSpPr>
            <p:spPr bwMode="auto">
              <a:xfrm flipH="1">
                <a:off x="4387" y="3912"/>
                <a:ext cx="67" cy="95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48" y="48"/>
                  </a:cxn>
                  <a:cxn ang="0">
                    <a:pos x="11" y="83"/>
                  </a:cxn>
                  <a:cxn ang="0">
                    <a:pos x="113" y="154"/>
                  </a:cxn>
                  <a:cxn ang="0">
                    <a:pos x="161" y="178"/>
                  </a:cxn>
                </a:cxnLst>
                <a:rect l="0" t="0" r="r" b="b"/>
                <a:pathLst>
                  <a:path w="161" h="178">
                    <a:moveTo>
                      <a:pt x="161" y="0"/>
                    </a:moveTo>
                    <a:cubicBezTo>
                      <a:pt x="117" y="17"/>
                      <a:pt x="73" y="34"/>
                      <a:pt x="48" y="48"/>
                    </a:cubicBezTo>
                    <a:cubicBezTo>
                      <a:pt x="23" y="62"/>
                      <a:pt x="0" y="65"/>
                      <a:pt x="11" y="83"/>
                    </a:cubicBezTo>
                    <a:cubicBezTo>
                      <a:pt x="22" y="101"/>
                      <a:pt x="88" y="138"/>
                      <a:pt x="113" y="154"/>
                    </a:cubicBezTo>
                    <a:cubicBezTo>
                      <a:pt x="138" y="170"/>
                      <a:pt x="153" y="174"/>
                      <a:pt x="161" y="178"/>
                    </a:cubicBezTo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6897" name="AutoShape 273"/>
              <p:cNvCxnSpPr>
                <a:cxnSpLocks noChangeShapeType="1"/>
              </p:cNvCxnSpPr>
              <p:nvPr/>
            </p:nvCxnSpPr>
            <p:spPr bwMode="auto">
              <a:xfrm>
                <a:off x="4389" y="4010"/>
                <a:ext cx="45" cy="6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grpSp>
            <p:nvGrpSpPr>
              <p:cNvPr id="26898" name="Group 274"/>
              <p:cNvGrpSpPr>
                <a:grpSpLocks/>
              </p:cNvGrpSpPr>
              <p:nvPr/>
            </p:nvGrpSpPr>
            <p:grpSpPr bwMode="auto">
              <a:xfrm flipH="1">
                <a:off x="4649" y="3830"/>
                <a:ext cx="159" cy="155"/>
                <a:chOff x="6090" y="12400"/>
                <a:chExt cx="378" cy="378"/>
              </a:xfrm>
            </p:grpSpPr>
            <p:sp>
              <p:nvSpPr>
                <p:cNvPr id="26899" name="Oval 275"/>
                <p:cNvSpPr>
                  <a:spLocks noChangeArrowheads="1"/>
                </p:cNvSpPr>
                <p:nvPr/>
              </p:nvSpPr>
              <p:spPr bwMode="auto">
                <a:xfrm>
                  <a:off x="6138" y="12452"/>
                  <a:ext cx="278" cy="278"/>
                </a:xfrm>
                <a:prstGeom prst="ellipse">
                  <a:avLst/>
                </a:prstGeom>
                <a:noFill/>
                <a:ln w="63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sp>
              <p:nvSpPr>
                <p:cNvPr id="26900" name="Oval 276"/>
                <p:cNvSpPr>
                  <a:spLocks noChangeArrowheads="1"/>
                </p:cNvSpPr>
                <p:nvPr/>
              </p:nvSpPr>
              <p:spPr bwMode="auto">
                <a:xfrm>
                  <a:off x="6090" y="12400"/>
                  <a:ext cx="378" cy="378"/>
                </a:xfrm>
                <a:prstGeom prst="ellipse">
                  <a:avLst/>
                </a:prstGeom>
                <a:noFill/>
                <a:ln w="63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</p:grpSp>
          <p:cxnSp>
            <p:nvCxnSpPr>
              <p:cNvPr id="26901" name="AutoShape 277"/>
              <p:cNvCxnSpPr>
                <a:cxnSpLocks noChangeShapeType="1"/>
              </p:cNvCxnSpPr>
              <p:nvPr/>
            </p:nvCxnSpPr>
            <p:spPr bwMode="auto">
              <a:xfrm>
                <a:off x="4590" y="3911"/>
                <a:ext cx="59" cy="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sp>
            <p:nvSpPr>
              <p:cNvPr id="26902" name="Arc 278"/>
              <p:cNvSpPr>
                <a:spLocks/>
              </p:cNvSpPr>
              <p:nvPr/>
            </p:nvSpPr>
            <p:spPr bwMode="auto">
              <a:xfrm rot="5400000" flipH="1" flipV="1">
                <a:off x="4820" y="3858"/>
                <a:ext cx="34" cy="58"/>
              </a:xfrm>
              <a:custGeom>
                <a:avLst/>
                <a:gdLst>
                  <a:gd name="G0" fmla="+- 3524 0 0"/>
                  <a:gd name="G1" fmla="+- 21600 0 0"/>
                  <a:gd name="G2" fmla="+- 21600 0 0"/>
                  <a:gd name="T0" fmla="*/ 3524 w 25124"/>
                  <a:gd name="T1" fmla="*/ 0 h 43200"/>
                  <a:gd name="T2" fmla="*/ 0 w 25124"/>
                  <a:gd name="T3" fmla="*/ 42911 h 43200"/>
                  <a:gd name="T4" fmla="*/ 3524 w 2512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124" h="43200" fill="none" extrusionOk="0">
                    <a:moveTo>
                      <a:pt x="3523" y="0"/>
                    </a:moveTo>
                    <a:cubicBezTo>
                      <a:pt x="15453" y="0"/>
                      <a:pt x="25124" y="9670"/>
                      <a:pt x="25124" y="21600"/>
                    </a:cubicBezTo>
                    <a:cubicBezTo>
                      <a:pt x="25124" y="33529"/>
                      <a:pt x="15453" y="43200"/>
                      <a:pt x="3524" y="43200"/>
                    </a:cubicBezTo>
                    <a:cubicBezTo>
                      <a:pt x="2343" y="43200"/>
                      <a:pt x="1164" y="43103"/>
                      <a:pt x="0" y="42910"/>
                    </a:cubicBezTo>
                  </a:path>
                  <a:path w="25124" h="43200" stroke="0" extrusionOk="0">
                    <a:moveTo>
                      <a:pt x="3523" y="0"/>
                    </a:moveTo>
                    <a:cubicBezTo>
                      <a:pt x="15453" y="0"/>
                      <a:pt x="25124" y="9670"/>
                      <a:pt x="25124" y="21600"/>
                    </a:cubicBezTo>
                    <a:cubicBezTo>
                      <a:pt x="25124" y="33529"/>
                      <a:pt x="15453" y="43200"/>
                      <a:pt x="3524" y="43200"/>
                    </a:cubicBezTo>
                    <a:cubicBezTo>
                      <a:pt x="2343" y="43200"/>
                      <a:pt x="1164" y="43103"/>
                      <a:pt x="0" y="42910"/>
                    </a:cubicBezTo>
                    <a:lnTo>
                      <a:pt x="3524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6903" name="AutoShape 279"/>
              <p:cNvCxnSpPr>
                <a:cxnSpLocks noChangeShapeType="1"/>
              </p:cNvCxnSpPr>
              <p:nvPr/>
            </p:nvCxnSpPr>
            <p:spPr bwMode="auto">
              <a:xfrm flipH="1">
                <a:off x="4761" y="3965"/>
                <a:ext cx="105" cy="10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04" name="AutoShape 280"/>
              <p:cNvCxnSpPr>
                <a:cxnSpLocks noChangeShapeType="1"/>
              </p:cNvCxnSpPr>
              <p:nvPr/>
            </p:nvCxnSpPr>
            <p:spPr bwMode="auto">
              <a:xfrm flipH="1" flipV="1">
                <a:off x="4560" y="3985"/>
                <a:ext cx="184" cy="8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05" name="AutoShape 281"/>
              <p:cNvCxnSpPr>
                <a:cxnSpLocks noChangeShapeType="1"/>
              </p:cNvCxnSpPr>
              <p:nvPr/>
            </p:nvCxnSpPr>
            <p:spPr bwMode="auto">
              <a:xfrm flipH="1">
                <a:off x="4936" y="3568"/>
                <a:ext cx="2" cy="37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06" name="AutoShape 282"/>
              <p:cNvCxnSpPr>
                <a:cxnSpLocks noChangeShapeType="1"/>
              </p:cNvCxnSpPr>
              <p:nvPr/>
            </p:nvCxnSpPr>
            <p:spPr bwMode="auto">
              <a:xfrm flipH="1">
                <a:off x="4865" y="3904"/>
                <a:ext cx="0" cy="16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07" name="AutoShape 283"/>
              <p:cNvCxnSpPr>
                <a:cxnSpLocks noChangeShapeType="1"/>
              </p:cNvCxnSpPr>
              <p:nvPr/>
            </p:nvCxnSpPr>
            <p:spPr bwMode="auto">
              <a:xfrm flipV="1">
                <a:off x="4431" y="3985"/>
                <a:ext cx="129" cy="9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08" name="AutoShape 284"/>
              <p:cNvCxnSpPr>
                <a:cxnSpLocks noChangeShapeType="1"/>
              </p:cNvCxnSpPr>
              <p:nvPr/>
            </p:nvCxnSpPr>
            <p:spPr bwMode="auto">
              <a:xfrm flipH="1">
                <a:off x="4560" y="3985"/>
                <a:ext cx="0" cy="8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09" name="AutoShape 285"/>
              <p:cNvCxnSpPr>
                <a:cxnSpLocks noChangeShapeType="1"/>
              </p:cNvCxnSpPr>
              <p:nvPr/>
            </p:nvCxnSpPr>
            <p:spPr bwMode="auto">
              <a:xfrm>
                <a:off x="4888" y="3525"/>
                <a:ext cx="55" cy="39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910" name="Arc 286"/>
              <p:cNvSpPr>
                <a:spLocks/>
              </p:cNvSpPr>
              <p:nvPr/>
            </p:nvSpPr>
            <p:spPr bwMode="auto">
              <a:xfrm rot="5400000">
                <a:off x="4908" y="3635"/>
                <a:ext cx="30" cy="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6911" name="Arc 287"/>
              <p:cNvSpPr>
                <a:spLocks/>
              </p:cNvSpPr>
              <p:nvPr/>
            </p:nvSpPr>
            <p:spPr bwMode="auto">
              <a:xfrm flipH="1">
                <a:off x="4456" y="3580"/>
                <a:ext cx="101" cy="9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6912" name="AutoShape 288"/>
              <p:cNvCxnSpPr>
                <a:cxnSpLocks noChangeShapeType="1"/>
              </p:cNvCxnSpPr>
              <p:nvPr/>
            </p:nvCxnSpPr>
            <p:spPr bwMode="auto">
              <a:xfrm flipH="1">
                <a:off x="4555" y="3623"/>
                <a:ext cx="271" cy="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13" name="AutoShape 289"/>
              <p:cNvCxnSpPr>
                <a:cxnSpLocks noChangeShapeType="1"/>
              </p:cNvCxnSpPr>
              <p:nvPr/>
            </p:nvCxnSpPr>
            <p:spPr bwMode="auto">
              <a:xfrm flipH="1">
                <a:off x="4455" y="3675"/>
                <a:ext cx="0" cy="22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14" name="AutoShape 290"/>
              <p:cNvCxnSpPr>
                <a:cxnSpLocks noChangeShapeType="1"/>
              </p:cNvCxnSpPr>
              <p:nvPr/>
            </p:nvCxnSpPr>
            <p:spPr bwMode="auto">
              <a:xfrm flipH="1">
                <a:off x="4823" y="3580"/>
                <a:ext cx="0" cy="4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15" name="AutoShape 291"/>
              <p:cNvCxnSpPr>
                <a:cxnSpLocks noChangeShapeType="1"/>
              </p:cNvCxnSpPr>
              <p:nvPr/>
            </p:nvCxnSpPr>
            <p:spPr bwMode="auto">
              <a:xfrm>
                <a:off x="4455" y="3904"/>
                <a:ext cx="39" cy="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16" name="AutoShape 292"/>
              <p:cNvCxnSpPr>
                <a:cxnSpLocks noChangeShapeType="1"/>
              </p:cNvCxnSpPr>
              <p:nvPr/>
            </p:nvCxnSpPr>
            <p:spPr bwMode="auto">
              <a:xfrm flipH="1">
                <a:off x="4588" y="3665"/>
                <a:ext cx="326" cy="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17" name="AutoShape 293"/>
              <p:cNvCxnSpPr>
                <a:cxnSpLocks noChangeShapeType="1"/>
              </p:cNvCxnSpPr>
              <p:nvPr/>
            </p:nvCxnSpPr>
            <p:spPr bwMode="auto">
              <a:xfrm flipH="1">
                <a:off x="4870" y="3601"/>
                <a:ext cx="66" cy="6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18" name="AutoShape 294"/>
              <p:cNvCxnSpPr>
                <a:cxnSpLocks noChangeShapeType="1"/>
              </p:cNvCxnSpPr>
              <p:nvPr/>
            </p:nvCxnSpPr>
            <p:spPr bwMode="auto">
              <a:xfrm flipH="1">
                <a:off x="4817" y="3547"/>
                <a:ext cx="119" cy="11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19" name="AutoShape 295"/>
              <p:cNvCxnSpPr>
                <a:cxnSpLocks noChangeShapeType="1"/>
              </p:cNvCxnSpPr>
              <p:nvPr/>
            </p:nvCxnSpPr>
            <p:spPr bwMode="auto">
              <a:xfrm flipH="1">
                <a:off x="4825" y="3522"/>
                <a:ext cx="80" cy="77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20" name="AutoShape 296"/>
              <p:cNvCxnSpPr>
                <a:cxnSpLocks noChangeShapeType="1"/>
              </p:cNvCxnSpPr>
              <p:nvPr/>
            </p:nvCxnSpPr>
            <p:spPr bwMode="auto">
              <a:xfrm flipH="1">
                <a:off x="4492" y="3620"/>
                <a:ext cx="116" cy="11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21" name="AutoShape 297"/>
              <p:cNvCxnSpPr>
                <a:cxnSpLocks noChangeShapeType="1"/>
              </p:cNvCxnSpPr>
              <p:nvPr/>
            </p:nvCxnSpPr>
            <p:spPr bwMode="auto">
              <a:xfrm>
                <a:off x="4632" y="3625"/>
                <a:ext cx="36" cy="3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22" name="AutoShape 298"/>
              <p:cNvCxnSpPr>
                <a:cxnSpLocks noChangeShapeType="1"/>
              </p:cNvCxnSpPr>
              <p:nvPr/>
            </p:nvCxnSpPr>
            <p:spPr bwMode="auto">
              <a:xfrm>
                <a:off x="4584" y="3623"/>
                <a:ext cx="44" cy="4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23" name="AutoShape 299"/>
              <p:cNvCxnSpPr>
                <a:cxnSpLocks noChangeShapeType="1"/>
              </p:cNvCxnSpPr>
              <p:nvPr/>
            </p:nvCxnSpPr>
            <p:spPr bwMode="auto">
              <a:xfrm flipH="1">
                <a:off x="4492" y="3622"/>
                <a:ext cx="63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24" name="AutoShape 300"/>
              <p:cNvCxnSpPr>
                <a:cxnSpLocks noChangeShapeType="1"/>
              </p:cNvCxnSpPr>
              <p:nvPr/>
            </p:nvCxnSpPr>
            <p:spPr bwMode="auto">
              <a:xfrm>
                <a:off x="4526" y="3580"/>
                <a:ext cx="36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25" name="AutoShape 301"/>
              <p:cNvCxnSpPr>
                <a:cxnSpLocks noChangeShapeType="1"/>
              </p:cNvCxnSpPr>
              <p:nvPr/>
            </p:nvCxnSpPr>
            <p:spPr bwMode="auto">
              <a:xfrm flipH="1" flipV="1">
                <a:off x="4510" y="3597"/>
                <a:ext cx="26" cy="3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26" name="AutoShape 302"/>
              <p:cNvCxnSpPr>
                <a:cxnSpLocks noChangeShapeType="1"/>
              </p:cNvCxnSpPr>
              <p:nvPr/>
            </p:nvCxnSpPr>
            <p:spPr bwMode="auto">
              <a:xfrm flipH="1" flipV="1">
                <a:off x="4489" y="3610"/>
                <a:ext cx="23" cy="27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sp>
            <p:nvSpPr>
              <p:cNvPr id="26927" name="Arc 303"/>
              <p:cNvSpPr>
                <a:spLocks/>
              </p:cNvSpPr>
              <p:nvPr/>
            </p:nvSpPr>
            <p:spPr bwMode="auto">
              <a:xfrm rot="16200000" flipH="1">
                <a:off x="4560" y="3881"/>
                <a:ext cx="30" cy="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6928" name="Arc 304"/>
              <p:cNvSpPr>
                <a:spLocks/>
              </p:cNvSpPr>
              <p:nvPr/>
            </p:nvSpPr>
            <p:spPr bwMode="auto">
              <a:xfrm flipH="1">
                <a:off x="4494" y="3623"/>
                <a:ext cx="63" cy="6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6929" name="AutoShape 305"/>
              <p:cNvCxnSpPr>
                <a:cxnSpLocks noChangeShapeType="1"/>
              </p:cNvCxnSpPr>
              <p:nvPr/>
            </p:nvCxnSpPr>
            <p:spPr bwMode="auto">
              <a:xfrm flipH="1">
                <a:off x="4494" y="3679"/>
                <a:ext cx="0" cy="22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sp>
            <p:nvSpPr>
              <p:cNvPr id="26930" name="Arc 306"/>
              <p:cNvSpPr>
                <a:spLocks/>
              </p:cNvSpPr>
              <p:nvPr/>
            </p:nvSpPr>
            <p:spPr bwMode="auto">
              <a:xfrm rot="5400000" flipH="1" flipV="1">
                <a:off x="4561" y="3663"/>
                <a:ext cx="30" cy="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6931" name="AutoShape 307"/>
              <p:cNvCxnSpPr>
                <a:cxnSpLocks noChangeShapeType="1"/>
              </p:cNvCxnSpPr>
              <p:nvPr/>
            </p:nvCxnSpPr>
            <p:spPr bwMode="auto">
              <a:xfrm flipH="1">
                <a:off x="4560" y="3689"/>
                <a:ext cx="0" cy="20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32" name="AutoShape 308"/>
              <p:cNvCxnSpPr>
                <a:cxnSpLocks noChangeShapeType="1"/>
              </p:cNvCxnSpPr>
              <p:nvPr/>
            </p:nvCxnSpPr>
            <p:spPr bwMode="auto">
              <a:xfrm>
                <a:off x="4546" y="3628"/>
                <a:ext cx="34" cy="3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33" name="AutoShape 309"/>
              <p:cNvCxnSpPr>
                <a:cxnSpLocks noChangeShapeType="1"/>
              </p:cNvCxnSpPr>
              <p:nvPr/>
            </p:nvCxnSpPr>
            <p:spPr bwMode="auto">
              <a:xfrm>
                <a:off x="4514" y="3641"/>
                <a:ext cx="49" cy="47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34" name="AutoShape 310"/>
              <p:cNvCxnSpPr>
                <a:cxnSpLocks noChangeShapeType="1"/>
              </p:cNvCxnSpPr>
              <p:nvPr/>
            </p:nvCxnSpPr>
            <p:spPr bwMode="auto">
              <a:xfrm>
                <a:off x="4496" y="3671"/>
                <a:ext cx="65" cy="6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35" name="AutoShape 311"/>
              <p:cNvCxnSpPr>
                <a:cxnSpLocks noChangeShapeType="1"/>
              </p:cNvCxnSpPr>
              <p:nvPr/>
            </p:nvCxnSpPr>
            <p:spPr bwMode="auto">
              <a:xfrm>
                <a:off x="4494" y="3719"/>
                <a:ext cx="66" cy="6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36" name="AutoShape 312"/>
              <p:cNvCxnSpPr>
                <a:cxnSpLocks noChangeShapeType="1"/>
              </p:cNvCxnSpPr>
              <p:nvPr/>
            </p:nvCxnSpPr>
            <p:spPr bwMode="auto">
              <a:xfrm>
                <a:off x="4493" y="3767"/>
                <a:ext cx="65" cy="6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37" name="AutoShape 313"/>
              <p:cNvCxnSpPr>
                <a:cxnSpLocks noChangeShapeType="1"/>
              </p:cNvCxnSpPr>
              <p:nvPr/>
            </p:nvCxnSpPr>
            <p:spPr bwMode="auto">
              <a:xfrm>
                <a:off x="4491" y="3814"/>
                <a:ext cx="66" cy="6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38" name="AutoShape 314"/>
              <p:cNvCxnSpPr>
                <a:cxnSpLocks noChangeShapeType="1"/>
              </p:cNvCxnSpPr>
              <p:nvPr/>
            </p:nvCxnSpPr>
            <p:spPr bwMode="auto">
              <a:xfrm>
                <a:off x="4820" y="3568"/>
                <a:ext cx="96" cy="9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39" name="AutoShape 315"/>
              <p:cNvCxnSpPr>
                <a:cxnSpLocks noChangeShapeType="1"/>
              </p:cNvCxnSpPr>
              <p:nvPr/>
            </p:nvCxnSpPr>
            <p:spPr bwMode="auto">
              <a:xfrm>
                <a:off x="4813" y="3515"/>
                <a:ext cx="125" cy="12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40" name="AutoShape 316"/>
              <p:cNvCxnSpPr>
                <a:cxnSpLocks noChangeShapeType="1"/>
              </p:cNvCxnSpPr>
              <p:nvPr/>
            </p:nvCxnSpPr>
            <p:spPr bwMode="auto">
              <a:xfrm>
                <a:off x="4869" y="3501"/>
                <a:ext cx="67" cy="8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41" name="AutoShape 317"/>
              <p:cNvCxnSpPr>
                <a:cxnSpLocks noChangeShapeType="1"/>
              </p:cNvCxnSpPr>
              <p:nvPr/>
            </p:nvCxnSpPr>
            <p:spPr bwMode="auto">
              <a:xfrm flipH="1">
                <a:off x="4384" y="3519"/>
                <a:ext cx="164" cy="16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42" name="AutoShape 318"/>
              <p:cNvCxnSpPr>
                <a:cxnSpLocks noChangeShapeType="1"/>
              </p:cNvCxnSpPr>
              <p:nvPr/>
            </p:nvCxnSpPr>
            <p:spPr bwMode="auto">
              <a:xfrm flipH="1">
                <a:off x="4382" y="3517"/>
                <a:ext cx="123" cy="11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43" name="AutoShape 319"/>
              <p:cNvCxnSpPr>
                <a:cxnSpLocks noChangeShapeType="1"/>
              </p:cNvCxnSpPr>
              <p:nvPr/>
            </p:nvCxnSpPr>
            <p:spPr bwMode="auto">
              <a:xfrm flipH="1">
                <a:off x="4382" y="3517"/>
                <a:ext cx="74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44" name="AutoShape 320"/>
              <p:cNvCxnSpPr>
                <a:cxnSpLocks noChangeShapeType="1"/>
              </p:cNvCxnSpPr>
              <p:nvPr/>
            </p:nvCxnSpPr>
            <p:spPr bwMode="auto">
              <a:xfrm flipH="1">
                <a:off x="4384" y="3519"/>
                <a:ext cx="27" cy="26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45" name="AutoShape 321"/>
              <p:cNvCxnSpPr>
                <a:cxnSpLocks noChangeShapeType="1"/>
              </p:cNvCxnSpPr>
              <p:nvPr/>
            </p:nvCxnSpPr>
            <p:spPr bwMode="auto">
              <a:xfrm>
                <a:off x="4459" y="3517"/>
                <a:ext cx="65" cy="6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46" name="AutoShape 322"/>
              <p:cNvCxnSpPr>
                <a:cxnSpLocks noChangeShapeType="1"/>
              </p:cNvCxnSpPr>
              <p:nvPr/>
            </p:nvCxnSpPr>
            <p:spPr bwMode="auto">
              <a:xfrm>
                <a:off x="4411" y="3517"/>
                <a:ext cx="87" cy="8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47" name="AutoShape 323"/>
              <p:cNvCxnSpPr>
                <a:cxnSpLocks noChangeShapeType="1"/>
              </p:cNvCxnSpPr>
              <p:nvPr/>
            </p:nvCxnSpPr>
            <p:spPr bwMode="auto">
              <a:xfrm>
                <a:off x="4384" y="3538"/>
                <a:ext cx="89" cy="87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48" name="AutoShape 324"/>
              <p:cNvCxnSpPr>
                <a:cxnSpLocks noChangeShapeType="1"/>
              </p:cNvCxnSpPr>
              <p:nvPr/>
            </p:nvCxnSpPr>
            <p:spPr bwMode="auto">
              <a:xfrm>
                <a:off x="4384" y="3585"/>
                <a:ext cx="75" cy="7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49" name="AutoShape 325"/>
              <p:cNvCxnSpPr>
                <a:cxnSpLocks noChangeShapeType="1"/>
              </p:cNvCxnSpPr>
              <p:nvPr/>
            </p:nvCxnSpPr>
            <p:spPr bwMode="auto">
              <a:xfrm>
                <a:off x="4381" y="3624"/>
                <a:ext cx="75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50" name="AutoShape 326"/>
              <p:cNvCxnSpPr>
                <a:cxnSpLocks noChangeShapeType="1"/>
              </p:cNvCxnSpPr>
              <p:nvPr/>
            </p:nvCxnSpPr>
            <p:spPr bwMode="auto">
              <a:xfrm>
                <a:off x="4387" y="3851"/>
                <a:ext cx="151" cy="14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51" name="AutoShape 327"/>
              <p:cNvCxnSpPr>
                <a:cxnSpLocks noChangeShapeType="1"/>
              </p:cNvCxnSpPr>
              <p:nvPr/>
            </p:nvCxnSpPr>
            <p:spPr bwMode="auto">
              <a:xfrm flipH="1">
                <a:off x="4492" y="3678"/>
                <a:ext cx="58" cy="56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52" name="AutoShape 328"/>
              <p:cNvCxnSpPr>
                <a:cxnSpLocks noChangeShapeType="1"/>
              </p:cNvCxnSpPr>
              <p:nvPr/>
            </p:nvCxnSpPr>
            <p:spPr bwMode="auto">
              <a:xfrm flipH="1">
                <a:off x="4491" y="3721"/>
                <a:ext cx="65" cy="6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53" name="AutoShape 329"/>
              <p:cNvCxnSpPr>
                <a:cxnSpLocks noChangeShapeType="1"/>
              </p:cNvCxnSpPr>
              <p:nvPr/>
            </p:nvCxnSpPr>
            <p:spPr bwMode="auto">
              <a:xfrm flipH="1">
                <a:off x="4492" y="3769"/>
                <a:ext cx="65" cy="6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54" name="AutoShape 330"/>
              <p:cNvCxnSpPr>
                <a:cxnSpLocks noChangeShapeType="1"/>
              </p:cNvCxnSpPr>
              <p:nvPr/>
            </p:nvCxnSpPr>
            <p:spPr bwMode="auto">
              <a:xfrm flipH="1">
                <a:off x="4494" y="3816"/>
                <a:ext cx="65" cy="6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55" name="AutoShape 331"/>
              <p:cNvCxnSpPr>
                <a:cxnSpLocks noChangeShapeType="1"/>
              </p:cNvCxnSpPr>
              <p:nvPr/>
            </p:nvCxnSpPr>
            <p:spPr bwMode="auto">
              <a:xfrm flipH="1">
                <a:off x="4399" y="3864"/>
                <a:ext cx="159" cy="155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56" name="AutoShape 332"/>
              <p:cNvCxnSpPr>
                <a:cxnSpLocks noChangeShapeType="1"/>
              </p:cNvCxnSpPr>
              <p:nvPr/>
            </p:nvCxnSpPr>
            <p:spPr bwMode="auto">
              <a:xfrm flipH="1">
                <a:off x="4440" y="3904"/>
                <a:ext cx="31" cy="3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57" name="AutoShape 333"/>
              <p:cNvCxnSpPr>
                <a:cxnSpLocks noChangeShapeType="1"/>
              </p:cNvCxnSpPr>
              <p:nvPr/>
            </p:nvCxnSpPr>
            <p:spPr bwMode="auto">
              <a:xfrm flipH="1">
                <a:off x="4406" y="3874"/>
                <a:ext cx="53" cy="5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58" name="AutoShape 334"/>
              <p:cNvCxnSpPr>
                <a:cxnSpLocks noChangeShapeType="1"/>
              </p:cNvCxnSpPr>
              <p:nvPr/>
            </p:nvCxnSpPr>
            <p:spPr bwMode="auto">
              <a:xfrm>
                <a:off x="4382" y="3888"/>
                <a:ext cx="132" cy="12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59" name="AutoShape 335"/>
              <p:cNvCxnSpPr>
                <a:cxnSpLocks noChangeShapeType="1"/>
              </p:cNvCxnSpPr>
              <p:nvPr/>
            </p:nvCxnSpPr>
            <p:spPr bwMode="auto">
              <a:xfrm>
                <a:off x="4428" y="3977"/>
                <a:ext cx="60" cy="5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60" name="AutoShape 336"/>
              <p:cNvCxnSpPr>
                <a:cxnSpLocks noChangeShapeType="1"/>
              </p:cNvCxnSpPr>
              <p:nvPr/>
            </p:nvCxnSpPr>
            <p:spPr bwMode="auto">
              <a:xfrm>
                <a:off x="4400" y="3998"/>
                <a:ext cx="61" cy="5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61" name="AutoShape 337"/>
              <p:cNvCxnSpPr>
                <a:cxnSpLocks noChangeShapeType="1"/>
              </p:cNvCxnSpPr>
              <p:nvPr/>
            </p:nvCxnSpPr>
            <p:spPr bwMode="auto">
              <a:xfrm flipH="1" flipV="1">
                <a:off x="4769" y="3521"/>
                <a:ext cx="62" cy="6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62" name="AutoShape 338"/>
              <p:cNvCxnSpPr>
                <a:cxnSpLocks noChangeShapeType="1"/>
              </p:cNvCxnSpPr>
              <p:nvPr/>
            </p:nvCxnSpPr>
            <p:spPr bwMode="auto">
              <a:xfrm flipH="1" flipV="1">
                <a:off x="4716" y="3519"/>
                <a:ext cx="62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63" name="AutoShape 339"/>
              <p:cNvCxnSpPr>
                <a:cxnSpLocks noChangeShapeType="1"/>
              </p:cNvCxnSpPr>
              <p:nvPr/>
            </p:nvCxnSpPr>
            <p:spPr bwMode="auto">
              <a:xfrm flipH="1" flipV="1">
                <a:off x="4663" y="3518"/>
                <a:ext cx="63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64" name="AutoShape 340"/>
              <p:cNvCxnSpPr>
                <a:cxnSpLocks noChangeShapeType="1"/>
              </p:cNvCxnSpPr>
              <p:nvPr/>
            </p:nvCxnSpPr>
            <p:spPr bwMode="auto">
              <a:xfrm flipH="1" flipV="1">
                <a:off x="4611" y="3517"/>
                <a:ext cx="62" cy="6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65" name="AutoShape 341"/>
              <p:cNvCxnSpPr>
                <a:cxnSpLocks noChangeShapeType="1"/>
              </p:cNvCxnSpPr>
              <p:nvPr/>
            </p:nvCxnSpPr>
            <p:spPr bwMode="auto">
              <a:xfrm flipH="1" flipV="1">
                <a:off x="4563" y="3520"/>
                <a:ext cx="62" cy="6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66" name="AutoShape 342"/>
              <p:cNvCxnSpPr>
                <a:cxnSpLocks noChangeShapeType="1"/>
              </p:cNvCxnSpPr>
              <p:nvPr/>
            </p:nvCxnSpPr>
            <p:spPr bwMode="auto">
              <a:xfrm flipH="1" flipV="1">
                <a:off x="4513" y="3521"/>
                <a:ext cx="62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67" name="AutoShape 343"/>
              <p:cNvCxnSpPr>
                <a:cxnSpLocks noChangeShapeType="1"/>
              </p:cNvCxnSpPr>
              <p:nvPr/>
            </p:nvCxnSpPr>
            <p:spPr bwMode="auto">
              <a:xfrm flipH="1">
                <a:off x="4555" y="3580"/>
                <a:ext cx="271" cy="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68" name="AutoShape 344"/>
              <p:cNvCxnSpPr>
                <a:cxnSpLocks noChangeShapeType="1"/>
              </p:cNvCxnSpPr>
              <p:nvPr/>
            </p:nvCxnSpPr>
            <p:spPr bwMode="auto">
              <a:xfrm flipH="1">
                <a:off x="4794" y="3517"/>
                <a:ext cx="62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69" name="AutoShape 345"/>
              <p:cNvCxnSpPr>
                <a:cxnSpLocks noChangeShapeType="1"/>
              </p:cNvCxnSpPr>
              <p:nvPr/>
            </p:nvCxnSpPr>
            <p:spPr bwMode="auto">
              <a:xfrm flipH="1">
                <a:off x="4741" y="3519"/>
                <a:ext cx="63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70" name="AutoShape 346"/>
              <p:cNvCxnSpPr>
                <a:cxnSpLocks noChangeShapeType="1"/>
              </p:cNvCxnSpPr>
              <p:nvPr/>
            </p:nvCxnSpPr>
            <p:spPr bwMode="auto">
              <a:xfrm flipH="1">
                <a:off x="4689" y="3520"/>
                <a:ext cx="62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71" name="AutoShape 347"/>
              <p:cNvCxnSpPr>
                <a:cxnSpLocks noChangeShapeType="1"/>
              </p:cNvCxnSpPr>
              <p:nvPr/>
            </p:nvCxnSpPr>
            <p:spPr bwMode="auto">
              <a:xfrm flipH="1">
                <a:off x="4636" y="3522"/>
                <a:ext cx="62" cy="6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72" name="AutoShape 348"/>
              <p:cNvCxnSpPr>
                <a:cxnSpLocks noChangeShapeType="1"/>
              </p:cNvCxnSpPr>
              <p:nvPr/>
            </p:nvCxnSpPr>
            <p:spPr bwMode="auto">
              <a:xfrm flipH="1">
                <a:off x="4588" y="3518"/>
                <a:ext cx="63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73" name="AutoShape 349"/>
              <p:cNvCxnSpPr>
                <a:cxnSpLocks noChangeShapeType="1"/>
              </p:cNvCxnSpPr>
              <p:nvPr/>
            </p:nvCxnSpPr>
            <p:spPr bwMode="auto">
              <a:xfrm flipH="1">
                <a:off x="4538" y="3517"/>
                <a:ext cx="63" cy="61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74" name="AutoShape 350"/>
              <p:cNvCxnSpPr>
                <a:cxnSpLocks noChangeShapeType="1"/>
              </p:cNvCxnSpPr>
              <p:nvPr/>
            </p:nvCxnSpPr>
            <p:spPr bwMode="auto">
              <a:xfrm flipH="1" flipV="1">
                <a:off x="4825" y="3624"/>
                <a:ext cx="41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75" name="AutoShape 351"/>
              <p:cNvCxnSpPr>
                <a:cxnSpLocks noChangeShapeType="1"/>
              </p:cNvCxnSpPr>
              <p:nvPr/>
            </p:nvCxnSpPr>
            <p:spPr bwMode="auto">
              <a:xfrm flipH="1" flipV="1">
                <a:off x="4772" y="3623"/>
                <a:ext cx="41" cy="39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76" name="AutoShape 352"/>
              <p:cNvCxnSpPr>
                <a:cxnSpLocks noChangeShapeType="1"/>
              </p:cNvCxnSpPr>
              <p:nvPr/>
            </p:nvCxnSpPr>
            <p:spPr bwMode="auto">
              <a:xfrm flipH="1" flipV="1">
                <a:off x="4724" y="3623"/>
                <a:ext cx="42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77" name="AutoShape 353"/>
              <p:cNvCxnSpPr>
                <a:cxnSpLocks noChangeShapeType="1"/>
              </p:cNvCxnSpPr>
              <p:nvPr/>
            </p:nvCxnSpPr>
            <p:spPr bwMode="auto">
              <a:xfrm flipH="1" flipV="1">
                <a:off x="4677" y="3622"/>
                <a:ext cx="41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78" name="AutoShape 354"/>
              <p:cNvCxnSpPr>
                <a:cxnSpLocks noChangeShapeType="1"/>
              </p:cNvCxnSpPr>
              <p:nvPr/>
            </p:nvCxnSpPr>
            <p:spPr bwMode="auto">
              <a:xfrm>
                <a:off x="4468" y="3625"/>
                <a:ext cx="31" cy="34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79" name="AutoShape 355"/>
              <p:cNvCxnSpPr>
                <a:cxnSpLocks noChangeShapeType="1"/>
              </p:cNvCxnSpPr>
              <p:nvPr/>
            </p:nvCxnSpPr>
            <p:spPr bwMode="auto">
              <a:xfrm flipH="1">
                <a:off x="4762" y="3622"/>
                <a:ext cx="41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80" name="AutoShape 356"/>
              <p:cNvCxnSpPr>
                <a:cxnSpLocks noChangeShapeType="1"/>
              </p:cNvCxnSpPr>
              <p:nvPr/>
            </p:nvCxnSpPr>
            <p:spPr bwMode="auto">
              <a:xfrm flipH="1">
                <a:off x="4709" y="3623"/>
                <a:ext cx="42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81" name="AutoShape 357"/>
              <p:cNvCxnSpPr>
                <a:cxnSpLocks noChangeShapeType="1"/>
              </p:cNvCxnSpPr>
              <p:nvPr/>
            </p:nvCxnSpPr>
            <p:spPr bwMode="auto">
              <a:xfrm flipH="1">
                <a:off x="4662" y="3622"/>
                <a:ext cx="41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82" name="AutoShape 358"/>
              <p:cNvCxnSpPr>
                <a:cxnSpLocks noChangeShapeType="1"/>
              </p:cNvCxnSpPr>
              <p:nvPr/>
            </p:nvCxnSpPr>
            <p:spPr bwMode="auto">
              <a:xfrm flipH="1">
                <a:off x="4614" y="3624"/>
                <a:ext cx="41" cy="40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83" name="AutoShape 359"/>
              <p:cNvCxnSpPr>
                <a:cxnSpLocks noChangeShapeType="1"/>
              </p:cNvCxnSpPr>
              <p:nvPr/>
            </p:nvCxnSpPr>
            <p:spPr bwMode="auto">
              <a:xfrm flipH="1">
                <a:off x="4382" y="3656"/>
                <a:ext cx="74" cy="7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84" name="AutoShape 360"/>
              <p:cNvCxnSpPr>
                <a:cxnSpLocks noChangeShapeType="1"/>
              </p:cNvCxnSpPr>
              <p:nvPr/>
            </p:nvCxnSpPr>
            <p:spPr bwMode="auto">
              <a:xfrm flipH="1">
                <a:off x="4381" y="3700"/>
                <a:ext cx="74" cy="7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85" name="AutoShape 361"/>
              <p:cNvCxnSpPr>
                <a:cxnSpLocks noChangeShapeType="1"/>
              </p:cNvCxnSpPr>
              <p:nvPr/>
            </p:nvCxnSpPr>
            <p:spPr bwMode="auto">
              <a:xfrm flipH="1">
                <a:off x="4385" y="3748"/>
                <a:ext cx="70" cy="68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86" name="AutoShape 362"/>
              <p:cNvCxnSpPr>
                <a:cxnSpLocks noChangeShapeType="1"/>
              </p:cNvCxnSpPr>
              <p:nvPr/>
            </p:nvCxnSpPr>
            <p:spPr bwMode="auto">
              <a:xfrm flipH="1">
                <a:off x="4384" y="3790"/>
                <a:ext cx="74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87" name="AutoShape 363"/>
              <p:cNvCxnSpPr>
                <a:cxnSpLocks noChangeShapeType="1"/>
              </p:cNvCxnSpPr>
              <p:nvPr/>
            </p:nvCxnSpPr>
            <p:spPr bwMode="auto">
              <a:xfrm flipH="1">
                <a:off x="4380" y="3836"/>
                <a:ext cx="75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88" name="AutoShape 364"/>
              <p:cNvCxnSpPr>
                <a:cxnSpLocks noChangeShapeType="1"/>
              </p:cNvCxnSpPr>
              <p:nvPr/>
            </p:nvCxnSpPr>
            <p:spPr bwMode="auto">
              <a:xfrm>
                <a:off x="4385" y="3671"/>
                <a:ext cx="74" cy="72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89" name="AutoShape 365"/>
              <p:cNvCxnSpPr>
                <a:cxnSpLocks noChangeShapeType="1"/>
              </p:cNvCxnSpPr>
              <p:nvPr/>
            </p:nvCxnSpPr>
            <p:spPr bwMode="auto">
              <a:xfrm>
                <a:off x="4381" y="3712"/>
                <a:ext cx="75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90" name="AutoShape 366"/>
              <p:cNvCxnSpPr>
                <a:cxnSpLocks noChangeShapeType="1"/>
              </p:cNvCxnSpPr>
              <p:nvPr/>
            </p:nvCxnSpPr>
            <p:spPr bwMode="auto">
              <a:xfrm>
                <a:off x="4382" y="3761"/>
                <a:ext cx="75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91" name="AutoShape 367"/>
              <p:cNvCxnSpPr>
                <a:cxnSpLocks noChangeShapeType="1"/>
              </p:cNvCxnSpPr>
              <p:nvPr/>
            </p:nvCxnSpPr>
            <p:spPr bwMode="auto">
              <a:xfrm>
                <a:off x="4383" y="3805"/>
                <a:ext cx="75" cy="73"/>
              </a:xfrm>
              <a:prstGeom prst="straightConnector1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</p:cxnSp>
          <p:cxnSp>
            <p:nvCxnSpPr>
              <p:cNvPr id="26992" name="AutoShape 36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71" y="3939"/>
                <a:ext cx="65" cy="6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6993" name="AutoShape 369"/>
            <p:cNvCxnSpPr>
              <a:cxnSpLocks noChangeShapeType="1"/>
            </p:cNvCxnSpPr>
            <p:nvPr/>
          </p:nvCxnSpPr>
          <p:spPr bwMode="auto">
            <a:xfrm flipV="1">
              <a:off x="2078163" y="4188918"/>
              <a:ext cx="2076" cy="43669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94" name="Arc 370"/>
            <p:cNvSpPr>
              <a:spLocks/>
            </p:cNvSpPr>
            <p:nvPr/>
          </p:nvSpPr>
          <p:spPr bwMode="auto">
            <a:xfrm rot="10809433" flipV="1">
              <a:off x="2568877" y="4597238"/>
              <a:ext cx="41527" cy="3529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6995" name="Arc 371"/>
            <p:cNvSpPr>
              <a:spLocks/>
            </p:cNvSpPr>
            <p:nvPr/>
          </p:nvSpPr>
          <p:spPr bwMode="auto">
            <a:xfrm flipH="1" flipV="1">
              <a:off x="2432529" y="3974377"/>
              <a:ext cx="93436" cy="101734"/>
            </a:xfrm>
            <a:custGeom>
              <a:avLst/>
              <a:gdLst>
                <a:gd name="G0" fmla="+- 575 0 0"/>
                <a:gd name="G1" fmla="+- 21600 0 0"/>
                <a:gd name="G2" fmla="+- 21600 0 0"/>
                <a:gd name="T0" fmla="*/ 0 w 19625"/>
                <a:gd name="T1" fmla="*/ 8 h 21600"/>
                <a:gd name="T2" fmla="*/ 19625 w 19625"/>
                <a:gd name="T3" fmla="*/ 11418 h 21600"/>
                <a:gd name="T4" fmla="*/ 575 w 19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25" h="21600" fill="none" extrusionOk="0">
                  <a:moveTo>
                    <a:pt x="-1" y="7"/>
                  </a:moveTo>
                  <a:cubicBezTo>
                    <a:pt x="191" y="2"/>
                    <a:pt x="383" y="-1"/>
                    <a:pt x="575" y="0"/>
                  </a:cubicBezTo>
                  <a:cubicBezTo>
                    <a:pt x="8545" y="0"/>
                    <a:pt x="15867" y="4389"/>
                    <a:pt x="19624" y="11418"/>
                  </a:cubicBezTo>
                </a:path>
                <a:path w="19625" h="21600" stroke="0" extrusionOk="0">
                  <a:moveTo>
                    <a:pt x="-1" y="7"/>
                  </a:moveTo>
                  <a:cubicBezTo>
                    <a:pt x="191" y="2"/>
                    <a:pt x="383" y="-1"/>
                    <a:pt x="575" y="0"/>
                  </a:cubicBezTo>
                  <a:cubicBezTo>
                    <a:pt x="8545" y="0"/>
                    <a:pt x="15867" y="4389"/>
                    <a:pt x="19624" y="11418"/>
                  </a:cubicBezTo>
                  <a:lnTo>
                    <a:pt x="575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6996" name="AutoShape 372"/>
            <p:cNvCxnSpPr>
              <a:cxnSpLocks noChangeShapeType="1"/>
            </p:cNvCxnSpPr>
            <p:nvPr/>
          </p:nvCxnSpPr>
          <p:spPr bwMode="auto">
            <a:xfrm>
              <a:off x="2521813" y="4076111"/>
              <a:ext cx="1800898" cy="138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97" name="AutoShape 373"/>
            <p:cNvCxnSpPr>
              <a:cxnSpLocks noChangeShapeType="1"/>
            </p:cNvCxnSpPr>
            <p:nvPr/>
          </p:nvCxnSpPr>
          <p:spPr bwMode="auto">
            <a:xfrm rot="60000">
              <a:off x="4429989" y="4577860"/>
              <a:ext cx="233245" cy="9412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98" name="AutoShape 374"/>
            <p:cNvCxnSpPr>
              <a:cxnSpLocks noChangeShapeType="1"/>
            </p:cNvCxnSpPr>
            <p:nvPr/>
          </p:nvCxnSpPr>
          <p:spPr bwMode="auto">
            <a:xfrm rot="60000">
              <a:off x="4589869" y="4335636"/>
              <a:ext cx="147422" cy="5951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99" name="Arc 375"/>
            <p:cNvSpPr>
              <a:spLocks/>
            </p:cNvSpPr>
            <p:nvPr/>
          </p:nvSpPr>
          <p:spPr bwMode="auto">
            <a:xfrm flipH="1" flipV="1">
              <a:off x="4558031" y="4270582"/>
              <a:ext cx="58138" cy="60210"/>
            </a:xfrm>
            <a:custGeom>
              <a:avLst/>
              <a:gdLst>
                <a:gd name="G0" fmla="+- 0 0 0"/>
                <a:gd name="G1" fmla="+- 19380 0 0"/>
                <a:gd name="G2" fmla="+- 21600 0 0"/>
                <a:gd name="T0" fmla="*/ 9538 w 20473"/>
                <a:gd name="T1" fmla="*/ 0 h 19380"/>
                <a:gd name="T2" fmla="*/ 20473 w 20473"/>
                <a:gd name="T3" fmla="*/ 12495 h 19380"/>
                <a:gd name="T4" fmla="*/ 0 w 20473"/>
                <a:gd name="T5" fmla="*/ 19380 h 19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73" h="19380" fill="none" extrusionOk="0">
                  <a:moveTo>
                    <a:pt x="9538" y="-1"/>
                  </a:moveTo>
                  <a:cubicBezTo>
                    <a:pt x="14702" y="2541"/>
                    <a:pt x="18638" y="7039"/>
                    <a:pt x="20473" y="12494"/>
                  </a:cubicBezTo>
                </a:path>
                <a:path w="20473" h="19380" stroke="0" extrusionOk="0">
                  <a:moveTo>
                    <a:pt x="9538" y="-1"/>
                  </a:moveTo>
                  <a:cubicBezTo>
                    <a:pt x="14702" y="2541"/>
                    <a:pt x="18638" y="7039"/>
                    <a:pt x="20473" y="12494"/>
                  </a:cubicBezTo>
                  <a:lnTo>
                    <a:pt x="0" y="193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000" name="Arc 376"/>
            <p:cNvSpPr>
              <a:spLocks/>
            </p:cNvSpPr>
            <p:nvPr/>
          </p:nvSpPr>
          <p:spPr bwMode="auto">
            <a:xfrm flipH="1" flipV="1">
              <a:off x="2539116" y="4390309"/>
              <a:ext cx="69904" cy="67131"/>
            </a:xfrm>
            <a:custGeom>
              <a:avLst/>
              <a:gdLst>
                <a:gd name="G0" fmla="+- 0 0 0"/>
                <a:gd name="G1" fmla="+- 19597 0 0"/>
                <a:gd name="G2" fmla="+- 21600 0 0"/>
                <a:gd name="T0" fmla="*/ 9084 w 21600"/>
                <a:gd name="T1" fmla="*/ 0 h 19863"/>
                <a:gd name="T2" fmla="*/ 21598 w 21600"/>
                <a:gd name="T3" fmla="*/ 19863 h 19863"/>
                <a:gd name="T4" fmla="*/ 0 w 21600"/>
                <a:gd name="T5" fmla="*/ 19597 h 1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863" fill="none" extrusionOk="0">
                  <a:moveTo>
                    <a:pt x="9083" y="0"/>
                  </a:moveTo>
                  <a:cubicBezTo>
                    <a:pt x="16716" y="3537"/>
                    <a:pt x="21600" y="11184"/>
                    <a:pt x="21600" y="19597"/>
                  </a:cubicBezTo>
                  <a:cubicBezTo>
                    <a:pt x="21600" y="19685"/>
                    <a:pt x="21599" y="19774"/>
                    <a:pt x="21598" y="19863"/>
                  </a:cubicBezTo>
                </a:path>
                <a:path w="21600" h="19863" stroke="0" extrusionOk="0">
                  <a:moveTo>
                    <a:pt x="9083" y="0"/>
                  </a:moveTo>
                  <a:cubicBezTo>
                    <a:pt x="16716" y="3537"/>
                    <a:pt x="21600" y="11184"/>
                    <a:pt x="21600" y="19597"/>
                  </a:cubicBezTo>
                  <a:cubicBezTo>
                    <a:pt x="21600" y="19685"/>
                    <a:pt x="21599" y="19774"/>
                    <a:pt x="21598" y="19863"/>
                  </a:cubicBezTo>
                  <a:lnTo>
                    <a:pt x="0" y="19597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001" name="AutoShape 377"/>
            <p:cNvCxnSpPr>
              <a:cxnSpLocks noChangeShapeType="1"/>
            </p:cNvCxnSpPr>
            <p:nvPr/>
          </p:nvCxnSpPr>
          <p:spPr bwMode="auto">
            <a:xfrm flipH="1" flipV="1">
              <a:off x="4539344" y="4224213"/>
              <a:ext cx="20071" cy="719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02" name="AutoShape 378"/>
            <p:cNvCxnSpPr>
              <a:cxnSpLocks noChangeShapeType="1"/>
            </p:cNvCxnSpPr>
            <p:nvPr/>
          </p:nvCxnSpPr>
          <p:spPr bwMode="auto">
            <a:xfrm flipV="1">
              <a:off x="4506122" y="4352246"/>
              <a:ext cx="132195" cy="25814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03" name="AutoShape 379"/>
            <p:cNvCxnSpPr>
              <a:cxnSpLocks noChangeShapeType="1"/>
            </p:cNvCxnSpPr>
            <p:nvPr/>
          </p:nvCxnSpPr>
          <p:spPr bwMode="auto">
            <a:xfrm flipV="1">
              <a:off x="4317173" y="4173692"/>
              <a:ext cx="3461" cy="3674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004" name="Oval 380"/>
            <p:cNvSpPr>
              <a:spLocks noChangeArrowheads="1"/>
            </p:cNvSpPr>
            <p:nvPr/>
          </p:nvSpPr>
          <p:spPr bwMode="auto">
            <a:xfrm rot="10809433" flipV="1">
              <a:off x="2668542" y="4233210"/>
              <a:ext cx="211097" cy="21038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005" name="AutoShape 381"/>
            <p:cNvCxnSpPr>
              <a:cxnSpLocks noChangeShapeType="1"/>
            </p:cNvCxnSpPr>
            <p:nvPr/>
          </p:nvCxnSpPr>
          <p:spPr bwMode="auto">
            <a:xfrm rot="10809433" flipV="1">
              <a:off x="2777205" y="4167464"/>
              <a:ext cx="0" cy="32388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006" name="AutoShape 382"/>
            <p:cNvCxnSpPr>
              <a:cxnSpLocks noChangeShapeType="1"/>
            </p:cNvCxnSpPr>
            <p:nvPr/>
          </p:nvCxnSpPr>
          <p:spPr bwMode="auto">
            <a:xfrm rot="10809433" flipV="1">
              <a:off x="2613865" y="4334252"/>
              <a:ext cx="30453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sp>
          <p:nvSpPr>
            <p:cNvPr id="27007" name="Arc 383"/>
            <p:cNvSpPr>
              <a:spLocks/>
            </p:cNvSpPr>
            <p:nvPr/>
          </p:nvSpPr>
          <p:spPr bwMode="auto">
            <a:xfrm rot="10809433" flipH="1" flipV="1">
              <a:off x="4319250" y="4222829"/>
              <a:ext cx="112816" cy="1148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008" name="Arc 384"/>
            <p:cNvSpPr>
              <a:spLocks/>
            </p:cNvSpPr>
            <p:nvPr/>
          </p:nvSpPr>
          <p:spPr bwMode="auto">
            <a:xfrm>
              <a:off x="4323402" y="4078187"/>
              <a:ext cx="220094" cy="212465"/>
            </a:xfrm>
            <a:custGeom>
              <a:avLst/>
              <a:gdLst>
                <a:gd name="G0" fmla="+- 1460 0 0"/>
                <a:gd name="G1" fmla="+- 21600 0 0"/>
                <a:gd name="G2" fmla="+- 21600 0 0"/>
                <a:gd name="T0" fmla="*/ 0 w 22158"/>
                <a:gd name="T1" fmla="*/ 49 h 21600"/>
                <a:gd name="T2" fmla="*/ 22158 w 22158"/>
                <a:gd name="T3" fmla="*/ 15422 h 21600"/>
                <a:gd name="T4" fmla="*/ 1460 w 2215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58" h="21600" fill="none" extrusionOk="0">
                  <a:moveTo>
                    <a:pt x="0" y="49"/>
                  </a:moveTo>
                  <a:cubicBezTo>
                    <a:pt x="485" y="16"/>
                    <a:pt x="972" y="-1"/>
                    <a:pt x="1460" y="0"/>
                  </a:cubicBezTo>
                  <a:cubicBezTo>
                    <a:pt x="11009" y="0"/>
                    <a:pt x="19426" y="6271"/>
                    <a:pt x="22157" y="15422"/>
                  </a:cubicBezTo>
                </a:path>
                <a:path w="22158" h="21600" stroke="0" extrusionOk="0">
                  <a:moveTo>
                    <a:pt x="0" y="49"/>
                  </a:moveTo>
                  <a:cubicBezTo>
                    <a:pt x="485" y="16"/>
                    <a:pt x="972" y="-1"/>
                    <a:pt x="1460" y="0"/>
                  </a:cubicBezTo>
                  <a:cubicBezTo>
                    <a:pt x="11009" y="0"/>
                    <a:pt x="19426" y="6271"/>
                    <a:pt x="22157" y="15422"/>
                  </a:cubicBezTo>
                  <a:lnTo>
                    <a:pt x="146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009" name="AutoShape 385"/>
            <p:cNvCxnSpPr>
              <a:cxnSpLocks noChangeShapeType="1"/>
            </p:cNvCxnSpPr>
            <p:nvPr/>
          </p:nvCxnSpPr>
          <p:spPr bwMode="auto">
            <a:xfrm>
              <a:off x="4432065" y="4330792"/>
              <a:ext cx="2076" cy="24360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10" name="AutoShape 386"/>
            <p:cNvCxnSpPr>
              <a:cxnSpLocks noChangeShapeType="1"/>
            </p:cNvCxnSpPr>
            <p:nvPr/>
          </p:nvCxnSpPr>
          <p:spPr bwMode="auto">
            <a:xfrm flipV="1">
              <a:off x="3945505" y="4333560"/>
              <a:ext cx="30176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011" name="AutoShape 387"/>
            <p:cNvCxnSpPr>
              <a:cxnSpLocks noChangeShapeType="1"/>
            </p:cNvCxnSpPr>
            <p:nvPr/>
          </p:nvCxnSpPr>
          <p:spPr bwMode="auto">
            <a:xfrm flipV="1">
              <a:off x="4244501" y="4265045"/>
              <a:ext cx="7751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12" name="AutoShape 388"/>
            <p:cNvCxnSpPr>
              <a:cxnSpLocks noChangeShapeType="1"/>
            </p:cNvCxnSpPr>
            <p:nvPr/>
          </p:nvCxnSpPr>
          <p:spPr bwMode="auto">
            <a:xfrm flipV="1">
              <a:off x="3027061" y="4181997"/>
              <a:ext cx="0" cy="3141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13" name="AutoShape 389"/>
            <p:cNvCxnSpPr>
              <a:cxnSpLocks noChangeShapeType="1"/>
            </p:cNvCxnSpPr>
            <p:nvPr/>
          </p:nvCxnSpPr>
          <p:spPr bwMode="auto">
            <a:xfrm flipV="1">
              <a:off x="3846531" y="4183381"/>
              <a:ext cx="0" cy="3141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14" name="AutoShape 390"/>
            <p:cNvCxnSpPr>
              <a:cxnSpLocks noChangeShapeType="1"/>
            </p:cNvCxnSpPr>
            <p:nvPr/>
          </p:nvCxnSpPr>
          <p:spPr bwMode="auto">
            <a:xfrm flipV="1">
              <a:off x="2969615" y="4127324"/>
              <a:ext cx="0" cy="37717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15" name="AutoShape 391"/>
            <p:cNvCxnSpPr>
              <a:cxnSpLocks noChangeShapeType="1"/>
            </p:cNvCxnSpPr>
            <p:nvPr/>
          </p:nvCxnSpPr>
          <p:spPr bwMode="auto">
            <a:xfrm flipV="1">
              <a:off x="3901901" y="4128016"/>
              <a:ext cx="0" cy="37717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016" name="Group 392"/>
            <p:cNvGrpSpPr>
              <a:grpSpLocks/>
            </p:cNvGrpSpPr>
            <p:nvPr/>
          </p:nvGrpSpPr>
          <p:grpSpPr bwMode="auto">
            <a:xfrm flipH="1">
              <a:off x="2969615" y="4125940"/>
              <a:ext cx="933671" cy="95505"/>
              <a:chOff x="4500" y="5471"/>
              <a:chExt cx="2033" cy="208"/>
            </a:xfrm>
          </p:grpSpPr>
          <p:cxnSp>
            <p:nvCxnSpPr>
              <p:cNvPr id="27017" name="AutoShape 393"/>
              <p:cNvCxnSpPr>
                <a:cxnSpLocks noChangeShapeType="1"/>
              </p:cNvCxnSpPr>
              <p:nvPr/>
            </p:nvCxnSpPr>
            <p:spPr bwMode="auto">
              <a:xfrm flipV="1">
                <a:off x="4504" y="5671"/>
                <a:ext cx="11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8" name="AutoShape 394"/>
              <p:cNvCxnSpPr>
                <a:cxnSpLocks noChangeShapeType="1"/>
              </p:cNvCxnSpPr>
              <p:nvPr/>
            </p:nvCxnSpPr>
            <p:spPr bwMode="auto">
              <a:xfrm flipV="1">
                <a:off x="6412" y="5677"/>
                <a:ext cx="11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9" name="AutoShape 395"/>
              <p:cNvCxnSpPr>
                <a:cxnSpLocks noChangeShapeType="1"/>
              </p:cNvCxnSpPr>
              <p:nvPr/>
            </p:nvCxnSpPr>
            <p:spPr bwMode="auto">
              <a:xfrm flipV="1">
                <a:off x="4615" y="5600"/>
                <a:ext cx="178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0" name="AutoShape 396"/>
              <p:cNvCxnSpPr>
                <a:cxnSpLocks noChangeShapeType="1"/>
              </p:cNvCxnSpPr>
              <p:nvPr/>
            </p:nvCxnSpPr>
            <p:spPr bwMode="auto">
              <a:xfrm flipV="1">
                <a:off x="4500" y="5481"/>
                <a:ext cx="157" cy="15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1" name="AutoShape 397"/>
              <p:cNvCxnSpPr>
                <a:cxnSpLocks noChangeShapeType="1"/>
              </p:cNvCxnSpPr>
              <p:nvPr/>
            </p:nvCxnSpPr>
            <p:spPr bwMode="auto">
              <a:xfrm flipV="1">
                <a:off x="4557" y="5482"/>
                <a:ext cx="176" cy="17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2" name="AutoShape 398"/>
              <p:cNvCxnSpPr>
                <a:cxnSpLocks noChangeShapeType="1"/>
              </p:cNvCxnSpPr>
              <p:nvPr/>
            </p:nvCxnSpPr>
            <p:spPr bwMode="auto">
              <a:xfrm flipV="1">
                <a:off x="4707" y="5482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3" name="AutoShape 399"/>
              <p:cNvCxnSpPr>
                <a:cxnSpLocks noChangeShapeType="1"/>
              </p:cNvCxnSpPr>
              <p:nvPr/>
            </p:nvCxnSpPr>
            <p:spPr bwMode="auto">
              <a:xfrm flipV="1">
                <a:off x="4784" y="5483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4" name="AutoShape 400"/>
              <p:cNvCxnSpPr>
                <a:cxnSpLocks noChangeShapeType="1"/>
              </p:cNvCxnSpPr>
              <p:nvPr/>
            </p:nvCxnSpPr>
            <p:spPr bwMode="auto">
              <a:xfrm flipV="1">
                <a:off x="4861" y="5484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5" name="AutoShape 401"/>
              <p:cNvCxnSpPr>
                <a:cxnSpLocks noChangeShapeType="1"/>
              </p:cNvCxnSpPr>
              <p:nvPr/>
            </p:nvCxnSpPr>
            <p:spPr bwMode="auto">
              <a:xfrm flipV="1">
                <a:off x="4938" y="5485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6" name="AutoShape 402"/>
              <p:cNvCxnSpPr>
                <a:cxnSpLocks noChangeShapeType="1"/>
              </p:cNvCxnSpPr>
              <p:nvPr/>
            </p:nvCxnSpPr>
            <p:spPr bwMode="auto">
              <a:xfrm flipV="1">
                <a:off x="5022" y="5479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7" name="AutoShape 403"/>
              <p:cNvCxnSpPr>
                <a:cxnSpLocks noChangeShapeType="1"/>
              </p:cNvCxnSpPr>
              <p:nvPr/>
            </p:nvCxnSpPr>
            <p:spPr bwMode="auto">
              <a:xfrm flipV="1">
                <a:off x="5106" y="5473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8" name="AutoShape 404"/>
              <p:cNvCxnSpPr>
                <a:cxnSpLocks noChangeShapeType="1"/>
              </p:cNvCxnSpPr>
              <p:nvPr/>
            </p:nvCxnSpPr>
            <p:spPr bwMode="auto">
              <a:xfrm flipV="1">
                <a:off x="5183" y="5474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9" name="AutoShape 405"/>
              <p:cNvCxnSpPr>
                <a:cxnSpLocks noChangeShapeType="1"/>
              </p:cNvCxnSpPr>
              <p:nvPr/>
            </p:nvCxnSpPr>
            <p:spPr bwMode="auto">
              <a:xfrm flipV="1">
                <a:off x="5260" y="5482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0" name="AutoShape 406"/>
              <p:cNvCxnSpPr>
                <a:cxnSpLocks noChangeShapeType="1"/>
              </p:cNvCxnSpPr>
              <p:nvPr/>
            </p:nvCxnSpPr>
            <p:spPr bwMode="auto">
              <a:xfrm flipV="1">
                <a:off x="5337" y="5483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1" name="AutoShape 407"/>
              <p:cNvCxnSpPr>
                <a:cxnSpLocks noChangeShapeType="1"/>
              </p:cNvCxnSpPr>
              <p:nvPr/>
            </p:nvCxnSpPr>
            <p:spPr bwMode="auto">
              <a:xfrm flipV="1">
                <a:off x="5414" y="5484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2" name="AutoShape 408"/>
              <p:cNvCxnSpPr>
                <a:cxnSpLocks noChangeShapeType="1"/>
              </p:cNvCxnSpPr>
              <p:nvPr/>
            </p:nvCxnSpPr>
            <p:spPr bwMode="auto">
              <a:xfrm flipV="1">
                <a:off x="5491" y="5485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3" name="AutoShape 409"/>
              <p:cNvCxnSpPr>
                <a:cxnSpLocks noChangeShapeType="1"/>
              </p:cNvCxnSpPr>
              <p:nvPr/>
            </p:nvCxnSpPr>
            <p:spPr bwMode="auto">
              <a:xfrm flipV="1">
                <a:off x="5568" y="5486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4" name="AutoShape 410"/>
              <p:cNvCxnSpPr>
                <a:cxnSpLocks noChangeShapeType="1"/>
              </p:cNvCxnSpPr>
              <p:nvPr/>
            </p:nvCxnSpPr>
            <p:spPr bwMode="auto">
              <a:xfrm flipV="1">
                <a:off x="5645" y="5487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5" name="AutoShape 411"/>
              <p:cNvCxnSpPr>
                <a:cxnSpLocks noChangeShapeType="1"/>
              </p:cNvCxnSpPr>
              <p:nvPr/>
            </p:nvCxnSpPr>
            <p:spPr bwMode="auto">
              <a:xfrm flipV="1">
                <a:off x="5722" y="5488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6" name="AutoShape 412"/>
              <p:cNvCxnSpPr>
                <a:cxnSpLocks noChangeShapeType="1"/>
              </p:cNvCxnSpPr>
              <p:nvPr/>
            </p:nvCxnSpPr>
            <p:spPr bwMode="auto">
              <a:xfrm flipV="1">
                <a:off x="5799" y="5482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7" name="AutoShape 413"/>
              <p:cNvCxnSpPr>
                <a:cxnSpLocks noChangeShapeType="1"/>
              </p:cNvCxnSpPr>
              <p:nvPr/>
            </p:nvCxnSpPr>
            <p:spPr bwMode="auto">
              <a:xfrm flipV="1">
                <a:off x="5876" y="5483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8" name="AutoShape 414"/>
              <p:cNvCxnSpPr>
                <a:cxnSpLocks noChangeShapeType="1"/>
              </p:cNvCxnSpPr>
              <p:nvPr/>
            </p:nvCxnSpPr>
            <p:spPr bwMode="auto">
              <a:xfrm flipV="1">
                <a:off x="5953" y="5484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9" name="AutoShape 415"/>
              <p:cNvCxnSpPr>
                <a:cxnSpLocks noChangeShapeType="1"/>
              </p:cNvCxnSpPr>
              <p:nvPr/>
            </p:nvCxnSpPr>
            <p:spPr bwMode="auto">
              <a:xfrm flipV="1">
                <a:off x="6030" y="5485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0" name="AutoShape 416"/>
              <p:cNvCxnSpPr>
                <a:cxnSpLocks noChangeShapeType="1"/>
              </p:cNvCxnSpPr>
              <p:nvPr/>
            </p:nvCxnSpPr>
            <p:spPr bwMode="auto">
              <a:xfrm flipV="1">
                <a:off x="6114" y="5479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1" name="AutoShape 417"/>
              <p:cNvCxnSpPr>
                <a:cxnSpLocks noChangeShapeType="1"/>
              </p:cNvCxnSpPr>
              <p:nvPr/>
            </p:nvCxnSpPr>
            <p:spPr bwMode="auto">
              <a:xfrm flipV="1">
                <a:off x="6198" y="5480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2" name="AutoShape 418"/>
              <p:cNvCxnSpPr>
                <a:cxnSpLocks noChangeShapeType="1"/>
              </p:cNvCxnSpPr>
              <p:nvPr/>
            </p:nvCxnSpPr>
            <p:spPr bwMode="auto">
              <a:xfrm flipV="1">
                <a:off x="6282" y="5481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3" name="AutoShape 419"/>
              <p:cNvCxnSpPr>
                <a:cxnSpLocks noChangeShapeType="1"/>
              </p:cNvCxnSpPr>
              <p:nvPr/>
            </p:nvCxnSpPr>
            <p:spPr bwMode="auto">
              <a:xfrm flipV="1">
                <a:off x="6352" y="5489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4" name="AutoShape 420"/>
              <p:cNvCxnSpPr>
                <a:cxnSpLocks noChangeShapeType="1"/>
              </p:cNvCxnSpPr>
              <p:nvPr/>
            </p:nvCxnSpPr>
            <p:spPr bwMode="auto">
              <a:xfrm flipV="1">
                <a:off x="6422" y="5523"/>
                <a:ext cx="78" cy="7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5" name="AutoShape 421"/>
              <p:cNvCxnSpPr>
                <a:cxnSpLocks noChangeShapeType="1"/>
              </p:cNvCxnSpPr>
              <p:nvPr/>
            </p:nvCxnSpPr>
            <p:spPr bwMode="auto">
              <a:xfrm flipV="1">
                <a:off x="6429" y="5575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6" name="AutoShape 422"/>
              <p:cNvCxnSpPr>
                <a:cxnSpLocks noChangeShapeType="1"/>
              </p:cNvCxnSpPr>
              <p:nvPr/>
            </p:nvCxnSpPr>
            <p:spPr bwMode="auto">
              <a:xfrm flipH="1">
                <a:off x="4501" y="5476"/>
                <a:ext cx="65" cy="6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7" name="AutoShape 423"/>
              <p:cNvCxnSpPr>
                <a:cxnSpLocks noChangeShapeType="1"/>
              </p:cNvCxnSpPr>
              <p:nvPr/>
            </p:nvCxnSpPr>
            <p:spPr bwMode="auto">
              <a:xfrm rot="16200000" flipH="1">
                <a:off x="6464" y="5471"/>
                <a:ext cx="65" cy="6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048" name="AutoShape 424"/>
            <p:cNvCxnSpPr>
              <a:cxnSpLocks noChangeShapeType="1"/>
            </p:cNvCxnSpPr>
            <p:nvPr/>
          </p:nvCxnSpPr>
          <p:spPr bwMode="auto">
            <a:xfrm flipV="1">
              <a:off x="4313021" y="4482354"/>
              <a:ext cx="5398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49" name="AutoShape 425"/>
            <p:cNvCxnSpPr>
              <a:cxnSpLocks noChangeShapeType="1"/>
            </p:cNvCxnSpPr>
            <p:nvPr/>
          </p:nvCxnSpPr>
          <p:spPr bwMode="auto">
            <a:xfrm flipV="1">
              <a:off x="4367006" y="4229750"/>
              <a:ext cx="0" cy="34118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0" name="AutoShape 426"/>
            <p:cNvCxnSpPr>
              <a:cxnSpLocks noChangeShapeType="1"/>
            </p:cNvCxnSpPr>
            <p:nvPr/>
          </p:nvCxnSpPr>
          <p:spPr bwMode="auto">
            <a:xfrm flipH="1" flipV="1">
              <a:off x="2470596" y="4542564"/>
              <a:ext cx="1851423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051" name="Group 427"/>
            <p:cNvGrpSpPr>
              <a:grpSpLocks/>
            </p:cNvGrpSpPr>
            <p:nvPr/>
          </p:nvGrpSpPr>
          <p:grpSpPr bwMode="auto">
            <a:xfrm flipH="1">
              <a:off x="2968922" y="4460208"/>
              <a:ext cx="938516" cy="81664"/>
              <a:chOff x="4505" y="6192"/>
              <a:chExt cx="2044" cy="179"/>
            </a:xfrm>
          </p:grpSpPr>
          <p:cxnSp>
            <p:nvCxnSpPr>
              <p:cNvPr id="27052" name="AutoShape 428"/>
              <p:cNvCxnSpPr>
                <a:cxnSpLocks noChangeShapeType="1"/>
              </p:cNvCxnSpPr>
              <p:nvPr/>
            </p:nvCxnSpPr>
            <p:spPr bwMode="auto">
              <a:xfrm flipV="1">
                <a:off x="4509" y="6192"/>
                <a:ext cx="11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3" name="AutoShape 429"/>
              <p:cNvCxnSpPr>
                <a:cxnSpLocks noChangeShapeType="1"/>
              </p:cNvCxnSpPr>
              <p:nvPr/>
            </p:nvCxnSpPr>
            <p:spPr bwMode="auto">
              <a:xfrm flipV="1">
                <a:off x="6424" y="6193"/>
                <a:ext cx="11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4" name="AutoShape 430"/>
              <p:cNvCxnSpPr>
                <a:cxnSpLocks noChangeShapeType="1"/>
              </p:cNvCxnSpPr>
              <p:nvPr/>
            </p:nvCxnSpPr>
            <p:spPr bwMode="auto">
              <a:xfrm flipV="1">
                <a:off x="4628" y="6263"/>
                <a:ext cx="178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5" name="AutoShape 431"/>
              <p:cNvCxnSpPr>
                <a:cxnSpLocks noChangeShapeType="1"/>
              </p:cNvCxnSpPr>
              <p:nvPr/>
            </p:nvCxnSpPr>
            <p:spPr bwMode="auto">
              <a:xfrm flipH="1">
                <a:off x="6474" y="6294"/>
                <a:ext cx="75" cy="7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6" name="AutoShape 432"/>
              <p:cNvCxnSpPr>
                <a:cxnSpLocks noChangeShapeType="1"/>
              </p:cNvCxnSpPr>
              <p:nvPr/>
            </p:nvCxnSpPr>
            <p:spPr bwMode="auto">
              <a:xfrm rot="16200000" flipH="1">
                <a:off x="4505" y="6305"/>
                <a:ext cx="65" cy="6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7" name="AutoShape 433"/>
              <p:cNvCxnSpPr>
                <a:cxnSpLocks noChangeShapeType="1"/>
              </p:cNvCxnSpPr>
              <p:nvPr/>
            </p:nvCxnSpPr>
            <p:spPr bwMode="auto">
              <a:xfrm>
                <a:off x="4517" y="6239"/>
                <a:ext cx="125" cy="12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8" name="AutoShape 434"/>
              <p:cNvCxnSpPr>
                <a:cxnSpLocks noChangeShapeType="1"/>
              </p:cNvCxnSpPr>
              <p:nvPr/>
            </p:nvCxnSpPr>
            <p:spPr bwMode="auto">
              <a:xfrm flipH="1" flipV="1">
                <a:off x="4548" y="6199"/>
                <a:ext cx="170" cy="17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9" name="AutoShape 435"/>
              <p:cNvCxnSpPr>
                <a:cxnSpLocks noChangeShapeType="1"/>
              </p:cNvCxnSpPr>
              <p:nvPr/>
            </p:nvCxnSpPr>
            <p:spPr bwMode="auto">
              <a:xfrm flipH="1" flipV="1">
                <a:off x="4684" y="6271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0" name="AutoShape 436"/>
              <p:cNvCxnSpPr>
                <a:cxnSpLocks noChangeShapeType="1"/>
              </p:cNvCxnSpPr>
              <p:nvPr/>
            </p:nvCxnSpPr>
            <p:spPr bwMode="auto">
              <a:xfrm flipH="1" flipV="1">
                <a:off x="4741" y="6265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1" name="AutoShape 437"/>
              <p:cNvCxnSpPr>
                <a:cxnSpLocks noChangeShapeType="1"/>
              </p:cNvCxnSpPr>
              <p:nvPr/>
            </p:nvCxnSpPr>
            <p:spPr bwMode="auto">
              <a:xfrm flipH="1" flipV="1">
                <a:off x="4805" y="6266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2" name="AutoShape 438"/>
              <p:cNvCxnSpPr>
                <a:cxnSpLocks noChangeShapeType="1"/>
              </p:cNvCxnSpPr>
              <p:nvPr/>
            </p:nvCxnSpPr>
            <p:spPr bwMode="auto">
              <a:xfrm flipH="1" flipV="1">
                <a:off x="4933" y="6268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3" name="AutoShape 439"/>
              <p:cNvCxnSpPr>
                <a:cxnSpLocks noChangeShapeType="1"/>
              </p:cNvCxnSpPr>
              <p:nvPr/>
            </p:nvCxnSpPr>
            <p:spPr bwMode="auto">
              <a:xfrm flipH="1" flipV="1">
                <a:off x="4997" y="6269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4" name="AutoShape 440"/>
              <p:cNvCxnSpPr>
                <a:cxnSpLocks noChangeShapeType="1"/>
              </p:cNvCxnSpPr>
              <p:nvPr/>
            </p:nvCxnSpPr>
            <p:spPr bwMode="auto">
              <a:xfrm flipH="1" flipV="1">
                <a:off x="5061" y="6270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5" name="AutoShape 441"/>
              <p:cNvCxnSpPr>
                <a:cxnSpLocks noChangeShapeType="1"/>
              </p:cNvCxnSpPr>
              <p:nvPr/>
            </p:nvCxnSpPr>
            <p:spPr bwMode="auto">
              <a:xfrm flipH="1" flipV="1">
                <a:off x="5125" y="6271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6" name="AutoShape 442"/>
              <p:cNvCxnSpPr>
                <a:cxnSpLocks noChangeShapeType="1"/>
              </p:cNvCxnSpPr>
              <p:nvPr/>
            </p:nvCxnSpPr>
            <p:spPr bwMode="auto">
              <a:xfrm flipH="1" flipV="1">
                <a:off x="5189" y="6272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7" name="AutoShape 443"/>
              <p:cNvCxnSpPr>
                <a:cxnSpLocks noChangeShapeType="1"/>
              </p:cNvCxnSpPr>
              <p:nvPr/>
            </p:nvCxnSpPr>
            <p:spPr bwMode="auto">
              <a:xfrm flipH="1" flipV="1">
                <a:off x="5253" y="6273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8" name="AutoShape 444"/>
              <p:cNvCxnSpPr>
                <a:cxnSpLocks noChangeShapeType="1"/>
              </p:cNvCxnSpPr>
              <p:nvPr/>
            </p:nvCxnSpPr>
            <p:spPr bwMode="auto">
              <a:xfrm flipH="1" flipV="1">
                <a:off x="5310" y="6267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9" name="AutoShape 445"/>
              <p:cNvCxnSpPr>
                <a:cxnSpLocks noChangeShapeType="1"/>
              </p:cNvCxnSpPr>
              <p:nvPr/>
            </p:nvCxnSpPr>
            <p:spPr bwMode="auto">
              <a:xfrm flipH="1" flipV="1">
                <a:off x="5374" y="6268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0" name="AutoShape 446"/>
              <p:cNvCxnSpPr>
                <a:cxnSpLocks noChangeShapeType="1"/>
              </p:cNvCxnSpPr>
              <p:nvPr/>
            </p:nvCxnSpPr>
            <p:spPr bwMode="auto">
              <a:xfrm flipH="1" flipV="1">
                <a:off x="5438" y="6269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1" name="AutoShape 447"/>
              <p:cNvCxnSpPr>
                <a:cxnSpLocks noChangeShapeType="1"/>
              </p:cNvCxnSpPr>
              <p:nvPr/>
            </p:nvCxnSpPr>
            <p:spPr bwMode="auto">
              <a:xfrm flipH="1" flipV="1">
                <a:off x="5502" y="6270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2" name="AutoShape 448"/>
              <p:cNvCxnSpPr>
                <a:cxnSpLocks noChangeShapeType="1"/>
              </p:cNvCxnSpPr>
              <p:nvPr/>
            </p:nvCxnSpPr>
            <p:spPr bwMode="auto">
              <a:xfrm flipH="1" flipV="1">
                <a:off x="5566" y="6271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3" name="AutoShape 449"/>
              <p:cNvCxnSpPr>
                <a:cxnSpLocks noChangeShapeType="1"/>
              </p:cNvCxnSpPr>
              <p:nvPr/>
            </p:nvCxnSpPr>
            <p:spPr bwMode="auto">
              <a:xfrm flipH="1" flipV="1">
                <a:off x="5630" y="6272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4" name="AutoShape 450"/>
              <p:cNvCxnSpPr>
                <a:cxnSpLocks noChangeShapeType="1"/>
              </p:cNvCxnSpPr>
              <p:nvPr/>
            </p:nvCxnSpPr>
            <p:spPr bwMode="auto">
              <a:xfrm flipH="1" flipV="1">
                <a:off x="5694" y="6273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5" name="AutoShape 451"/>
              <p:cNvCxnSpPr>
                <a:cxnSpLocks noChangeShapeType="1"/>
              </p:cNvCxnSpPr>
              <p:nvPr/>
            </p:nvCxnSpPr>
            <p:spPr bwMode="auto">
              <a:xfrm flipH="1" flipV="1">
                <a:off x="5751" y="6267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6" name="AutoShape 452"/>
              <p:cNvCxnSpPr>
                <a:cxnSpLocks noChangeShapeType="1"/>
              </p:cNvCxnSpPr>
              <p:nvPr/>
            </p:nvCxnSpPr>
            <p:spPr bwMode="auto">
              <a:xfrm flipH="1" flipV="1">
                <a:off x="5815" y="6268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7" name="AutoShape 453"/>
              <p:cNvCxnSpPr>
                <a:cxnSpLocks noChangeShapeType="1"/>
              </p:cNvCxnSpPr>
              <p:nvPr/>
            </p:nvCxnSpPr>
            <p:spPr bwMode="auto">
              <a:xfrm flipH="1" flipV="1">
                <a:off x="5879" y="6269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8" name="AutoShape 454"/>
              <p:cNvCxnSpPr>
                <a:cxnSpLocks noChangeShapeType="1"/>
              </p:cNvCxnSpPr>
              <p:nvPr/>
            </p:nvCxnSpPr>
            <p:spPr bwMode="auto">
              <a:xfrm flipH="1" flipV="1">
                <a:off x="5943" y="6270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9" name="AutoShape 455"/>
              <p:cNvCxnSpPr>
                <a:cxnSpLocks noChangeShapeType="1"/>
              </p:cNvCxnSpPr>
              <p:nvPr/>
            </p:nvCxnSpPr>
            <p:spPr bwMode="auto">
              <a:xfrm flipH="1" flipV="1">
                <a:off x="6007" y="6271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0" name="AutoShape 456"/>
              <p:cNvCxnSpPr>
                <a:cxnSpLocks noChangeShapeType="1"/>
              </p:cNvCxnSpPr>
              <p:nvPr/>
            </p:nvCxnSpPr>
            <p:spPr bwMode="auto">
              <a:xfrm flipH="1" flipV="1">
                <a:off x="6071" y="6272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1" name="AutoShape 457"/>
              <p:cNvCxnSpPr>
                <a:cxnSpLocks noChangeShapeType="1"/>
              </p:cNvCxnSpPr>
              <p:nvPr/>
            </p:nvCxnSpPr>
            <p:spPr bwMode="auto">
              <a:xfrm flipH="1" flipV="1">
                <a:off x="6135" y="6273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2" name="AutoShape 458"/>
              <p:cNvCxnSpPr>
                <a:cxnSpLocks noChangeShapeType="1"/>
              </p:cNvCxnSpPr>
              <p:nvPr/>
            </p:nvCxnSpPr>
            <p:spPr bwMode="auto">
              <a:xfrm flipH="1" flipV="1">
                <a:off x="6192" y="6267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3" name="AutoShape 459"/>
              <p:cNvCxnSpPr>
                <a:cxnSpLocks noChangeShapeType="1"/>
              </p:cNvCxnSpPr>
              <p:nvPr/>
            </p:nvCxnSpPr>
            <p:spPr bwMode="auto">
              <a:xfrm flipH="1" flipV="1">
                <a:off x="6256" y="6268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4" name="AutoShape 460"/>
              <p:cNvCxnSpPr>
                <a:cxnSpLocks noChangeShapeType="1"/>
              </p:cNvCxnSpPr>
              <p:nvPr/>
            </p:nvCxnSpPr>
            <p:spPr bwMode="auto">
              <a:xfrm flipH="1" flipV="1">
                <a:off x="6320" y="6269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5" name="AutoShape 461"/>
              <p:cNvCxnSpPr>
                <a:cxnSpLocks noChangeShapeType="1"/>
              </p:cNvCxnSpPr>
              <p:nvPr/>
            </p:nvCxnSpPr>
            <p:spPr bwMode="auto">
              <a:xfrm flipH="1" flipV="1">
                <a:off x="6384" y="6270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6" name="AutoShape 462"/>
              <p:cNvCxnSpPr>
                <a:cxnSpLocks noChangeShapeType="1"/>
              </p:cNvCxnSpPr>
              <p:nvPr/>
            </p:nvCxnSpPr>
            <p:spPr bwMode="auto">
              <a:xfrm flipH="1" flipV="1">
                <a:off x="6413" y="6236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7" name="AutoShape 463"/>
              <p:cNvCxnSpPr>
                <a:cxnSpLocks noChangeShapeType="1"/>
              </p:cNvCxnSpPr>
              <p:nvPr/>
            </p:nvCxnSpPr>
            <p:spPr bwMode="auto">
              <a:xfrm flipH="1" flipV="1">
                <a:off x="6435" y="6195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8" name="AutoShape 464"/>
              <p:cNvCxnSpPr>
                <a:cxnSpLocks noChangeShapeType="1"/>
              </p:cNvCxnSpPr>
              <p:nvPr/>
            </p:nvCxnSpPr>
            <p:spPr bwMode="auto">
              <a:xfrm flipH="1" flipV="1">
                <a:off x="6499" y="6203"/>
                <a:ext cx="26" cy="2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9" name="AutoShape 465"/>
              <p:cNvCxnSpPr>
                <a:cxnSpLocks noChangeShapeType="1"/>
              </p:cNvCxnSpPr>
              <p:nvPr/>
            </p:nvCxnSpPr>
            <p:spPr bwMode="auto">
              <a:xfrm flipH="1" flipV="1">
                <a:off x="4870" y="6268"/>
                <a:ext cx="98" cy="9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7090" name="Arc 466"/>
            <p:cNvSpPr>
              <a:spLocks/>
            </p:cNvSpPr>
            <p:nvPr/>
          </p:nvSpPr>
          <p:spPr bwMode="auto">
            <a:xfrm flipH="1" flipV="1">
              <a:off x="4325479" y="3674712"/>
              <a:ext cx="1847962" cy="1153677"/>
            </a:xfrm>
            <a:custGeom>
              <a:avLst/>
              <a:gdLst>
                <a:gd name="G0" fmla="+- 21418 0 0"/>
                <a:gd name="G1" fmla="+- 21600 0 0"/>
                <a:gd name="G2" fmla="+- 21600 0 0"/>
                <a:gd name="T0" fmla="*/ 0 w 34601"/>
                <a:gd name="T1" fmla="*/ 18803 h 21600"/>
                <a:gd name="T2" fmla="*/ 34601 w 34601"/>
                <a:gd name="T3" fmla="*/ 4489 h 21600"/>
                <a:gd name="T4" fmla="*/ 21418 w 346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601" h="21600" fill="none" extrusionOk="0">
                  <a:moveTo>
                    <a:pt x="-1" y="18802"/>
                  </a:moveTo>
                  <a:cubicBezTo>
                    <a:pt x="1404" y="8046"/>
                    <a:pt x="10569" y="-1"/>
                    <a:pt x="21418" y="0"/>
                  </a:cubicBezTo>
                  <a:cubicBezTo>
                    <a:pt x="26187" y="0"/>
                    <a:pt x="30822" y="1578"/>
                    <a:pt x="34600" y="4489"/>
                  </a:cubicBezTo>
                </a:path>
                <a:path w="34601" h="21600" stroke="0" extrusionOk="0">
                  <a:moveTo>
                    <a:pt x="-1" y="18802"/>
                  </a:moveTo>
                  <a:cubicBezTo>
                    <a:pt x="1404" y="8046"/>
                    <a:pt x="10569" y="-1"/>
                    <a:pt x="21418" y="0"/>
                  </a:cubicBezTo>
                  <a:cubicBezTo>
                    <a:pt x="26187" y="0"/>
                    <a:pt x="30822" y="1578"/>
                    <a:pt x="34600" y="4489"/>
                  </a:cubicBezTo>
                  <a:lnTo>
                    <a:pt x="2141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091" name="Arc 467"/>
            <p:cNvSpPr>
              <a:spLocks/>
            </p:cNvSpPr>
            <p:nvPr/>
          </p:nvSpPr>
          <p:spPr bwMode="auto">
            <a:xfrm flipH="1">
              <a:off x="4388462" y="4829080"/>
              <a:ext cx="328065" cy="18616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 w 38144"/>
                <a:gd name="T1" fmla="*/ 22218 h 22218"/>
                <a:gd name="T2" fmla="*/ 38144 w 38144"/>
                <a:gd name="T3" fmla="*/ 7713 h 22218"/>
                <a:gd name="T4" fmla="*/ 21600 w 38144"/>
                <a:gd name="T5" fmla="*/ 21600 h 2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44" h="22218" fill="none" extrusionOk="0">
                  <a:moveTo>
                    <a:pt x="8" y="22218"/>
                  </a:moveTo>
                  <a:cubicBezTo>
                    <a:pt x="2" y="22012"/>
                    <a:pt x="0" y="218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983" y="-1"/>
                    <a:pt x="34040" y="2823"/>
                    <a:pt x="38144" y="7712"/>
                  </a:cubicBezTo>
                </a:path>
                <a:path w="38144" h="22218" stroke="0" extrusionOk="0">
                  <a:moveTo>
                    <a:pt x="8" y="22218"/>
                  </a:moveTo>
                  <a:cubicBezTo>
                    <a:pt x="2" y="22012"/>
                    <a:pt x="0" y="218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983" y="-1"/>
                    <a:pt x="34040" y="2823"/>
                    <a:pt x="38144" y="771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092" name="Arc 468"/>
            <p:cNvSpPr>
              <a:spLocks/>
            </p:cNvSpPr>
            <p:nvPr/>
          </p:nvSpPr>
          <p:spPr bwMode="auto">
            <a:xfrm flipH="1" flipV="1">
              <a:off x="4289489" y="4797937"/>
              <a:ext cx="109355" cy="131493"/>
            </a:xfrm>
            <a:custGeom>
              <a:avLst/>
              <a:gdLst>
                <a:gd name="G0" fmla="+- 16450 0 0"/>
                <a:gd name="G1" fmla="+- 21569 0 0"/>
                <a:gd name="G2" fmla="+- 21600 0 0"/>
                <a:gd name="T0" fmla="*/ 0 w 16450"/>
                <a:gd name="T1" fmla="*/ 7570 h 21569"/>
                <a:gd name="T2" fmla="*/ 15287 w 16450"/>
                <a:gd name="T3" fmla="*/ 0 h 21569"/>
                <a:gd name="T4" fmla="*/ 16450 w 16450"/>
                <a:gd name="T5" fmla="*/ 21569 h 2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50" h="21569" fill="none" extrusionOk="0">
                  <a:moveTo>
                    <a:pt x="0" y="7570"/>
                  </a:moveTo>
                  <a:cubicBezTo>
                    <a:pt x="3841" y="3056"/>
                    <a:pt x="9368" y="319"/>
                    <a:pt x="15287" y="0"/>
                  </a:cubicBezTo>
                </a:path>
                <a:path w="16450" h="21569" stroke="0" extrusionOk="0">
                  <a:moveTo>
                    <a:pt x="0" y="7570"/>
                  </a:moveTo>
                  <a:cubicBezTo>
                    <a:pt x="3841" y="3056"/>
                    <a:pt x="9368" y="319"/>
                    <a:pt x="15287" y="0"/>
                  </a:cubicBezTo>
                  <a:lnTo>
                    <a:pt x="16450" y="2156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093" name="AutoShape 469"/>
            <p:cNvCxnSpPr>
              <a:cxnSpLocks noChangeShapeType="1"/>
            </p:cNvCxnSpPr>
            <p:nvPr/>
          </p:nvCxnSpPr>
          <p:spPr bwMode="auto">
            <a:xfrm flipH="1" flipV="1">
              <a:off x="3789778" y="4930814"/>
              <a:ext cx="50940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4" name="AutoShape 470"/>
            <p:cNvCxnSpPr>
              <a:cxnSpLocks noChangeShapeType="1"/>
            </p:cNvCxnSpPr>
            <p:nvPr/>
          </p:nvCxnSpPr>
          <p:spPr bwMode="auto">
            <a:xfrm flipV="1">
              <a:off x="3882522" y="4595162"/>
              <a:ext cx="0" cy="33911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5" name="AutoShape 471"/>
            <p:cNvCxnSpPr>
              <a:cxnSpLocks noChangeShapeType="1"/>
            </p:cNvCxnSpPr>
            <p:nvPr/>
          </p:nvCxnSpPr>
          <p:spPr bwMode="auto">
            <a:xfrm flipV="1">
              <a:off x="3877677" y="4594469"/>
              <a:ext cx="462337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6" name="AutoShape 472"/>
            <p:cNvCxnSpPr>
              <a:cxnSpLocks noChangeShapeType="1"/>
            </p:cNvCxnSpPr>
            <p:nvPr/>
          </p:nvCxnSpPr>
          <p:spPr bwMode="auto">
            <a:xfrm flipV="1">
              <a:off x="3789778" y="4689283"/>
              <a:ext cx="9482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7" name="AutoShape 473"/>
            <p:cNvCxnSpPr>
              <a:cxnSpLocks noChangeShapeType="1"/>
            </p:cNvCxnSpPr>
            <p:nvPr/>
          </p:nvCxnSpPr>
          <p:spPr bwMode="auto">
            <a:xfrm>
              <a:off x="3809157" y="4544641"/>
              <a:ext cx="68520" cy="678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8" name="AutoShape 474"/>
            <p:cNvCxnSpPr>
              <a:cxnSpLocks noChangeShapeType="1"/>
            </p:cNvCxnSpPr>
            <p:nvPr/>
          </p:nvCxnSpPr>
          <p:spPr bwMode="auto">
            <a:xfrm>
              <a:off x="3860374" y="4543949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9" name="AutoShape 475"/>
            <p:cNvCxnSpPr>
              <a:cxnSpLocks noChangeShapeType="1"/>
            </p:cNvCxnSpPr>
            <p:nvPr/>
          </p:nvCxnSpPr>
          <p:spPr bwMode="auto">
            <a:xfrm>
              <a:off x="4334476" y="4481662"/>
              <a:ext cx="29761" cy="297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0" name="AutoShape 476"/>
            <p:cNvCxnSpPr>
              <a:cxnSpLocks noChangeShapeType="1"/>
            </p:cNvCxnSpPr>
            <p:nvPr/>
          </p:nvCxnSpPr>
          <p:spPr bwMode="auto">
            <a:xfrm>
              <a:off x="3788393" y="4662292"/>
              <a:ext cx="28377" cy="297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1" name="AutoShape 477"/>
            <p:cNvCxnSpPr>
              <a:cxnSpLocks noChangeShapeType="1"/>
            </p:cNvCxnSpPr>
            <p:nvPr/>
          </p:nvCxnSpPr>
          <p:spPr bwMode="auto">
            <a:xfrm flipV="1">
              <a:off x="4248653" y="4844998"/>
              <a:ext cx="4498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2" name="AutoShape 478"/>
            <p:cNvCxnSpPr>
              <a:cxnSpLocks noChangeShapeType="1"/>
            </p:cNvCxnSpPr>
            <p:nvPr/>
          </p:nvCxnSpPr>
          <p:spPr bwMode="auto">
            <a:xfrm flipV="1">
              <a:off x="4245885" y="4734959"/>
              <a:ext cx="4498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3" name="AutoShape 479"/>
            <p:cNvCxnSpPr>
              <a:cxnSpLocks noChangeShapeType="1"/>
            </p:cNvCxnSpPr>
            <p:nvPr/>
          </p:nvCxnSpPr>
          <p:spPr bwMode="auto">
            <a:xfrm flipV="1">
              <a:off x="4295026" y="4731499"/>
              <a:ext cx="0" cy="1155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4" name="AutoShape 480"/>
            <p:cNvCxnSpPr>
              <a:cxnSpLocks noChangeShapeType="1"/>
            </p:cNvCxnSpPr>
            <p:nvPr/>
          </p:nvCxnSpPr>
          <p:spPr bwMode="auto">
            <a:xfrm flipV="1">
              <a:off x="4295026" y="4789633"/>
              <a:ext cx="31145" cy="5536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5" name="AutoShape 481"/>
            <p:cNvCxnSpPr>
              <a:cxnSpLocks noChangeShapeType="1"/>
            </p:cNvCxnSpPr>
            <p:nvPr/>
          </p:nvCxnSpPr>
          <p:spPr bwMode="auto">
            <a:xfrm>
              <a:off x="4295026" y="4735651"/>
              <a:ext cx="27685" cy="6090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6" name="AutoShape 482"/>
            <p:cNvCxnSpPr>
              <a:cxnSpLocks noChangeShapeType="1"/>
            </p:cNvCxnSpPr>
            <p:nvPr/>
          </p:nvCxnSpPr>
          <p:spPr bwMode="auto">
            <a:xfrm flipV="1">
              <a:off x="4142067" y="4869220"/>
              <a:ext cx="0" cy="6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7" name="AutoShape 483"/>
            <p:cNvCxnSpPr>
              <a:cxnSpLocks noChangeShapeType="1"/>
            </p:cNvCxnSpPr>
            <p:nvPr/>
          </p:nvCxnSpPr>
          <p:spPr bwMode="auto">
            <a:xfrm flipV="1">
              <a:off x="4138606" y="4868528"/>
              <a:ext cx="0" cy="13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8" name="AutoShape 484"/>
            <p:cNvCxnSpPr>
              <a:cxnSpLocks noChangeShapeType="1"/>
            </p:cNvCxnSpPr>
            <p:nvPr/>
          </p:nvCxnSpPr>
          <p:spPr bwMode="auto">
            <a:xfrm flipV="1">
              <a:off x="3789778" y="4843614"/>
              <a:ext cx="2076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9" name="AutoShape 485"/>
            <p:cNvCxnSpPr>
              <a:cxnSpLocks noChangeShapeType="1"/>
            </p:cNvCxnSpPr>
            <p:nvPr/>
          </p:nvCxnSpPr>
          <p:spPr bwMode="auto">
            <a:xfrm flipV="1">
              <a:off x="3789778" y="4732883"/>
              <a:ext cx="2076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0" name="AutoShape 486"/>
            <p:cNvCxnSpPr>
              <a:cxnSpLocks noChangeShapeType="1"/>
            </p:cNvCxnSpPr>
            <p:nvPr/>
          </p:nvCxnSpPr>
          <p:spPr bwMode="auto">
            <a:xfrm flipH="1" flipV="1">
              <a:off x="3586986" y="4708661"/>
              <a:ext cx="63536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1" name="AutoShape 487"/>
            <p:cNvCxnSpPr>
              <a:cxnSpLocks noChangeShapeType="1"/>
            </p:cNvCxnSpPr>
            <p:nvPr/>
          </p:nvCxnSpPr>
          <p:spPr bwMode="auto">
            <a:xfrm flipH="1" flipV="1">
              <a:off x="3589063" y="4868528"/>
              <a:ext cx="63467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2" name="AutoShape 488"/>
            <p:cNvCxnSpPr>
              <a:cxnSpLocks noChangeShapeType="1"/>
            </p:cNvCxnSpPr>
            <p:nvPr/>
          </p:nvCxnSpPr>
          <p:spPr bwMode="auto">
            <a:xfrm flipH="1" flipV="1">
              <a:off x="3880445" y="4843614"/>
              <a:ext cx="37512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113" name="Group 489"/>
            <p:cNvGrpSpPr>
              <a:grpSpLocks/>
            </p:cNvGrpSpPr>
            <p:nvPr/>
          </p:nvGrpSpPr>
          <p:grpSpPr bwMode="auto">
            <a:xfrm flipH="1" flipV="1">
              <a:off x="3568991" y="4707276"/>
              <a:ext cx="22148" cy="159868"/>
              <a:chOff x="5233" y="726"/>
              <a:chExt cx="46" cy="348"/>
            </a:xfrm>
          </p:grpSpPr>
          <p:cxnSp>
            <p:nvCxnSpPr>
              <p:cNvPr id="27114" name="AutoShape 490"/>
              <p:cNvCxnSpPr>
                <a:cxnSpLocks noChangeShapeType="1"/>
              </p:cNvCxnSpPr>
              <p:nvPr/>
            </p:nvCxnSpPr>
            <p:spPr bwMode="auto">
              <a:xfrm flipH="1">
                <a:off x="5233" y="726"/>
                <a:ext cx="2" cy="34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15" name="AutoShape 491"/>
              <p:cNvCxnSpPr>
                <a:cxnSpLocks noChangeShapeType="1"/>
              </p:cNvCxnSpPr>
              <p:nvPr/>
            </p:nvCxnSpPr>
            <p:spPr bwMode="auto">
              <a:xfrm flipH="1">
                <a:off x="5279" y="773"/>
                <a:ext cx="0" cy="24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16" name="AutoShape 492"/>
              <p:cNvCxnSpPr>
                <a:cxnSpLocks noChangeShapeType="1"/>
              </p:cNvCxnSpPr>
              <p:nvPr/>
            </p:nvCxnSpPr>
            <p:spPr bwMode="auto">
              <a:xfrm>
                <a:off x="5235" y="726"/>
                <a:ext cx="44" cy="5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17" name="AutoShape 493"/>
              <p:cNvCxnSpPr>
                <a:cxnSpLocks noChangeShapeType="1"/>
              </p:cNvCxnSpPr>
              <p:nvPr/>
            </p:nvCxnSpPr>
            <p:spPr bwMode="auto">
              <a:xfrm flipH="1">
                <a:off x="5235" y="1012"/>
                <a:ext cx="44" cy="5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118" name="AutoShape 494"/>
            <p:cNvCxnSpPr>
              <a:cxnSpLocks noChangeShapeType="1"/>
            </p:cNvCxnSpPr>
            <p:nvPr/>
          </p:nvCxnSpPr>
          <p:spPr bwMode="auto">
            <a:xfrm flipH="1" flipV="1">
              <a:off x="3809849" y="4714197"/>
              <a:ext cx="0" cy="1570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9" name="AutoShape 495"/>
            <p:cNvCxnSpPr>
              <a:cxnSpLocks noChangeShapeType="1"/>
            </p:cNvCxnSpPr>
            <p:nvPr/>
          </p:nvCxnSpPr>
          <p:spPr bwMode="auto">
            <a:xfrm flipV="1">
              <a:off x="3880445" y="4732191"/>
              <a:ext cx="36682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0" name="AutoShape 496"/>
            <p:cNvCxnSpPr>
              <a:cxnSpLocks noChangeShapeType="1"/>
            </p:cNvCxnSpPr>
            <p:nvPr/>
          </p:nvCxnSpPr>
          <p:spPr bwMode="auto">
            <a:xfrm flipV="1">
              <a:off x="3578681" y="4847074"/>
              <a:ext cx="4083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1" name="AutoShape 497"/>
            <p:cNvCxnSpPr>
              <a:cxnSpLocks noChangeShapeType="1"/>
            </p:cNvCxnSpPr>
            <p:nvPr/>
          </p:nvCxnSpPr>
          <p:spPr bwMode="auto">
            <a:xfrm flipV="1">
              <a:off x="3575912" y="4731499"/>
              <a:ext cx="4083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2" name="AutoShape 498"/>
            <p:cNvCxnSpPr>
              <a:cxnSpLocks noChangeShapeType="1"/>
            </p:cNvCxnSpPr>
            <p:nvPr/>
          </p:nvCxnSpPr>
          <p:spPr bwMode="auto">
            <a:xfrm flipV="1">
              <a:off x="4270801" y="4704508"/>
              <a:ext cx="692" cy="16817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3" name="AutoShape 499"/>
            <p:cNvCxnSpPr>
              <a:cxnSpLocks noChangeShapeType="1"/>
            </p:cNvCxnSpPr>
            <p:nvPr/>
          </p:nvCxnSpPr>
          <p:spPr bwMode="auto">
            <a:xfrm flipH="1" flipV="1">
              <a:off x="4222353" y="4710045"/>
              <a:ext cx="692" cy="1598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4" name="AutoShape 500"/>
            <p:cNvCxnSpPr>
              <a:cxnSpLocks noChangeShapeType="1"/>
            </p:cNvCxnSpPr>
            <p:nvPr/>
          </p:nvCxnSpPr>
          <p:spPr bwMode="auto">
            <a:xfrm flipH="1" flipV="1">
              <a:off x="4244501" y="4735651"/>
              <a:ext cx="0" cy="11211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5" name="AutoShape 501"/>
            <p:cNvCxnSpPr>
              <a:cxnSpLocks noChangeShapeType="1"/>
            </p:cNvCxnSpPr>
            <p:nvPr/>
          </p:nvCxnSpPr>
          <p:spPr bwMode="auto">
            <a:xfrm flipV="1">
              <a:off x="4223045" y="4846382"/>
              <a:ext cx="21456" cy="2353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6" name="AutoShape 502"/>
            <p:cNvCxnSpPr>
              <a:cxnSpLocks noChangeShapeType="1"/>
            </p:cNvCxnSpPr>
            <p:nvPr/>
          </p:nvCxnSpPr>
          <p:spPr bwMode="auto">
            <a:xfrm flipH="1" flipV="1">
              <a:off x="4217508" y="4705200"/>
              <a:ext cx="26993" cy="3321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7" name="AutoShape 503"/>
            <p:cNvCxnSpPr>
              <a:cxnSpLocks noChangeShapeType="1"/>
            </p:cNvCxnSpPr>
            <p:nvPr/>
          </p:nvCxnSpPr>
          <p:spPr bwMode="auto">
            <a:xfrm rot="120000" flipV="1">
              <a:off x="4217508" y="4871297"/>
              <a:ext cx="53985" cy="13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8" name="AutoShape 504"/>
            <p:cNvCxnSpPr>
              <a:cxnSpLocks noChangeShapeType="1"/>
            </p:cNvCxnSpPr>
            <p:nvPr/>
          </p:nvCxnSpPr>
          <p:spPr bwMode="auto">
            <a:xfrm rot="120000" flipV="1">
              <a:off x="4217508" y="4705892"/>
              <a:ext cx="53985" cy="13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9" name="AutoShape 505"/>
            <p:cNvCxnSpPr>
              <a:cxnSpLocks noChangeShapeType="1"/>
            </p:cNvCxnSpPr>
            <p:nvPr/>
          </p:nvCxnSpPr>
          <p:spPr bwMode="auto">
            <a:xfrm flipV="1">
              <a:off x="2570261" y="4625613"/>
              <a:ext cx="692" cy="3093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0" name="AutoShape 506"/>
            <p:cNvCxnSpPr>
              <a:cxnSpLocks noChangeShapeType="1"/>
            </p:cNvCxnSpPr>
            <p:nvPr/>
          </p:nvCxnSpPr>
          <p:spPr bwMode="auto">
            <a:xfrm>
              <a:off x="2545345" y="4543256"/>
              <a:ext cx="3461" cy="20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31" name="Arc 507"/>
            <p:cNvSpPr>
              <a:spLocks/>
            </p:cNvSpPr>
            <p:nvPr/>
          </p:nvSpPr>
          <p:spPr bwMode="auto">
            <a:xfrm flipH="1" flipV="1">
              <a:off x="2481670" y="4179229"/>
              <a:ext cx="32530" cy="32527"/>
            </a:xfrm>
            <a:custGeom>
              <a:avLst/>
              <a:gdLst>
                <a:gd name="G0" fmla="+- 19958 0 0"/>
                <a:gd name="G1" fmla="+- 21600 0 0"/>
                <a:gd name="G2" fmla="+- 21600 0 0"/>
                <a:gd name="T0" fmla="*/ 0 w 39991"/>
                <a:gd name="T1" fmla="*/ 13340 h 21600"/>
                <a:gd name="T2" fmla="*/ 39991 w 39991"/>
                <a:gd name="T3" fmla="*/ 13523 h 21600"/>
                <a:gd name="T4" fmla="*/ 19958 w 399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991" h="21600" fill="none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</a:path>
                <a:path w="39991" h="21600" stroke="0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  <a:lnTo>
                    <a:pt x="1995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132" name="Arc 508"/>
            <p:cNvSpPr>
              <a:spLocks/>
            </p:cNvSpPr>
            <p:nvPr/>
          </p:nvSpPr>
          <p:spPr bwMode="auto">
            <a:xfrm flipH="1" flipV="1">
              <a:off x="2429068" y="4179921"/>
              <a:ext cx="33914" cy="32527"/>
            </a:xfrm>
            <a:custGeom>
              <a:avLst/>
              <a:gdLst>
                <a:gd name="G0" fmla="+- 19958 0 0"/>
                <a:gd name="G1" fmla="+- 21600 0 0"/>
                <a:gd name="G2" fmla="+- 21600 0 0"/>
                <a:gd name="T0" fmla="*/ 0 w 39991"/>
                <a:gd name="T1" fmla="*/ 13340 h 21600"/>
                <a:gd name="T2" fmla="*/ 39991 w 39991"/>
                <a:gd name="T3" fmla="*/ 13523 h 21600"/>
                <a:gd name="T4" fmla="*/ 19958 w 399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991" h="21600" fill="none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</a:path>
                <a:path w="39991" h="21600" stroke="0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  <a:lnTo>
                    <a:pt x="1995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133" name="Arc 509"/>
            <p:cNvSpPr>
              <a:spLocks/>
            </p:cNvSpPr>
            <p:nvPr/>
          </p:nvSpPr>
          <p:spPr bwMode="auto">
            <a:xfrm flipH="1" flipV="1">
              <a:off x="2379236" y="4179921"/>
              <a:ext cx="32530" cy="32527"/>
            </a:xfrm>
            <a:custGeom>
              <a:avLst/>
              <a:gdLst>
                <a:gd name="G0" fmla="+- 19958 0 0"/>
                <a:gd name="G1" fmla="+- 21600 0 0"/>
                <a:gd name="G2" fmla="+- 21600 0 0"/>
                <a:gd name="T0" fmla="*/ 0 w 39991"/>
                <a:gd name="T1" fmla="*/ 13340 h 21600"/>
                <a:gd name="T2" fmla="*/ 39991 w 39991"/>
                <a:gd name="T3" fmla="*/ 13523 h 21600"/>
                <a:gd name="T4" fmla="*/ 19958 w 399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991" h="21600" fill="none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</a:path>
                <a:path w="39991" h="21600" stroke="0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  <a:lnTo>
                    <a:pt x="1995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134" name="AutoShape 510"/>
            <p:cNvCxnSpPr>
              <a:cxnSpLocks noChangeShapeType="1"/>
            </p:cNvCxnSpPr>
            <p:nvPr/>
          </p:nvCxnSpPr>
          <p:spPr bwMode="auto">
            <a:xfrm flipV="1">
              <a:off x="2539808" y="4191686"/>
              <a:ext cx="0" cy="19931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5" name="AutoShape 511"/>
            <p:cNvCxnSpPr>
              <a:cxnSpLocks noChangeShapeType="1"/>
            </p:cNvCxnSpPr>
            <p:nvPr/>
          </p:nvCxnSpPr>
          <p:spPr bwMode="auto">
            <a:xfrm flipV="1">
              <a:off x="2578566" y="4128016"/>
              <a:ext cx="692" cy="39101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6" name="AutoShape 512"/>
            <p:cNvCxnSpPr>
              <a:cxnSpLocks noChangeShapeType="1"/>
            </p:cNvCxnSpPr>
            <p:nvPr/>
          </p:nvCxnSpPr>
          <p:spPr bwMode="auto">
            <a:xfrm flipH="1">
              <a:off x="2557803" y="4514882"/>
              <a:ext cx="25608" cy="2560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7" name="AutoShape 513"/>
            <p:cNvCxnSpPr>
              <a:cxnSpLocks noChangeShapeType="1"/>
            </p:cNvCxnSpPr>
            <p:nvPr/>
          </p:nvCxnSpPr>
          <p:spPr bwMode="auto">
            <a:xfrm flipV="1">
              <a:off x="2379236" y="4253280"/>
              <a:ext cx="11143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8" name="AutoShape 514"/>
            <p:cNvCxnSpPr>
              <a:cxnSpLocks noChangeShapeType="1"/>
            </p:cNvCxnSpPr>
            <p:nvPr/>
          </p:nvCxnSpPr>
          <p:spPr bwMode="auto">
            <a:xfrm>
              <a:off x="2485130" y="4253280"/>
              <a:ext cx="692" cy="19654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9" name="AutoShape 515"/>
            <p:cNvCxnSpPr>
              <a:cxnSpLocks noChangeShapeType="1"/>
            </p:cNvCxnSpPr>
            <p:nvPr/>
          </p:nvCxnSpPr>
          <p:spPr bwMode="auto">
            <a:xfrm flipV="1">
              <a:off x="2130072" y="4193070"/>
              <a:ext cx="2076" cy="3031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0" name="AutoShape 516"/>
            <p:cNvCxnSpPr>
              <a:cxnSpLocks noChangeShapeType="1"/>
            </p:cNvCxnSpPr>
            <p:nvPr/>
          </p:nvCxnSpPr>
          <p:spPr bwMode="auto">
            <a:xfrm flipV="1">
              <a:off x="2469211" y="4874065"/>
              <a:ext cx="0" cy="6228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1" name="AutoShape 517"/>
            <p:cNvCxnSpPr>
              <a:cxnSpLocks noChangeShapeType="1"/>
            </p:cNvCxnSpPr>
            <p:nvPr/>
          </p:nvCxnSpPr>
          <p:spPr bwMode="auto">
            <a:xfrm>
              <a:off x="2471980" y="4539796"/>
              <a:ext cx="692" cy="1667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42" name="Arc 518"/>
            <p:cNvSpPr>
              <a:spLocks/>
            </p:cNvSpPr>
            <p:nvPr/>
          </p:nvSpPr>
          <p:spPr bwMode="auto">
            <a:xfrm rot="10790567" flipH="1" flipV="1">
              <a:off x="3747558" y="4599314"/>
              <a:ext cx="38067" cy="325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143" name="AutoShape 519"/>
            <p:cNvCxnSpPr>
              <a:cxnSpLocks noChangeShapeType="1"/>
            </p:cNvCxnSpPr>
            <p:nvPr/>
          </p:nvCxnSpPr>
          <p:spPr bwMode="auto">
            <a:xfrm flipH="1">
              <a:off x="3881830" y="4595162"/>
              <a:ext cx="20764" cy="2076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4" name="AutoShape 520"/>
            <p:cNvCxnSpPr>
              <a:cxnSpLocks noChangeShapeType="1"/>
            </p:cNvCxnSpPr>
            <p:nvPr/>
          </p:nvCxnSpPr>
          <p:spPr bwMode="auto">
            <a:xfrm rot="16200000" flipV="1">
              <a:off x="3760018" y="4652603"/>
              <a:ext cx="5398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5" name="AutoShape 521"/>
            <p:cNvCxnSpPr>
              <a:cxnSpLocks noChangeShapeType="1"/>
            </p:cNvCxnSpPr>
            <p:nvPr/>
          </p:nvCxnSpPr>
          <p:spPr bwMode="auto">
            <a:xfrm flipV="1">
              <a:off x="2607636" y="4597238"/>
              <a:ext cx="114546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6" name="AutoShape 522"/>
            <p:cNvCxnSpPr>
              <a:cxnSpLocks noChangeShapeType="1"/>
            </p:cNvCxnSpPr>
            <p:nvPr/>
          </p:nvCxnSpPr>
          <p:spPr bwMode="auto">
            <a:xfrm flipV="1">
              <a:off x="2046326" y="4469897"/>
              <a:ext cx="318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147" name="Group 523"/>
            <p:cNvGrpSpPr>
              <a:grpSpLocks/>
            </p:cNvGrpSpPr>
            <p:nvPr/>
          </p:nvGrpSpPr>
          <p:grpSpPr bwMode="auto">
            <a:xfrm rot="10800000" flipV="1">
              <a:off x="1958426" y="4462977"/>
              <a:ext cx="112124" cy="162636"/>
              <a:chOff x="5877" y="8484"/>
              <a:chExt cx="564" cy="895"/>
            </a:xfrm>
          </p:grpSpPr>
          <p:grpSp>
            <p:nvGrpSpPr>
              <p:cNvPr id="27148" name="Group 524"/>
              <p:cNvGrpSpPr>
                <a:grpSpLocks/>
              </p:cNvGrpSpPr>
              <p:nvPr/>
            </p:nvGrpSpPr>
            <p:grpSpPr bwMode="auto">
              <a:xfrm>
                <a:off x="5877" y="8489"/>
                <a:ext cx="564" cy="873"/>
                <a:chOff x="5877" y="8489"/>
                <a:chExt cx="564" cy="873"/>
              </a:xfrm>
            </p:grpSpPr>
            <p:sp>
              <p:nvSpPr>
                <p:cNvPr id="27149" name="Arc 525"/>
                <p:cNvSpPr>
                  <a:spLocks/>
                </p:cNvSpPr>
                <p:nvPr/>
              </p:nvSpPr>
              <p:spPr bwMode="auto">
                <a:xfrm rot="2730090">
                  <a:off x="5882" y="866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sp>
              <p:nvSpPr>
                <p:cNvPr id="27150" name="Arc 526"/>
                <p:cNvSpPr>
                  <a:spLocks/>
                </p:cNvSpPr>
                <p:nvPr/>
              </p:nvSpPr>
              <p:spPr bwMode="auto">
                <a:xfrm rot="2700000">
                  <a:off x="6236" y="851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sp>
              <p:nvSpPr>
                <p:cNvPr id="27151" name="Arc 527"/>
                <p:cNvSpPr>
                  <a:spLocks/>
                </p:cNvSpPr>
                <p:nvPr/>
              </p:nvSpPr>
              <p:spPr bwMode="auto">
                <a:xfrm rot="2700000">
                  <a:off x="6241" y="9183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cxnSp>
              <p:nvCxnSpPr>
                <p:cNvPr id="27152" name="AutoShape 528"/>
                <p:cNvCxnSpPr>
                  <a:cxnSpLocks noChangeShapeType="1"/>
                </p:cNvCxnSpPr>
                <p:nvPr/>
              </p:nvCxnSpPr>
              <p:spPr bwMode="auto">
                <a:xfrm>
                  <a:off x="6375" y="8584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53" name="AutoShape 529"/>
                <p:cNvCxnSpPr>
                  <a:cxnSpLocks noChangeShapeType="1"/>
                </p:cNvCxnSpPr>
                <p:nvPr/>
              </p:nvCxnSpPr>
              <p:spPr bwMode="auto">
                <a:xfrm>
                  <a:off x="5955" y="8489"/>
                  <a:ext cx="36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54" name="AutoShape 530"/>
                <p:cNvCxnSpPr>
                  <a:cxnSpLocks noChangeShapeType="1"/>
                </p:cNvCxnSpPr>
                <p:nvPr/>
              </p:nvCxnSpPr>
              <p:spPr bwMode="auto">
                <a:xfrm>
                  <a:off x="5957" y="8702"/>
                  <a:ext cx="36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55" name="AutoShape 531"/>
                <p:cNvCxnSpPr>
                  <a:cxnSpLocks noChangeShapeType="1"/>
                </p:cNvCxnSpPr>
                <p:nvPr/>
              </p:nvCxnSpPr>
              <p:spPr bwMode="auto">
                <a:xfrm>
                  <a:off x="5965" y="9159"/>
                  <a:ext cx="362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56" name="AutoShape 532"/>
                <p:cNvCxnSpPr>
                  <a:cxnSpLocks noChangeShapeType="1"/>
                </p:cNvCxnSpPr>
                <p:nvPr/>
              </p:nvCxnSpPr>
              <p:spPr bwMode="auto">
                <a:xfrm>
                  <a:off x="5959" y="9362"/>
                  <a:ext cx="362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7157" name="AutoShape 533"/>
              <p:cNvCxnSpPr>
                <a:cxnSpLocks noChangeShapeType="1"/>
              </p:cNvCxnSpPr>
              <p:nvPr/>
            </p:nvCxnSpPr>
            <p:spPr bwMode="auto">
              <a:xfrm>
                <a:off x="5968" y="8484"/>
                <a:ext cx="0" cy="89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158" name="AutoShape 534"/>
            <p:cNvCxnSpPr>
              <a:cxnSpLocks noChangeShapeType="1"/>
            </p:cNvCxnSpPr>
            <p:nvPr/>
          </p:nvCxnSpPr>
          <p:spPr bwMode="auto">
            <a:xfrm rot="10800000" flipV="1">
              <a:off x="2220740" y="4499656"/>
              <a:ext cx="0" cy="9342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159" name="Group 535"/>
            <p:cNvGrpSpPr>
              <a:grpSpLocks/>
            </p:cNvGrpSpPr>
            <p:nvPr/>
          </p:nvGrpSpPr>
          <p:grpSpPr bwMode="auto">
            <a:xfrm rot="16200000" flipV="1">
              <a:off x="2185445" y="4527338"/>
              <a:ext cx="92045" cy="33222"/>
              <a:chOff x="8705" y="1157"/>
              <a:chExt cx="367" cy="48"/>
            </a:xfrm>
          </p:grpSpPr>
          <p:cxnSp>
            <p:nvCxnSpPr>
              <p:cNvPr id="27160" name="AutoShape 536"/>
              <p:cNvCxnSpPr>
                <a:cxnSpLocks noChangeShapeType="1"/>
              </p:cNvCxnSpPr>
              <p:nvPr/>
            </p:nvCxnSpPr>
            <p:spPr bwMode="auto">
              <a:xfrm rot="5400000">
                <a:off x="8892" y="1026"/>
                <a:ext cx="0" cy="26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61" name="AutoShape 537"/>
              <p:cNvCxnSpPr>
                <a:cxnSpLocks noChangeShapeType="1"/>
              </p:cNvCxnSpPr>
              <p:nvPr/>
            </p:nvCxnSpPr>
            <p:spPr bwMode="auto">
              <a:xfrm rot="5400000" flipH="1">
                <a:off x="9021" y="1153"/>
                <a:ext cx="48" cy="5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62" name="AutoShape 538"/>
              <p:cNvCxnSpPr>
                <a:cxnSpLocks noChangeShapeType="1"/>
              </p:cNvCxnSpPr>
              <p:nvPr/>
            </p:nvCxnSpPr>
            <p:spPr bwMode="auto">
              <a:xfrm rot="5400000">
                <a:off x="8712" y="1150"/>
                <a:ext cx="48" cy="6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163" name="AutoShape 539"/>
            <p:cNvCxnSpPr>
              <a:cxnSpLocks noChangeShapeType="1"/>
            </p:cNvCxnSpPr>
            <p:nvPr/>
          </p:nvCxnSpPr>
          <p:spPr bwMode="auto">
            <a:xfrm rot="10800000" flipV="1">
              <a:off x="2112769" y="4502424"/>
              <a:ext cx="0" cy="9204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4" name="AutoShape 540"/>
            <p:cNvCxnSpPr>
              <a:cxnSpLocks noChangeShapeType="1"/>
            </p:cNvCxnSpPr>
            <p:nvPr/>
          </p:nvCxnSpPr>
          <p:spPr bwMode="auto">
            <a:xfrm flipV="1">
              <a:off x="2080240" y="4592393"/>
              <a:ext cx="140500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5" name="AutoShape 541"/>
            <p:cNvCxnSpPr>
              <a:cxnSpLocks noChangeShapeType="1"/>
            </p:cNvCxnSpPr>
            <p:nvPr/>
          </p:nvCxnSpPr>
          <p:spPr bwMode="auto">
            <a:xfrm flipV="1">
              <a:off x="2079547" y="4495504"/>
              <a:ext cx="138424" cy="207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6" name="AutoShape 542"/>
            <p:cNvCxnSpPr>
              <a:cxnSpLocks noChangeShapeType="1"/>
            </p:cNvCxnSpPr>
            <p:nvPr/>
          </p:nvCxnSpPr>
          <p:spPr bwMode="auto">
            <a:xfrm flipV="1">
              <a:off x="2112769" y="4576476"/>
              <a:ext cx="12250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7" name="AutoShape 543"/>
            <p:cNvCxnSpPr>
              <a:cxnSpLocks noChangeShapeType="1"/>
            </p:cNvCxnSpPr>
            <p:nvPr/>
          </p:nvCxnSpPr>
          <p:spPr bwMode="auto">
            <a:xfrm flipV="1">
              <a:off x="2114154" y="4513498"/>
              <a:ext cx="12181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8" name="AutoShape 544"/>
            <p:cNvCxnSpPr>
              <a:cxnSpLocks noChangeShapeType="1"/>
            </p:cNvCxnSpPr>
            <p:nvPr/>
          </p:nvCxnSpPr>
          <p:spPr bwMode="auto">
            <a:xfrm flipV="1">
              <a:off x="2248425" y="4576476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9" name="AutoShape 545"/>
            <p:cNvCxnSpPr>
              <a:cxnSpLocks noChangeShapeType="1"/>
            </p:cNvCxnSpPr>
            <p:nvPr/>
          </p:nvCxnSpPr>
          <p:spPr bwMode="auto">
            <a:xfrm flipV="1">
              <a:off x="2248425" y="4578552"/>
              <a:ext cx="0" cy="6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0" name="AutoShape 546"/>
            <p:cNvCxnSpPr>
              <a:cxnSpLocks noChangeShapeType="1"/>
            </p:cNvCxnSpPr>
            <p:nvPr/>
          </p:nvCxnSpPr>
          <p:spPr bwMode="auto">
            <a:xfrm flipV="1">
              <a:off x="2242888" y="4579244"/>
              <a:ext cx="4706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1" name="AutoShape 547"/>
            <p:cNvCxnSpPr>
              <a:cxnSpLocks noChangeShapeType="1"/>
            </p:cNvCxnSpPr>
            <p:nvPr/>
          </p:nvCxnSpPr>
          <p:spPr bwMode="auto">
            <a:xfrm flipV="1">
              <a:off x="2248425" y="4510729"/>
              <a:ext cx="4775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2" name="AutoShape 548"/>
            <p:cNvCxnSpPr>
              <a:cxnSpLocks noChangeShapeType="1"/>
            </p:cNvCxnSpPr>
            <p:nvPr/>
          </p:nvCxnSpPr>
          <p:spPr bwMode="auto">
            <a:xfrm flipV="1">
              <a:off x="2271957" y="4490659"/>
              <a:ext cx="0" cy="10865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3" name="AutoShape 549"/>
            <p:cNvCxnSpPr>
              <a:cxnSpLocks noChangeShapeType="1"/>
            </p:cNvCxnSpPr>
            <p:nvPr/>
          </p:nvCxnSpPr>
          <p:spPr bwMode="auto">
            <a:xfrm flipV="1">
              <a:off x="2292721" y="4512113"/>
              <a:ext cx="0" cy="6920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4" name="AutoShape 550"/>
            <p:cNvCxnSpPr>
              <a:cxnSpLocks noChangeShapeType="1"/>
            </p:cNvCxnSpPr>
            <p:nvPr/>
          </p:nvCxnSpPr>
          <p:spPr bwMode="auto">
            <a:xfrm flipV="1">
              <a:off x="2289952" y="4539104"/>
              <a:ext cx="23532" cy="4290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5" name="AutoShape 551"/>
            <p:cNvCxnSpPr>
              <a:cxnSpLocks noChangeShapeType="1"/>
            </p:cNvCxnSpPr>
            <p:nvPr/>
          </p:nvCxnSpPr>
          <p:spPr bwMode="auto">
            <a:xfrm>
              <a:off x="2293413" y="4510729"/>
              <a:ext cx="22840" cy="3252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6" name="AutoShape 552"/>
            <p:cNvCxnSpPr>
              <a:cxnSpLocks noChangeShapeType="1"/>
            </p:cNvCxnSpPr>
            <p:nvPr/>
          </p:nvCxnSpPr>
          <p:spPr bwMode="auto">
            <a:xfrm flipH="1" flipV="1">
              <a:off x="2217972" y="4594469"/>
              <a:ext cx="5398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7" name="AutoShape 553"/>
            <p:cNvCxnSpPr>
              <a:cxnSpLocks noChangeShapeType="1"/>
            </p:cNvCxnSpPr>
            <p:nvPr/>
          </p:nvCxnSpPr>
          <p:spPr bwMode="auto">
            <a:xfrm flipH="1" flipV="1">
              <a:off x="2215203" y="4495504"/>
              <a:ext cx="5398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8" name="AutoShape 554"/>
            <p:cNvCxnSpPr>
              <a:cxnSpLocks noChangeShapeType="1"/>
            </p:cNvCxnSpPr>
            <p:nvPr/>
          </p:nvCxnSpPr>
          <p:spPr bwMode="auto">
            <a:xfrm flipV="1">
              <a:off x="2050478" y="4618692"/>
              <a:ext cx="318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9" name="AutoShape 555"/>
            <p:cNvCxnSpPr>
              <a:cxnSpLocks noChangeShapeType="1"/>
            </p:cNvCxnSpPr>
            <p:nvPr/>
          </p:nvCxnSpPr>
          <p:spPr bwMode="auto">
            <a:xfrm rot="1800000" flipV="1">
              <a:off x="2066397" y="4534260"/>
              <a:ext cx="0" cy="380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0" name="AutoShape 556"/>
            <p:cNvCxnSpPr>
              <a:cxnSpLocks noChangeShapeType="1"/>
            </p:cNvCxnSpPr>
            <p:nvPr/>
          </p:nvCxnSpPr>
          <p:spPr bwMode="auto">
            <a:xfrm rot="1800000" flipV="1">
              <a:off x="2066397" y="4509345"/>
              <a:ext cx="0" cy="380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1" name="AutoShape 557"/>
            <p:cNvCxnSpPr>
              <a:cxnSpLocks noChangeShapeType="1"/>
            </p:cNvCxnSpPr>
            <p:nvPr/>
          </p:nvCxnSpPr>
          <p:spPr bwMode="auto">
            <a:xfrm flipV="1">
              <a:off x="2078163" y="4237363"/>
              <a:ext cx="51909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2" name="AutoShape 558"/>
            <p:cNvCxnSpPr>
              <a:cxnSpLocks noChangeShapeType="1"/>
            </p:cNvCxnSpPr>
            <p:nvPr/>
          </p:nvCxnSpPr>
          <p:spPr bwMode="auto">
            <a:xfrm flipV="1">
              <a:off x="2079547" y="4621460"/>
              <a:ext cx="28792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83" name="Rectangle 559"/>
            <p:cNvSpPr>
              <a:spLocks noChangeArrowheads="1"/>
            </p:cNvSpPr>
            <p:nvPr/>
          </p:nvSpPr>
          <p:spPr bwMode="auto">
            <a:xfrm rot="10800000" flipV="1">
              <a:off x="2421455" y="4718350"/>
              <a:ext cx="395893" cy="1460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184" name="AutoShape 560"/>
            <p:cNvCxnSpPr>
              <a:cxnSpLocks noChangeShapeType="1"/>
            </p:cNvCxnSpPr>
            <p:nvPr/>
          </p:nvCxnSpPr>
          <p:spPr bwMode="auto">
            <a:xfrm rot="10800000" flipV="1">
              <a:off x="2783434" y="4716965"/>
              <a:ext cx="692" cy="1570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185" name="Group 561"/>
            <p:cNvGrpSpPr>
              <a:grpSpLocks/>
            </p:cNvGrpSpPr>
            <p:nvPr/>
          </p:nvGrpSpPr>
          <p:grpSpPr bwMode="auto">
            <a:xfrm rot="16200000" flipV="1">
              <a:off x="2719073" y="4780635"/>
              <a:ext cx="155023" cy="20071"/>
              <a:chOff x="8705" y="1157"/>
              <a:chExt cx="367" cy="48"/>
            </a:xfrm>
          </p:grpSpPr>
          <p:cxnSp>
            <p:nvCxnSpPr>
              <p:cNvPr id="27186" name="AutoShape 562"/>
              <p:cNvCxnSpPr>
                <a:cxnSpLocks noChangeShapeType="1"/>
              </p:cNvCxnSpPr>
              <p:nvPr/>
            </p:nvCxnSpPr>
            <p:spPr bwMode="auto">
              <a:xfrm rot="5400000">
                <a:off x="8892" y="1026"/>
                <a:ext cx="0" cy="26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87" name="AutoShape 563"/>
              <p:cNvCxnSpPr>
                <a:cxnSpLocks noChangeShapeType="1"/>
              </p:cNvCxnSpPr>
              <p:nvPr/>
            </p:nvCxnSpPr>
            <p:spPr bwMode="auto">
              <a:xfrm rot="5400000" flipH="1">
                <a:off x="9021" y="1153"/>
                <a:ext cx="48" cy="5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88" name="AutoShape 564"/>
              <p:cNvCxnSpPr>
                <a:cxnSpLocks noChangeShapeType="1"/>
              </p:cNvCxnSpPr>
              <p:nvPr/>
            </p:nvCxnSpPr>
            <p:spPr bwMode="auto">
              <a:xfrm rot="5400000">
                <a:off x="8712" y="1150"/>
                <a:ext cx="48" cy="6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189" name="AutoShape 565"/>
            <p:cNvCxnSpPr>
              <a:cxnSpLocks noChangeShapeType="1"/>
            </p:cNvCxnSpPr>
            <p:nvPr/>
          </p:nvCxnSpPr>
          <p:spPr bwMode="auto">
            <a:xfrm rot="10800000" flipV="1">
              <a:off x="2462290" y="4713505"/>
              <a:ext cx="0" cy="15502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0" name="AutoShape 566"/>
            <p:cNvCxnSpPr>
              <a:cxnSpLocks noChangeShapeType="1"/>
            </p:cNvCxnSpPr>
            <p:nvPr/>
          </p:nvCxnSpPr>
          <p:spPr bwMode="auto">
            <a:xfrm flipH="1" flipV="1">
              <a:off x="2373699" y="4711429"/>
              <a:ext cx="414580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1" name="AutoShape 567"/>
            <p:cNvCxnSpPr>
              <a:cxnSpLocks noChangeShapeType="1"/>
            </p:cNvCxnSpPr>
            <p:nvPr/>
          </p:nvCxnSpPr>
          <p:spPr bwMode="auto">
            <a:xfrm flipH="1">
              <a:off x="2375083" y="4868528"/>
              <a:ext cx="404891" cy="27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2" name="AutoShape 568"/>
            <p:cNvCxnSpPr>
              <a:cxnSpLocks noChangeShapeType="1"/>
            </p:cNvCxnSpPr>
            <p:nvPr/>
          </p:nvCxnSpPr>
          <p:spPr bwMode="auto">
            <a:xfrm flipH="1" flipV="1">
              <a:off x="2462290" y="4851919"/>
              <a:ext cx="33567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3" name="AutoShape 569"/>
            <p:cNvCxnSpPr>
              <a:cxnSpLocks noChangeShapeType="1"/>
            </p:cNvCxnSpPr>
            <p:nvPr/>
          </p:nvCxnSpPr>
          <p:spPr bwMode="auto">
            <a:xfrm flipH="1" flipV="1">
              <a:off x="2467135" y="4731499"/>
              <a:ext cx="33221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194" name="Group 570"/>
            <p:cNvGrpSpPr>
              <a:grpSpLocks/>
            </p:cNvGrpSpPr>
            <p:nvPr/>
          </p:nvGrpSpPr>
          <p:grpSpPr bwMode="auto">
            <a:xfrm rot="10800000" flipV="1">
              <a:off x="2226969" y="4656756"/>
              <a:ext cx="171646" cy="266446"/>
              <a:chOff x="5877" y="8489"/>
              <a:chExt cx="564" cy="873"/>
            </a:xfrm>
          </p:grpSpPr>
          <p:sp>
            <p:nvSpPr>
              <p:cNvPr id="27195" name="Arc 571"/>
              <p:cNvSpPr>
                <a:spLocks/>
              </p:cNvSpPr>
              <p:nvPr/>
            </p:nvSpPr>
            <p:spPr bwMode="auto">
              <a:xfrm rot="2730090">
                <a:off x="5882" y="8663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7196" name="Arc 572"/>
              <p:cNvSpPr>
                <a:spLocks/>
              </p:cNvSpPr>
              <p:nvPr/>
            </p:nvSpPr>
            <p:spPr bwMode="auto">
              <a:xfrm rot="2700000">
                <a:off x="6236" y="8516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7197" name="Arc 573"/>
              <p:cNvSpPr>
                <a:spLocks/>
              </p:cNvSpPr>
              <p:nvPr/>
            </p:nvSpPr>
            <p:spPr bwMode="auto">
              <a:xfrm rot="2700000">
                <a:off x="6241" y="9183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7198" name="AutoShape 574"/>
              <p:cNvCxnSpPr>
                <a:cxnSpLocks noChangeShapeType="1"/>
              </p:cNvCxnSpPr>
              <p:nvPr/>
            </p:nvCxnSpPr>
            <p:spPr bwMode="auto">
              <a:xfrm>
                <a:off x="6375" y="8584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99" name="AutoShape 575"/>
              <p:cNvCxnSpPr>
                <a:cxnSpLocks noChangeShapeType="1"/>
              </p:cNvCxnSpPr>
              <p:nvPr/>
            </p:nvCxnSpPr>
            <p:spPr bwMode="auto">
              <a:xfrm>
                <a:off x="5955" y="8489"/>
                <a:ext cx="3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200" name="AutoShape 576"/>
              <p:cNvCxnSpPr>
                <a:cxnSpLocks noChangeShapeType="1"/>
              </p:cNvCxnSpPr>
              <p:nvPr/>
            </p:nvCxnSpPr>
            <p:spPr bwMode="auto">
              <a:xfrm>
                <a:off x="5957" y="8702"/>
                <a:ext cx="3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201" name="AutoShape 577"/>
              <p:cNvCxnSpPr>
                <a:cxnSpLocks noChangeShapeType="1"/>
              </p:cNvCxnSpPr>
              <p:nvPr/>
            </p:nvCxnSpPr>
            <p:spPr bwMode="auto">
              <a:xfrm>
                <a:off x="5965" y="9159"/>
                <a:ext cx="36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202" name="AutoShape 578"/>
              <p:cNvCxnSpPr>
                <a:cxnSpLocks noChangeShapeType="1"/>
              </p:cNvCxnSpPr>
              <p:nvPr/>
            </p:nvCxnSpPr>
            <p:spPr bwMode="auto">
              <a:xfrm>
                <a:off x="5959" y="9362"/>
                <a:ext cx="36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203" name="AutoShape 579"/>
            <p:cNvCxnSpPr>
              <a:cxnSpLocks noChangeShapeType="1"/>
            </p:cNvCxnSpPr>
            <p:nvPr/>
          </p:nvCxnSpPr>
          <p:spPr bwMode="auto">
            <a:xfrm>
              <a:off x="2371622" y="4615924"/>
              <a:ext cx="0" cy="3176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4" name="AutoShape 580"/>
            <p:cNvCxnSpPr>
              <a:cxnSpLocks noChangeShapeType="1"/>
            </p:cNvCxnSpPr>
            <p:nvPr/>
          </p:nvCxnSpPr>
          <p:spPr bwMode="auto">
            <a:xfrm flipV="1">
              <a:off x="2367470" y="4933583"/>
              <a:ext cx="20556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5" name="AutoShape 581"/>
            <p:cNvCxnSpPr>
              <a:cxnSpLocks noChangeShapeType="1"/>
            </p:cNvCxnSpPr>
            <p:nvPr/>
          </p:nvCxnSpPr>
          <p:spPr bwMode="auto">
            <a:xfrm flipV="1">
              <a:off x="2367470" y="4895519"/>
              <a:ext cx="20556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6" name="AutoShape 582"/>
            <p:cNvCxnSpPr>
              <a:cxnSpLocks noChangeShapeType="1"/>
            </p:cNvCxnSpPr>
            <p:nvPr/>
          </p:nvCxnSpPr>
          <p:spPr bwMode="auto">
            <a:xfrm flipV="1">
              <a:off x="2367470" y="4687207"/>
              <a:ext cx="20556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7" name="AutoShape 583"/>
            <p:cNvCxnSpPr>
              <a:cxnSpLocks noChangeShapeType="1"/>
            </p:cNvCxnSpPr>
            <p:nvPr/>
          </p:nvCxnSpPr>
          <p:spPr bwMode="auto">
            <a:xfrm flipV="1">
              <a:off x="2129380" y="4592393"/>
              <a:ext cx="0" cy="2906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8" name="AutoShape 584"/>
            <p:cNvCxnSpPr>
              <a:cxnSpLocks noChangeShapeType="1"/>
            </p:cNvCxnSpPr>
            <p:nvPr/>
          </p:nvCxnSpPr>
          <p:spPr bwMode="auto">
            <a:xfrm flipV="1">
              <a:off x="2129380" y="4449135"/>
              <a:ext cx="36128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9" name="AutoShape 585"/>
            <p:cNvCxnSpPr>
              <a:cxnSpLocks noChangeShapeType="1"/>
            </p:cNvCxnSpPr>
            <p:nvPr/>
          </p:nvCxnSpPr>
          <p:spPr bwMode="auto">
            <a:xfrm flipV="1">
              <a:off x="1957734" y="4544641"/>
              <a:ext cx="37443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210" name="AutoShape 586"/>
            <p:cNvCxnSpPr>
              <a:cxnSpLocks noChangeShapeType="1"/>
            </p:cNvCxnSpPr>
            <p:nvPr/>
          </p:nvCxnSpPr>
          <p:spPr bwMode="auto">
            <a:xfrm rot="10800000" flipH="1">
              <a:off x="2471980" y="4543256"/>
              <a:ext cx="29761" cy="304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1" name="AutoShape 587"/>
            <p:cNvCxnSpPr>
              <a:cxnSpLocks noChangeShapeType="1"/>
            </p:cNvCxnSpPr>
            <p:nvPr/>
          </p:nvCxnSpPr>
          <p:spPr bwMode="auto">
            <a:xfrm flipV="1">
              <a:off x="2062937" y="4131476"/>
              <a:ext cx="0" cy="11211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2" name="AutoShape 588"/>
            <p:cNvCxnSpPr>
              <a:cxnSpLocks noChangeShapeType="1"/>
            </p:cNvCxnSpPr>
            <p:nvPr/>
          </p:nvCxnSpPr>
          <p:spPr bwMode="auto">
            <a:xfrm flipH="1" flipV="1">
              <a:off x="1716184" y="4239439"/>
              <a:ext cx="34675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3" name="AutoShape 589"/>
            <p:cNvCxnSpPr>
              <a:cxnSpLocks noChangeShapeType="1"/>
            </p:cNvCxnSpPr>
            <p:nvPr/>
          </p:nvCxnSpPr>
          <p:spPr bwMode="auto">
            <a:xfrm flipH="1">
              <a:off x="1473250" y="4240131"/>
              <a:ext cx="242934" cy="1474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4" name="AutoShape 590"/>
            <p:cNvCxnSpPr>
              <a:cxnSpLocks noChangeShapeType="1"/>
            </p:cNvCxnSpPr>
            <p:nvPr/>
          </p:nvCxnSpPr>
          <p:spPr bwMode="auto">
            <a:xfrm flipV="1">
              <a:off x="2066397" y="4188918"/>
              <a:ext cx="51009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5" name="AutoShape 591"/>
            <p:cNvCxnSpPr>
              <a:cxnSpLocks noChangeShapeType="1"/>
            </p:cNvCxnSpPr>
            <p:nvPr/>
          </p:nvCxnSpPr>
          <p:spPr bwMode="auto">
            <a:xfrm flipV="1">
              <a:off x="1460792" y="4125248"/>
              <a:ext cx="2819007" cy="622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6" name="AutoShape 592"/>
            <p:cNvCxnSpPr>
              <a:cxnSpLocks noChangeShapeType="1"/>
            </p:cNvCxnSpPr>
            <p:nvPr/>
          </p:nvCxnSpPr>
          <p:spPr bwMode="auto">
            <a:xfrm flipH="1" flipV="1">
              <a:off x="1473250" y="4148778"/>
              <a:ext cx="58968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17" name="Arc 593"/>
            <p:cNvSpPr>
              <a:spLocks/>
            </p:cNvSpPr>
            <p:nvPr/>
          </p:nvSpPr>
          <p:spPr bwMode="auto">
            <a:xfrm>
              <a:off x="2115538" y="4083031"/>
              <a:ext cx="177183" cy="339113"/>
            </a:xfrm>
            <a:custGeom>
              <a:avLst/>
              <a:gdLst>
                <a:gd name="G0" fmla="+- 0 0 0"/>
                <a:gd name="G1" fmla="+- 21597 0 0"/>
                <a:gd name="G2" fmla="+- 21600 0 0"/>
                <a:gd name="T0" fmla="*/ 329 w 11047"/>
                <a:gd name="T1" fmla="*/ 0 h 21597"/>
                <a:gd name="T2" fmla="*/ 11047 w 11047"/>
                <a:gd name="T3" fmla="*/ 3035 h 21597"/>
                <a:gd name="T4" fmla="*/ 0 w 11047"/>
                <a:gd name="T5" fmla="*/ 21597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47" h="21597" fill="none" extrusionOk="0">
                  <a:moveTo>
                    <a:pt x="329" y="-1"/>
                  </a:moveTo>
                  <a:cubicBezTo>
                    <a:pt x="4105" y="57"/>
                    <a:pt x="7801" y="1103"/>
                    <a:pt x="11046" y="3035"/>
                  </a:cubicBezTo>
                </a:path>
                <a:path w="11047" h="21597" stroke="0" extrusionOk="0">
                  <a:moveTo>
                    <a:pt x="329" y="-1"/>
                  </a:moveTo>
                  <a:cubicBezTo>
                    <a:pt x="4105" y="57"/>
                    <a:pt x="7801" y="1103"/>
                    <a:pt x="11046" y="3035"/>
                  </a:cubicBezTo>
                  <a:lnTo>
                    <a:pt x="0" y="21597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218" name="AutoShape 594"/>
            <p:cNvCxnSpPr>
              <a:cxnSpLocks noChangeShapeType="1"/>
            </p:cNvCxnSpPr>
            <p:nvPr/>
          </p:nvCxnSpPr>
          <p:spPr bwMode="auto">
            <a:xfrm flipH="1" flipV="1">
              <a:off x="1439336" y="4083031"/>
              <a:ext cx="6900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9" name="AutoShape 595"/>
            <p:cNvCxnSpPr>
              <a:cxnSpLocks noChangeShapeType="1"/>
            </p:cNvCxnSpPr>
            <p:nvPr/>
          </p:nvCxnSpPr>
          <p:spPr bwMode="auto">
            <a:xfrm flipV="1">
              <a:off x="2062937" y="4092028"/>
              <a:ext cx="0" cy="5052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220" name="AutoShape 596"/>
            <p:cNvCxnSpPr>
              <a:cxnSpLocks noChangeShapeType="1"/>
            </p:cNvCxnSpPr>
            <p:nvPr/>
          </p:nvCxnSpPr>
          <p:spPr bwMode="auto">
            <a:xfrm flipH="1" flipV="1">
              <a:off x="1439336" y="4097565"/>
              <a:ext cx="62360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7221" name="Arc 597"/>
            <p:cNvSpPr>
              <a:spLocks/>
            </p:cNvSpPr>
            <p:nvPr/>
          </p:nvSpPr>
          <p:spPr bwMode="auto">
            <a:xfrm rot="10790567">
              <a:off x="1685731" y="3950154"/>
              <a:ext cx="72673" cy="788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930"/>
                <a:gd name="T1" fmla="*/ 0 h 21600"/>
                <a:gd name="T2" fmla="*/ 16930 w 16930"/>
                <a:gd name="T3" fmla="*/ 8186 h 21600"/>
                <a:gd name="T4" fmla="*/ 0 w 1693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30" h="21600" fill="none" extrusionOk="0">
                  <a:moveTo>
                    <a:pt x="-1" y="0"/>
                  </a:moveTo>
                  <a:cubicBezTo>
                    <a:pt x="6597" y="0"/>
                    <a:pt x="12832" y="3015"/>
                    <a:pt x="16929" y="8186"/>
                  </a:cubicBezTo>
                </a:path>
                <a:path w="16930" h="21600" stroke="0" extrusionOk="0">
                  <a:moveTo>
                    <a:pt x="-1" y="0"/>
                  </a:moveTo>
                  <a:cubicBezTo>
                    <a:pt x="6597" y="0"/>
                    <a:pt x="12832" y="3015"/>
                    <a:pt x="16929" y="818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222" name="AutoShape 598"/>
            <p:cNvCxnSpPr>
              <a:cxnSpLocks noChangeShapeType="1"/>
            </p:cNvCxnSpPr>
            <p:nvPr/>
          </p:nvCxnSpPr>
          <p:spPr bwMode="auto">
            <a:xfrm flipV="1">
              <a:off x="1757019" y="4029050"/>
              <a:ext cx="67827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3" name="AutoShape 599"/>
            <p:cNvCxnSpPr>
              <a:cxnSpLocks noChangeShapeType="1"/>
            </p:cNvCxnSpPr>
            <p:nvPr/>
          </p:nvCxnSpPr>
          <p:spPr bwMode="auto">
            <a:xfrm flipV="1">
              <a:off x="2435297" y="3617270"/>
              <a:ext cx="0" cy="4117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4" name="AutoShape 600"/>
            <p:cNvCxnSpPr>
              <a:cxnSpLocks noChangeShapeType="1"/>
            </p:cNvCxnSpPr>
            <p:nvPr/>
          </p:nvCxnSpPr>
          <p:spPr bwMode="auto">
            <a:xfrm flipH="1">
              <a:off x="1438644" y="3996523"/>
              <a:ext cx="24916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25" name="Arc 601"/>
            <p:cNvSpPr>
              <a:spLocks/>
            </p:cNvSpPr>
            <p:nvPr/>
          </p:nvSpPr>
          <p:spPr bwMode="auto">
            <a:xfrm rot="10809433" flipH="1">
              <a:off x="1590910" y="3907938"/>
              <a:ext cx="48448" cy="42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226" name="AutoShape 602"/>
            <p:cNvCxnSpPr>
              <a:cxnSpLocks noChangeShapeType="1"/>
            </p:cNvCxnSpPr>
            <p:nvPr/>
          </p:nvCxnSpPr>
          <p:spPr bwMode="auto">
            <a:xfrm flipH="1">
              <a:off x="1438644" y="3950154"/>
              <a:ext cx="15226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7" name="AutoShape 603"/>
            <p:cNvCxnSpPr>
              <a:cxnSpLocks noChangeShapeType="1"/>
            </p:cNvCxnSpPr>
            <p:nvPr/>
          </p:nvCxnSpPr>
          <p:spPr bwMode="auto">
            <a:xfrm>
              <a:off x="2077471" y="2617924"/>
              <a:ext cx="1384" cy="43669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28" name="Arc 604"/>
            <p:cNvSpPr>
              <a:spLocks/>
            </p:cNvSpPr>
            <p:nvPr/>
          </p:nvSpPr>
          <p:spPr bwMode="auto">
            <a:xfrm rot="10790567">
              <a:off x="2568185" y="2611003"/>
              <a:ext cx="41527" cy="3529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229" name="AutoShape 605"/>
            <p:cNvCxnSpPr>
              <a:cxnSpLocks noChangeShapeType="1"/>
            </p:cNvCxnSpPr>
            <p:nvPr/>
          </p:nvCxnSpPr>
          <p:spPr bwMode="auto">
            <a:xfrm>
              <a:off x="1629669" y="3621422"/>
              <a:ext cx="3361630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230" name="AutoShape 606"/>
            <p:cNvCxnSpPr>
              <a:cxnSpLocks noChangeShapeType="1"/>
            </p:cNvCxnSpPr>
            <p:nvPr/>
          </p:nvCxnSpPr>
          <p:spPr bwMode="auto">
            <a:xfrm>
              <a:off x="2752289" y="2703741"/>
              <a:ext cx="55646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31" name="Arc 607"/>
            <p:cNvSpPr>
              <a:spLocks/>
            </p:cNvSpPr>
            <p:nvPr/>
          </p:nvSpPr>
          <p:spPr bwMode="auto">
            <a:xfrm flipH="1">
              <a:off x="2431145" y="3162581"/>
              <a:ext cx="91360" cy="1010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96 w 19050"/>
                <a:gd name="T1" fmla="*/ 0 h 21600"/>
                <a:gd name="T2" fmla="*/ 19050 w 19050"/>
                <a:gd name="T3" fmla="*/ 11418 h 21600"/>
                <a:gd name="T4" fmla="*/ 0 w 1905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50" h="21600" fill="none" extrusionOk="0">
                  <a:moveTo>
                    <a:pt x="95" y="0"/>
                  </a:moveTo>
                  <a:cubicBezTo>
                    <a:pt x="8031" y="35"/>
                    <a:pt x="15308" y="4419"/>
                    <a:pt x="19049" y="11418"/>
                  </a:cubicBezTo>
                </a:path>
                <a:path w="19050" h="21600" stroke="0" extrusionOk="0">
                  <a:moveTo>
                    <a:pt x="95" y="0"/>
                  </a:moveTo>
                  <a:cubicBezTo>
                    <a:pt x="8031" y="35"/>
                    <a:pt x="15308" y="4419"/>
                    <a:pt x="19049" y="1141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232" name="AutoShape 608"/>
            <p:cNvCxnSpPr>
              <a:cxnSpLocks noChangeShapeType="1"/>
            </p:cNvCxnSpPr>
            <p:nvPr/>
          </p:nvCxnSpPr>
          <p:spPr bwMode="auto">
            <a:xfrm>
              <a:off x="2523197" y="3163273"/>
              <a:ext cx="180781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3" name="AutoShape 609"/>
            <p:cNvCxnSpPr>
              <a:cxnSpLocks noChangeShapeType="1"/>
            </p:cNvCxnSpPr>
            <p:nvPr/>
          </p:nvCxnSpPr>
          <p:spPr bwMode="auto">
            <a:xfrm flipV="1">
              <a:off x="4585024" y="2812395"/>
              <a:ext cx="218018" cy="10104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34" name="Arc 610"/>
            <p:cNvSpPr>
              <a:spLocks/>
            </p:cNvSpPr>
            <p:nvPr/>
          </p:nvSpPr>
          <p:spPr bwMode="auto">
            <a:xfrm flipH="1">
              <a:off x="4557339" y="2912745"/>
              <a:ext cx="58138" cy="60210"/>
            </a:xfrm>
            <a:custGeom>
              <a:avLst/>
              <a:gdLst>
                <a:gd name="G0" fmla="+- 0 0 0"/>
                <a:gd name="G1" fmla="+- 19380 0 0"/>
                <a:gd name="G2" fmla="+- 21600 0 0"/>
                <a:gd name="T0" fmla="*/ 9538 w 20473"/>
                <a:gd name="T1" fmla="*/ 0 h 19380"/>
                <a:gd name="T2" fmla="*/ 20473 w 20473"/>
                <a:gd name="T3" fmla="*/ 12495 h 19380"/>
                <a:gd name="T4" fmla="*/ 0 w 20473"/>
                <a:gd name="T5" fmla="*/ 19380 h 19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73" h="19380" fill="none" extrusionOk="0">
                  <a:moveTo>
                    <a:pt x="9538" y="-1"/>
                  </a:moveTo>
                  <a:cubicBezTo>
                    <a:pt x="14702" y="2541"/>
                    <a:pt x="18638" y="7039"/>
                    <a:pt x="20473" y="12494"/>
                  </a:cubicBezTo>
                </a:path>
                <a:path w="20473" h="19380" stroke="0" extrusionOk="0">
                  <a:moveTo>
                    <a:pt x="9538" y="-1"/>
                  </a:moveTo>
                  <a:cubicBezTo>
                    <a:pt x="14702" y="2541"/>
                    <a:pt x="18638" y="7039"/>
                    <a:pt x="20473" y="12494"/>
                  </a:cubicBezTo>
                  <a:lnTo>
                    <a:pt x="0" y="193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235" name="Arc 611"/>
            <p:cNvSpPr>
              <a:spLocks/>
            </p:cNvSpPr>
            <p:nvPr/>
          </p:nvSpPr>
          <p:spPr bwMode="auto">
            <a:xfrm flipH="1">
              <a:off x="2537731" y="2786097"/>
              <a:ext cx="70596" cy="67131"/>
            </a:xfrm>
            <a:custGeom>
              <a:avLst/>
              <a:gdLst>
                <a:gd name="G0" fmla="+- 0 0 0"/>
                <a:gd name="G1" fmla="+- 19597 0 0"/>
                <a:gd name="G2" fmla="+- 21600 0 0"/>
                <a:gd name="T0" fmla="*/ 9084 w 21600"/>
                <a:gd name="T1" fmla="*/ 0 h 19863"/>
                <a:gd name="T2" fmla="*/ 21598 w 21600"/>
                <a:gd name="T3" fmla="*/ 19863 h 19863"/>
                <a:gd name="T4" fmla="*/ 0 w 21600"/>
                <a:gd name="T5" fmla="*/ 19597 h 1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863" fill="none" extrusionOk="0">
                  <a:moveTo>
                    <a:pt x="9083" y="0"/>
                  </a:moveTo>
                  <a:cubicBezTo>
                    <a:pt x="16716" y="3537"/>
                    <a:pt x="21600" y="11184"/>
                    <a:pt x="21600" y="19597"/>
                  </a:cubicBezTo>
                  <a:cubicBezTo>
                    <a:pt x="21600" y="19685"/>
                    <a:pt x="21599" y="19774"/>
                    <a:pt x="21598" y="19863"/>
                  </a:cubicBezTo>
                </a:path>
                <a:path w="21600" h="19863" stroke="0" extrusionOk="0">
                  <a:moveTo>
                    <a:pt x="9083" y="0"/>
                  </a:moveTo>
                  <a:cubicBezTo>
                    <a:pt x="16716" y="3537"/>
                    <a:pt x="21600" y="11184"/>
                    <a:pt x="21600" y="19597"/>
                  </a:cubicBezTo>
                  <a:cubicBezTo>
                    <a:pt x="21600" y="19685"/>
                    <a:pt x="21599" y="19774"/>
                    <a:pt x="21598" y="19863"/>
                  </a:cubicBezTo>
                  <a:lnTo>
                    <a:pt x="0" y="19597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236" name="AutoShape 612"/>
            <p:cNvCxnSpPr>
              <a:cxnSpLocks noChangeShapeType="1"/>
            </p:cNvCxnSpPr>
            <p:nvPr/>
          </p:nvCxnSpPr>
          <p:spPr bwMode="auto">
            <a:xfrm flipH="1">
              <a:off x="4537960" y="2947348"/>
              <a:ext cx="20764" cy="719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7" name="AutoShape 613"/>
            <p:cNvCxnSpPr>
              <a:cxnSpLocks noChangeShapeType="1"/>
            </p:cNvCxnSpPr>
            <p:nvPr/>
          </p:nvCxnSpPr>
          <p:spPr bwMode="auto">
            <a:xfrm rot="60000">
              <a:off x="4505430" y="2633150"/>
              <a:ext cx="132195" cy="25814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8" name="AutoShape 614"/>
            <p:cNvCxnSpPr>
              <a:cxnSpLocks noChangeShapeType="1"/>
            </p:cNvCxnSpPr>
            <p:nvPr/>
          </p:nvCxnSpPr>
          <p:spPr bwMode="auto">
            <a:xfrm>
              <a:off x="4316481" y="2702356"/>
              <a:ext cx="2768" cy="3674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39" name="Oval 615"/>
            <p:cNvSpPr>
              <a:spLocks noChangeArrowheads="1"/>
            </p:cNvSpPr>
            <p:nvPr/>
          </p:nvSpPr>
          <p:spPr bwMode="auto">
            <a:xfrm rot="10790567">
              <a:off x="2670618" y="2799938"/>
              <a:ext cx="211097" cy="21038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240" name="AutoShape 616"/>
            <p:cNvCxnSpPr>
              <a:cxnSpLocks noChangeShapeType="1"/>
            </p:cNvCxnSpPr>
            <p:nvPr/>
          </p:nvCxnSpPr>
          <p:spPr bwMode="auto">
            <a:xfrm rot="10790567">
              <a:off x="2776513" y="2752185"/>
              <a:ext cx="0" cy="32388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241" name="AutoShape 617"/>
            <p:cNvCxnSpPr>
              <a:cxnSpLocks noChangeShapeType="1"/>
            </p:cNvCxnSpPr>
            <p:nvPr/>
          </p:nvCxnSpPr>
          <p:spPr bwMode="auto">
            <a:xfrm rot="10790567">
              <a:off x="2612480" y="2909285"/>
              <a:ext cx="30522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242" name="AutoShape 618"/>
            <p:cNvCxnSpPr>
              <a:cxnSpLocks noChangeShapeType="1"/>
            </p:cNvCxnSpPr>
            <p:nvPr/>
          </p:nvCxnSpPr>
          <p:spPr bwMode="auto">
            <a:xfrm flipH="1">
              <a:off x="2846417" y="2976415"/>
              <a:ext cx="12250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3" name="AutoShape 619"/>
            <p:cNvCxnSpPr>
              <a:cxnSpLocks noChangeShapeType="1"/>
            </p:cNvCxnSpPr>
            <p:nvPr/>
          </p:nvCxnSpPr>
          <p:spPr bwMode="auto">
            <a:xfrm flipH="1">
              <a:off x="2574414" y="2981260"/>
              <a:ext cx="13565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44" name="Arc 620"/>
            <p:cNvSpPr>
              <a:spLocks/>
            </p:cNvSpPr>
            <p:nvPr/>
          </p:nvSpPr>
          <p:spPr bwMode="auto">
            <a:xfrm rot="10790567">
              <a:off x="2578566" y="3066384"/>
              <a:ext cx="49141" cy="415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245" name="Arc 621"/>
            <p:cNvSpPr>
              <a:spLocks/>
            </p:cNvSpPr>
            <p:nvPr/>
          </p:nvSpPr>
          <p:spPr bwMode="auto">
            <a:xfrm rot="10790567" flipH="1">
              <a:off x="2914937" y="3054619"/>
              <a:ext cx="53985" cy="5467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246" name="AutoShape 622"/>
            <p:cNvCxnSpPr>
              <a:cxnSpLocks noChangeShapeType="1"/>
            </p:cNvCxnSpPr>
            <p:nvPr/>
          </p:nvCxnSpPr>
          <p:spPr bwMode="auto">
            <a:xfrm>
              <a:off x="2970307" y="3022784"/>
              <a:ext cx="5398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7" name="AutoShape 623"/>
            <p:cNvCxnSpPr>
              <a:cxnSpLocks noChangeShapeType="1"/>
            </p:cNvCxnSpPr>
            <p:nvPr/>
          </p:nvCxnSpPr>
          <p:spPr bwMode="auto">
            <a:xfrm>
              <a:off x="3846531" y="3020015"/>
              <a:ext cx="5398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8" name="AutoShape 624"/>
            <p:cNvCxnSpPr>
              <a:cxnSpLocks noChangeShapeType="1"/>
            </p:cNvCxnSpPr>
            <p:nvPr/>
          </p:nvCxnSpPr>
          <p:spPr bwMode="auto">
            <a:xfrm>
              <a:off x="3021524" y="3055311"/>
              <a:ext cx="81947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49" name="Arc 625"/>
            <p:cNvSpPr>
              <a:spLocks/>
            </p:cNvSpPr>
            <p:nvPr/>
          </p:nvSpPr>
          <p:spPr bwMode="auto">
            <a:xfrm rot="10790567" flipH="1">
              <a:off x="4317866" y="2905824"/>
              <a:ext cx="113508" cy="1148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250" name="Arc 626"/>
            <p:cNvSpPr>
              <a:spLocks/>
            </p:cNvSpPr>
            <p:nvPr/>
          </p:nvSpPr>
          <p:spPr bwMode="auto">
            <a:xfrm flipV="1">
              <a:off x="4325479" y="2950117"/>
              <a:ext cx="215942" cy="213157"/>
            </a:xfrm>
            <a:custGeom>
              <a:avLst/>
              <a:gdLst>
                <a:gd name="G0" fmla="+- 542 0 0"/>
                <a:gd name="G1" fmla="+- 21600 0 0"/>
                <a:gd name="G2" fmla="+- 21600 0 0"/>
                <a:gd name="T0" fmla="*/ 0 w 21240"/>
                <a:gd name="T1" fmla="*/ 7 h 21600"/>
                <a:gd name="T2" fmla="*/ 21240 w 21240"/>
                <a:gd name="T3" fmla="*/ 15422 h 21600"/>
                <a:gd name="T4" fmla="*/ 542 w 212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40" h="21600" fill="none" extrusionOk="0">
                  <a:moveTo>
                    <a:pt x="-1" y="6"/>
                  </a:moveTo>
                  <a:cubicBezTo>
                    <a:pt x="180" y="2"/>
                    <a:pt x="361" y="-1"/>
                    <a:pt x="542" y="0"/>
                  </a:cubicBezTo>
                  <a:cubicBezTo>
                    <a:pt x="10091" y="0"/>
                    <a:pt x="18508" y="6271"/>
                    <a:pt x="21239" y="15422"/>
                  </a:cubicBezTo>
                </a:path>
                <a:path w="21240" h="21600" stroke="0" extrusionOk="0">
                  <a:moveTo>
                    <a:pt x="-1" y="6"/>
                  </a:moveTo>
                  <a:cubicBezTo>
                    <a:pt x="180" y="2"/>
                    <a:pt x="361" y="-1"/>
                    <a:pt x="542" y="0"/>
                  </a:cubicBezTo>
                  <a:cubicBezTo>
                    <a:pt x="10091" y="0"/>
                    <a:pt x="18508" y="6271"/>
                    <a:pt x="21239" y="15422"/>
                  </a:cubicBezTo>
                  <a:lnTo>
                    <a:pt x="542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251" name="AutoShape 627"/>
            <p:cNvCxnSpPr>
              <a:cxnSpLocks noChangeShapeType="1"/>
            </p:cNvCxnSpPr>
            <p:nvPr/>
          </p:nvCxnSpPr>
          <p:spPr bwMode="auto">
            <a:xfrm flipV="1">
              <a:off x="4431373" y="2669137"/>
              <a:ext cx="1384" cy="24360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2" name="AutoShape 628"/>
            <p:cNvCxnSpPr>
              <a:cxnSpLocks noChangeShapeType="1"/>
            </p:cNvCxnSpPr>
            <p:nvPr/>
          </p:nvCxnSpPr>
          <p:spPr bwMode="auto">
            <a:xfrm>
              <a:off x="4009872" y="2748725"/>
              <a:ext cx="46372" cy="69899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7253" name="AutoShape 629"/>
            <p:cNvCxnSpPr>
              <a:cxnSpLocks noChangeShapeType="1"/>
            </p:cNvCxnSpPr>
            <p:nvPr/>
          </p:nvCxnSpPr>
          <p:spPr bwMode="auto">
            <a:xfrm>
              <a:off x="4137914" y="2750109"/>
              <a:ext cx="45680" cy="69899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7254" name="AutoShape 630"/>
            <p:cNvCxnSpPr>
              <a:cxnSpLocks noChangeShapeType="1"/>
            </p:cNvCxnSpPr>
            <p:nvPr/>
          </p:nvCxnSpPr>
          <p:spPr bwMode="auto">
            <a:xfrm>
              <a:off x="3905362" y="2761182"/>
              <a:ext cx="45680" cy="70591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7255" name="AutoShape 631"/>
            <p:cNvCxnSpPr>
              <a:cxnSpLocks noChangeShapeType="1"/>
            </p:cNvCxnSpPr>
            <p:nvPr/>
          </p:nvCxnSpPr>
          <p:spPr bwMode="auto">
            <a:xfrm flipH="1">
              <a:off x="3903285" y="2704433"/>
              <a:ext cx="47756" cy="837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6" name="AutoShape 632"/>
            <p:cNvCxnSpPr>
              <a:cxnSpLocks noChangeShapeType="1"/>
            </p:cNvCxnSpPr>
            <p:nvPr/>
          </p:nvCxnSpPr>
          <p:spPr bwMode="auto">
            <a:xfrm flipH="1">
              <a:off x="3931662" y="2700280"/>
              <a:ext cx="6159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7" name="AutoShape 633"/>
            <p:cNvCxnSpPr>
              <a:cxnSpLocks noChangeShapeType="1"/>
            </p:cNvCxnSpPr>
            <p:nvPr/>
          </p:nvCxnSpPr>
          <p:spPr bwMode="auto">
            <a:xfrm flipH="1">
              <a:off x="3969037" y="2703048"/>
              <a:ext cx="6159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8" name="AutoShape 634"/>
            <p:cNvCxnSpPr>
              <a:cxnSpLocks noChangeShapeType="1"/>
            </p:cNvCxnSpPr>
            <p:nvPr/>
          </p:nvCxnSpPr>
          <p:spPr bwMode="auto">
            <a:xfrm flipH="1">
              <a:off x="4005719" y="2704433"/>
              <a:ext cx="6159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9" name="AutoShape 635"/>
            <p:cNvCxnSpPr>
              <a:cxnSpLocks noChangeShapeType="1"/>
            </p:cNvCxnSpPr>
            <p:nvPr/>
          </p:nvCxnSpPr>
          <p:spPr bwMode="auto">
            <a:xfrm flipH="1">
              <a:off x="4049323" y="2707893"/>
              <a:ext cx="54678" cy="1093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0" name="AutoShape 636"/>
            <p:cNvCxnSpPr>
              <a:cxnSpLocks noChangeShapeType="1"/>
            </p:cNvCxnSpPr>
            <p:nvPr/>
          </p:nvCxnSpPr>
          <p:spPr bwMode="auto">
            <a:xfrm flipH="1">
              <a:off x="4084621" y="2704433"/>
              <a:ext cx="56062" cy="1128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1" name="AutoShape 637"/>
            <p:cNvCxnSpPr>
              <a:cxnSpLocks noChangeShapeType="1"/>
            </p:cNvCxnSpPr>
            <p:nvPr/>
          </p:nvCxnSpPr>
          <p:spPr bwMode="auto">
            <a:xfrm flipH="1">
              <a:off x="4123380" y="2701664"/>
              <a:ext cx="56754" cy="1128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62" name="Rectangle 638"/>
            <p:cNvSpPr>
              <a:spLocks noChangeArrowheads="1"/>
            </p:cNvSpPr>
            <p:nvPr/>
          </p:nvSpPr>
          <p:spPr bwMode="auto">
            <a:xfrm>
              <a:off x="3978034" y="2815856"/>
              <a:ext cx="262314" cy="19031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263" name="Arc 639"/>
            <p:cNvSpPr>
              <a:spLocks/>
            </p:cNvSpPr>
            <p:nvPr/>
          </p:nvSpPr>
          <p:spPr bwMode="auto">
            <a:xfrm flipV="1">
              <a:off x="4272186" y="3061540"/>
              <a:ext cx="46372" cy="47753"/>
            </a:xfrm>
            <a:custGeom>
              <a:avLst/>
              <a:gdLst>
                <a:gd name="G0" fmla="+- 4112 0 0"/>
                <a:gd name="G1" fmla="+- 21600 0 0"/>
                <a:gd name="G2" fmla="+- 21600 0 0"/>
                <a:gd name="T0" fmla="*/ 0 w 25712"/>
                <a:gd name="T1" fmla="*/ 395 h 21600"/>
                <a:gd name="T2" fmla="*/ 25712 w 25712"/>
                <a:gd name="T3" fmla="*/ 21600 h 21600"/>
                <a:gd name="T4" fmla="*/ 4112 w 2571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12" h="21600" fill="none" extrusionOk="0">
                  <a:moveTo>
                    <a:pt x="0" y="395"/>
                  </a:moveTo>
                  <a:cubicBezTo>
                    <a:pt x="1354" y="132"/>
                    <a:pt x="2731" y="-1"/>
                    <a:pt x="4112" y="0"/>
                  </a:cubicBezTo>
                  <a:cubicBezTo>
                    <a:pt x="16041" y="0"/>
                    <a:pt x="25712" y="9670"/>
                    <a:pt x="25712" y="21600"/>
                  </a:cubicBezTo>
                </a:path>
                <a:path w="25712" h="21600" stroke="0" extrusionOk="0">
                  <a:moveTo>
                    <a:pt x="0" y="395"/>
                  </a:moveTo>
                  <a:cubicBezTo>
                    <a:pt x="1354" y="132"/>
                    <a:pt x="2731" y="-1"/>
                    <a:pt x="4112" y="0"/>
                  </a:cubicBezTo>
                  <a:cubicBezTo>
                    <a:pt x="16041" y="0"/>
                    <a:pt x="25712" y="9670"/>
                    <a:pt x="25712" y="21600"/>
                  </a:cubicBezTo>
                  <a:lnTo>
                    <a:pt x="4112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264" name="AutoShape 640"/>
            <p:cNvCxnSpPr>
              <a:cxnSpLocks noChangeShapeType="1"/>
            </p:cNvCxnSpPr>
            <p:nvPr/>
          </p:nvCxnSpPr>
          <p:spPr bwMode="auto">
            <a:xfrm>
              <a:off x="3944120" y="2909977"/>
              <a:ext cx="30245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265" name="AutoShape 641"/>
            <p:cNvCxnSpPr>
              <a:cxnSpLocks noChangeShapeType="1"/>
            </p:cNvCxnSpPr>
            <p:nvPr/>
          </p:nvCxnSpPr>
          <p:spPr bwMode="auto">
            <a:xfrm>
              <a:off x="3899825" y="2975723"/>
              <a:ext cx="7751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6" name="AutoShape 642"/>
            <p:cNvCxnSpPr>
              <a:cxnSpLocks noChangeShapeType="1"/>
            </p:cNvCxnSpPr>
            <p:nvPr/>
          </p:nvCxnSpPr>
          <p:spPr bwMode="auto">
            <a:xfrm>
              <a:off x="4243117" y="2978491"/>
              <a:ext cx="7751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7" name="AutoShape 643"/>
            <p:cNvCxnSpPr>
              <a:cxnSpLocks noChangeShapeType="1"/>
            </p:cNvCxnSpPr>
            <p:nvPr/>
          </p:nvCxnSpPr>
          <p:spPr bwMode="auto">
            <a:xfrm>
              <a:off x="3901901" y="3027628"/>
              <a:ext cx="79594" cy="795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8" name="AutoShape 644"/>
            <p:cNvCxnSpPr>
              <a:cxnSpLocks noChangeShapeType="1"/>
            </p:cNvCxnSpPr>
            <p:nvPr/>
          </p:nvCxnSpPr>
          <p:spPr bwMode="auto">
            <a:xfrm>
              <a:off x="3906054" y="2980568"/>
              <a:ext cx="129427" cy="12872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9" name="AutoShape 645"/>
            <p:cNvCxnSpPr>
              <a:cxnSpLocks noChangeShapeType="1"/>
            </p:cNvCxnSpPr>
            <p:nvPr/>
          </p:nvCxnSpPr>
          <p:spPr bwMode="auto">
            <a:xfrm>
              <a:off x="3959347" y="2981260"/>
              <a:ext cx="122505" cy="1231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0" name="AutoShape 646"/>
            <p:cNvCxnSpPr>
              <a:cxnSpLocks noChangeShapeType="1"/>
            </p:cNvCxnSpPr>
            <p:nvPr/>
          </p:nvCxnSpPr>
          <p:spPr bwMode="auto">
            <a:xfrm>
              <a:off x="4034096" y="3003406"/>
              <a:ext cx="101742" cy="1017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1" name="AutoShape 647"/>
            <p:cNvCxnSpPr>
              <a:cxnSpLocks noChangeShapeType="1"/>
            </p:cNvCxnSpPr>
            <p:nvPr/>
          </p:nvCxnSpPr>
          <p:spPr bwMode="auto">
            <a:xfrm>
              <a:off x="4087389" y="3005482"/>
              <a:ext cx="101742" cy="1017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2" name="AutoShape 648"/>
            <p:cNvCxnSpPr>
              <a:cxnSpLocks noChangeShapeType="1"/>
            </p:cNvCxnSpPr>
            <p:nvPr/>
          </p:nvCxnSpPr>
          <p:spPr bwMode="auto">
            <a:xfrm>
              <a:off x="4138606" y="3006866"/>
              <a:ext cx="101742" cy="1010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3" name="AutoShape 649"/>
            <p:cNvCxnSpPr>
              <a:cxnSpLocks noChangeShapeType="1"/>
            </p:cNvCxnSpPr>
            <p:nvPr/>
          </p:nvCxnSpPr>
          <p:spPr bwMode="auto">
            <a:xfrm>
              <a:off x="4191207" y="3006866"/>
              <a:ext cx="96205" cy="9619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4" name="AutoShape 650"/>
            <p:cNvCxnSpPr>
              <a:cxnSpLocks noChangeShapeType="1"/>
            </p:cNvCxnSpPr>
            <p:nvPr/>
          </p:nvCxnSpPr>
          <p:spPr bwMode="auto">
            <a:xfrm>
              <a:off x="4236195" y="3001330"/>
              <a:ext cx="76133" cy="761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5" name="AutoShape 651"/>
            <p:cNvCxnSpPr>
              <a:cxnSpLocks noChangeShapeType="1"/>
            </p:cNvCxnSpPr>
            <p:nvPr/>
          </p:nvCxnSpPr>
          <p:spPr bwMode="auto">
            <a:xfrm flipH="1" flipV="1">
              <a:off x="3899825" y="2798554"/>
              <a:ext cx="74749" cy="1730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6" name="AutoShape 652"/>
            <p:cNvCxnSpPr>
              <a:cxnSpLocks noChangeShapeType="1"/>
            </p:cNvCxnSpPr>
            <p:nvPr/>
          </p:nvCxnSpPr>
          <p:spPr bwMode="auto">
            <a:xfrm flipH="1">
              <a:off x="4237580" y="2797862"/>
              <a:ext cx="74749" cy="1799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77" name="Arc 653"/>
            <p:cNvSpPr>
              <a:spLocks/>
            </p:cNvSpPr>
            <p:nvPr/>
          </p:nvSpPr>
          <p:spPr bwMode="auto">
            <a:xfrm flipH="1">
              <a:off x="3901209" y="2700280"/>
              <a:ext cx="39451" cy="35295"/>
            </a:xfrm>
            <a:custGeom>
              <a:avLst/>
              <a:gdLst>
                <a:gd name="G0" fmla="+- 2180 0 0"/>
                <a:gd name="G1" fmla="+- 21600 0 0"/>
                <a:gd name="G2" fmla="+- 21600 0 0"/>
                <a:gd name="T0" fmla="*/ 0 w 23780"/>
                <a:gd name="T1" fmla="*/ 110 h 21600"/>
                <a:gd name="T2" fmla="*/ 23780 w 23780"/>
                <a:gd name="T3" fmla="*/ 21600 h 21600"/>
                <a:gd name="T4" fmla="*/ 2180 w 237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0" h="21600" fill="none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</a:path>
                <a:path w="23780" h="21600" stroke="0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  <a:lnTo>
                    <a:pt x="218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278" name="Arc 654"/>
            <p:cNvSpPr>
              <a:spLocks/>
            </p:cNvSpPr>
            <p:nvPr/>
          </p:nvSpPr>
          <p:spPr bwMode="auto">
            <a:xfrm>
              <a:off x="4275646" y="2700280"/>
              <a:ext cx="39451" cy="35295"/>
            </a:xfrm>
            <a:custGeom>
              <a:avLst/>
              <a:gdLst>
                <a:gd name="G0" fmla="+- 2180 0 0"/>
                <a:gd name="G1" fmla="+- 21600 0 0"/>
                <a:gd name="G2" fmla="+- 21600 0 0"/>
                <a:gd name="T0" fmla="*/ 0 w 23780"/>
                <a:gd name="T1" fmla="*/ 110 h 21600"/>
                <a:gd name="T2" fmla="*/ 23780 w 23780"/>
                <a:gd name="T3" fmla="*/ 21600 h 21600"/>
                <a:gd name="T4" fmla="*/ 2180 w 237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0" h="21600" fill="none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</a:path>
                <a:path w="23780" h="21600" stroke="0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  <a:lnTo>
                    <a:pt x="218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279" name="AutoShape 655"/>
            <p:cNvCxnSpPr>
              <a:cxnSpLocks noChangeShapeType="1"/>
            </p:cNvCxnSpPr>
            <p:nvPr/>
          </p:nvCxnSpPr>
          <p:spPr bwMode="auto">
            <a:xfrm flipH="1">
              <a:off x="4160062" y="2703048"/>
              <a:ext cx="56754" cy="1121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0" name="AutoShape 656"/>
            <p:cNvCxnSpPr>
              <a:cxnSpLocks noChangeShapeType="1"/>
            </p:cNvCxnSpPr>
            <p:nvPr/>
          </p:nvCxnSpPr>
          <p:spPr bwMode="auto">
            <a:xfrm flipH="1">
              <a:off x="4194668" y="2705125"/>
              <a:ext cx="56754" cy="1121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1" name="AutoShape 657"/>
            <p:cNvCxnSpPr>
              <a:cxnSpLocks noChangeShapeType="1"/>
            </p:cNvCxnSpPr>
            <p:nvPr/>
          </p:nvCxnSpPr>
          <p:spPr bwMode="auto">
            <a:xfrm flipH="1">
              <a:off x="4232735" y="2704433"/>
              <a:ext cx="56754" cy="1121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2" name="AutoShape 658"/>
            <p:cNvCxnSpPr>
              <a:cxnSpLocks noChangeShapeType="1"/>
            </p:cNvCxnSpPr>
            <p:nvPr/>
          </p:nvCxnSpPr>
          <p:spPr bwMode="auto">
            <a:xfrm flipH="1">
              <a:off x="4272878" y="2734192"/>
              <a:ext cx="35990" cy="740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3" name="AutoShape 659"/>
            <p:cNvCxnSpPr>
              <a:cxnSpLocks noChangeShapeType="1"/>
            </p:cNvCxnSpPr>
            <p:nvPr/>
          </p:nvCxnSpPr>
          <p:spPr bwMode="auto">
            <a:xfrm>
              <a:off x="4265956" y="2977107"/>
              <a:ext cx="55370" cy="560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84" name="Arc 660"/>
            <p:cNvSpPr>
              <a:spLocks/>
            </p:cNvSpPr>
            <p:nvPr/>
          </p:nvSpPr>
          <p:spPr bwMode="auto">
            <a:xfrm flipH="1" flipV="1">
              <a:off x="3897748" y="3073305"/>
              <a:ext cx="39451" cy="35988"/>
            </a:xfrm>
            <a:custGeom>
              <a:avLst/>
              <a:gdLst>
                <a:gd name="G0" fmla="+- 2180 0 0"/>
                <a:gd name="G1" fmla="+- 21600 0 0"/>
                <a:gd name="G2" fmla="+- 21600 0 0"/>
                <a:gd name="T0" fmla="*/ 0 w 23780"/>
                <a:gd name="T1" fmla="*/ 110 h 21600"/>
                <a:gd name="T2" fmla="*/ 23780 w 23780"/>
                <a:gd name="T3" fmla="*/ 21600 h 21600"/>
                <a:gd name="T4" fmla="*/ 2180 w 237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0" h="21600" fill="none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</a:path>
                <a:path w="23780" h="21600" stroke="0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  <a:lnTo>
                    <a:pt x="218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285" name="AutoShape 661"/>
            <p:cNvCxnSpPr>
              <a:cxnSpLocks noChangeShapeType="1"/>
            </p:cNvCxnSpPr>
            <p:nvPr/>
          </p:nvCxnSpPr>
          <p:spPr bwMode="auto">
            <a:xfrm>
              <a:off x="2969615" y="2783328"/>
              <a:ext cx="5398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6" name="AutoShape 662"/>
            <p:cNvCxnSpPr>
              <a:cxnSpLocks noChangeShapeType="1"/>
            </p:cNvCxnSpPr>
            <p:nvPr/>
          </p:nvCxnSpPr>
          <p:spPr bwMode="auto">
            <a:xfrm>
              <a:off x="3848608" y="2783328"/>
              <a:ext cx="5467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7" name="AutoShape 663"/>
            <p:cNvCxnSpPr>
              <a:cxnSpLocks noChangeShapeType="1"/>
            </p:cNvCxnSpPr>
            <p:nvPr/>
          </p:nvCxnSpPr>
          <p:spPr bwMode="auto">
            <a:xfrm>
              <a:off x="3026368" y="2747341"/>
              <a:ext cx="0" cy="3141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8" name="AutoShape 664"/>
            <p:cNvCxnSpPr>
              <a:cxnSpLocks noChangeShapeType="1"/>
            </p:cNvCxnSpPr>
            <p:nvPr/>
          </p:nvCxnSpPr>
          <p:spPr bwMode="auto">
            <a:xfrm>
              <a:off x="3845839" y="2745957"/>
              <a:ext cx="0" cy="3141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9" name="AutoShape 665"/>
            <p:cNvCxnSpPr>
              <a:cxnSpLocks noChangeShapeType="1"/>
            </p:cNvCxnSpPr>
            <p:nvPr/>
          </p:nvCxnSpPr>
          <p:spPr bwMode="auto">
            <a:xfrm>
              <a:off x="3024292" y="2750801"/>
              <a:ext cx="81947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0" name="AutoShape 666"/>
            <p:cNvCxnSpPr>
              <a:cxnSpLocks noChangeShapeType="1"/>
            </p:cNvCxnSpPr>
            <p:nvPr/>
          </p:nvCxnSpPr>
          <p:spPr bwMode="auto">
            <a:xfrm>
              <a:off x="2968922" y="3031781"/>
              <a:ext cx="71981" cy="7197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1" name="AutoShape 667"/>
            <p:cNvCxnSpPr>
              <a:cxnSpLocks noChangeShapeType="1"/>
            </p:cNvCxnSpPr>
            <p:nvPr/>
          </p:nvCxnSpPr>
          <p:spPr bwMode="auto">
            <a:xfrm>
              <a:off x="2994531" y="3022092"/>
              <a:ext cx="80978" cy="809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2" name="AutoShape 668"/>
            <p:cNvCxnSpPr>
              <a:cxnSpLocks noChangeShapeType="1"/>
            </p:cNvCxnSpPr>
            <p:nvPr/>
          </p:nvCxnSpPr>
          <p:spPr bwMode="auto">
            <a:xfrm>
              <a:off x="3063743" y="3055311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3" name="AutoShape 669"/>
            <p:cNvCxnSpPr>
              <a:cxnSpLocks noChangeShapeType="1"/>
            </p:cNvCxnSpPr>
            <p:nvPr/>
          </p:nvCxnSpPr>
          <p:spPr bwMode="auto">
            <a:xfrm>
              <a:off x="3099041" y="3054619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4" name="AutoShape 670"/>
            <p:cNvCxnSpPr>
              <a:cxnSpLocks noChangeShapeType="1"/>
            </p:cNvCxnSpPr>
            <p:nvPr/>
          </p:nvCxnSpPr>
          <p:spPr bwMode="auto">
            <a:xfrm>
              <a:off x="3134339" y="3054619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5" name="AutoShape 671"/>
            <p:cNvCxnSpPr>
              <a:cxnSpLocks noChangeShapeType="1"/>
            </p:cNvCxnSpPr>
            <p:nvPr/>
          </p:nvCxnSpPr>
          <p:spPr bwMode="auto">
            <a:xfrm>
              <a:off x="3169637" y="3053927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6" name="AutoShape 672"/>
            <p:cNvCxnSpPr>
              <a:cxnSpLocks noChangeShapeType="1"/>
            </p:cNvCxnSpPr>
            <p:nvPr/>
          </p:nvCxnSpPr>
          <p:spPr bwMode="auto">
            <a:xfrm>
              <a:off x="3208396" y="305669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7" name="AutoShape 673"/>
            <p:cNvCxnSpPr>
              <a:cxnSpLocks noChangeShapeType="1"/>
            </p:cNvCxnSpPr>
            <p:nvPr/>
          </p:nvCxnSpPr>
          <p:spPr bwMode="auto">
            <a:xfrm>
              <a:off x="3247155" y="3059463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8" name="AutoShape 674"/>
            <p:cNvCxnSpPr>
              <a:cxnSpLocks noChangeShapeType="1"/>
            </p:cNvCxnSpPr>
            <p:nvPr/>
          </p:nvCxnSpPr>
          <p:spPr bwMode="auto">
            <a:xfrm>
              <a:off x="3282453" y="3058771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9" name="AutoShape 675"/>
            <p:cNvCxnSpPr>
              <a:cxnSpLocks noChangeShapeType="1"/>
            </p:cNvCxnSpPr>
            <p:nvPr/>
          </p:nvCxnSpPr>
          <p:spPr bwMode="auto">
            <a:xfrm>
              <a:off x="3317751" y="3058771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0" name="AutoShape 676"/>
            <p:cNvCxnSpPr>
              <a:cxnSpLocks noChangeShapeType="1"/>
            </p:cNvCxnSpPr>
            <p:nvPr/>
          </p:nvCxnSpPr>
          <p:spPr bwMode="auto">
            <a:xfrm>
              <a:off x="3353049" y="3058079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1" name="AutoShape 677"/>
            <p:cNvCxnSpPr>
              <a:cxnSpLocks noChangeShapeType="1"/>
            </p:cNvCxnSpPr>
            <p:nvPr/>
          </p:nvCxnSpPr>
          <p:spPr bwMode="auto">
            <a:xfrm>
              <a:off x="3388348" y="3057387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2" name="AutoShape 678"/>
            <p:cNvCxnSpPr>
              <a:cxnSpLocks noChangeShapeType="1"/>
            </p:cNvCxnSpPr>
            <p:nvPr/>
          </p:nvCxnSpPr>
          <p:spPr bwMode="auto">
            <a:xfrm>
              <a:off x="3423646" y="3057387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3" name="AutoShape 679"/>
            <p:cNvCxnSpPr>
              <a:cxnSpLocks noChangeShapeType="1"/>
            </p:cNvCxnSpPr>
            <p:nvPr/>
          </p:nvCxnSpPr>
          <p:spPr bwMode="auto">
            <a:xfrm>
              <a:off x="3458944" y="305669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4" name="AutoShape 680"/>
            <p:cNvCxnSpPr>
              <a:cxnSpLocks noChangeShapeType="1"/>
            </p:cNvCxnSpPr>
            <p:nvPr/>
          </p:nvCxnSpPr>
          <p:spPr bwMode="auto">
            <a:xfrm>
              <a:off x="3494242" y="3056003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5" name="AutoShape 681"/>
            <p:cNvCxnSpPr>
              <a:cxnSpLocks noChangeShapeType="1"/>
            </p:cNvCxnSpPr>
            <p:nvPr/>
          </p:nvCxnSpPr>
          <p:spPr bwMode="auto">
            <a:xfrm>
              <a:off x="3529540" y="3056003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6" name="AutoShape 682"/>
            <p:cNvCxnSpPr>
              <a:cxnSpLocks noChangeShapeType="1"/>
            </p:cNvCxnSpPr>
            <p:nvPr/>
          </p:nvCxnSpPr>
          <p:spPr bwMode="auto">
            <a:xfrm>
              <a:off x="3564838" y="3055311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7" name="AutoShape 683"/>
            <p:cNvCxnSpPr>
              <a:cxnSpLocks noChangeShapeType="1"/>
            </p:cNvCxnSpPr>
            <p:nvPr/>
          </p:nvCxnSpPr>
          <p:spPr bwMode="auto">
            <a:xfrm>
              <a:off x="3600136" y="3054619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8" name="AutoShape 684"/>
            <p:cNvCxnSpPr>
              <a:cxnSpLocks noChangeShapeType="1"/>
            </p:cNvCxnSpPr>
            <p:nvPr/>
          </p:nvCxnSpPr>
          <p:spPr bwMode="auto">
            <a:xfrm>
              <a:off x="3636127" y="3054619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9" name="AutoShape 685"/>
            <p:cNvCxnSpPr>
              <a:cxnSpLocks noChangeShapeType="1"/>
            </p:cNvCxnSpPr>
            <p:nvPr/>
          </p:nvCxnSpPr>
          <p:spPr bwMode="auto">
            <a:xfrm>
              <a:off x="3671425" y="3053927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0" name="AutoShape 686"/>
            <p:cNvCxnSpPr>
              <a:cxnSpLocks noChangeShapeType="1"/>
            </p:cNvCxnSpPr>
            <p:nvPr/>
          </p:nvCxnSpPr>
          <p:spPr bwMode="auto">
            <a:xfrm>
              <a:off x="3709492" y="305669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1" name="AutoShape 687"/>
            <p:cNvCxnSpPr>
              <a:cxnSpLocks noChangeShapeType="1"/>
            </p:cNvCxnSpPr>
            <p:nvPr/>
          </p:nvCxnSpPr>
          <p:spPr bwMode="auto">
            <a:xfrm>
              <a:off x="3748250" y="3059463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2" name="AutoShape 688"/>
            <p:cNvCxnSpPr>
              <a:cxnSpLocks noChangeShapeType="1"/>
            </p:cNvCxnSpPr>
            <p:nvPr/>
          </p:nvCxnSpPr>
          <p:spPr bwMode="auto">
            <a:xfrm>
              <a:off x="3787009" y="3062232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3" name="AutoShape 689"/>
            <p:cNvCxnSpPr>
              <a:cxnSpLocks noChangeShapeType="1"/>
            </p:cNvCxnSpPr>
            <p:nvPr/>
          </p:nvCxnSpPr>
          <p:spPr bwMode="auto">
            <a:xfrm>
              <a:off x="3818847" y="3058771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4" name="AutoShape 690"/>
            <p:cNvCxnSpPr>
              <a:cxnSpLocks noChangeShapeType="1"/>
            </p:cNvCxnSpPr>
            <p:nvPr/>
          </p:nvCxnSpPr>
          <p:spPr bwMode="auto">
            <a:xfrm>
              <a:off x="3851376" y="3054619"/>
              <a:ext cx="35298" cy="359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5" name="AutoShape 691"/>
            <p:cNvCxnSpPr>
              <a:cxnSpLocks noChangeShapeType="1"/>
            </p:cNvCxnSpPr>
            <p:nvPr/>
          </p:nvCxnSpPr>
          <p:spPr bwMode="auto">
            <a:xfrm>
              <a:off x="3854145" y="3019323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6" name="AutoShape 692"/>
            <p:cNvCxnSpPr>
              <a:cxnSpLocks noChangeShapeType="1"/>
            </p:cNvCxnSpPr>
            <p:nvPr/>
          </p:nvCxnSpPr>
          <p:spPr bwMode="auto">
            <a:xfrm flipH="1" flipV="1">
              <a:off x="3878369" y="2702356"/>
              <a:ext cx="20764" cy="2076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7" name="AutoShape 693"/>
            <p:cNvCxnSpPr>
              <a:cxnSpLocks noChangeShapeType="1"/>
            </p:cNvCxnSpPr>
            <p:nvPr/>
          </p:nvCxnSpPr>
          <p:spPr bwMode="auto">
            <a:xfrm flipH="1" flipV="1">
              <a:off x="2966154" y="3076073"/>
              <a:ext cx="29761" cy="297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8" name="AutoShape 694"/>
            <p:cNvCxnSpPr>
              <a:cxnSpLocks noChangeShapeType="1"/>
            </p:cNvCxnSpPr>
            <p:nvPr/>
          </p:nvCxnSpPr>
          <p:spPr bwMode="auto">
            <a:xfrm rot="5400000" flipH="1" flipV="1">
              <a:off x="2971000" y="2701663"/>
              <a:ext cx="29759" cy="2976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9" name="AutoShape 695"/>
            <p:cNvCxnSpPr>
              <a:cxnSpLocks noChangeShapeType="1"/>
            </p:cNvCxnSpPr>
            <p:nvPr/>
          </p:nvCxnSpPr>
          <p:spPr bwMode="auto">
            <a:xfrm>
              <a:off x="2968922" y="2729347"/>
              <a:ext cx="0" cy="37717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0" name="AutoShape 696"/>
            <p:cNvCxnSpPr>
              <a:cxnSpLocks noChangeShapeType="1"/>
            </p:cNvCxnSpPr>
            <p:nvPr/>
          </p:nvCxnSpPr>
          <p:spPr bwMode="auto">
            <a:xfrm>
              <a:off x="3901209" y="2731423"/>
              <a:ext cx="0" cy="37717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1" name="AutoShape 697"/>
            <p:cNvCxnSpPr>
              <a:cxnSpLocks noChangeShapeType="1"/>
            </p:cNvCxnSpPr>
            <p:nvPr/>
          </p:nvCxnSpPr>
          <p:spPr bwMode="auto">
            <a:xfrm flipV="1">
              <a:off x="3873524" y="3075381"/>
              <a:ext cx="29761" cy="297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2" name="AutoShape 698"/>
            <p:cNvCxnSpPr>
              <a:cxnSpLocks noChangeShapeType="1"/>
            </p:cNvCxnSpPr>
            <p:nvPr/>
          </p:nvCxnSpPr>
          <p:spPr bwMode="auto">
            <a:xfrm flipV="1">
              <a:off x="2973075" y="2704433"/>
              <a:ext cx="57446" cy="574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3" name="AutoShape 699"/>
            <p:cNvCxnSpPr>
              <a:cxnSpLocks noChangeShapeType="1"/>
            </p:cNvCxnSpPr>
            <p:nvPr/>
          </p:nvCxnSpPr>
          <p:spPr bwMode="auto">
            <a:xfrm flipH="1">
              <a:off x="2987610" y="2702356"/>
              <a:ext cx="78210" cy="782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4" name="AutoShape 700"/>
            <p:cNvCxnSpPr>
              <a:cxnSpLocks noChangeShapeType="1"/>
            </p:cNvCxnSpPr>
            <p:nvPr/>
          </p:nvCxnSpPr>
          <p:spPr bwMode="auto">
            <a:xfrm flipH="1">
              <a:off x="3049901" y="2702356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5" name="AutoShape 701"/>
            <p:cNvCxnSpPr>
              <a:cxnSpLocks noChangeShapeType="1"/>
            </p:cNvCxnSpPr>
            <p:nvPr/>
          </p:nvCxnSpPr>
          <p:spPr bwMode="auto">
            <a:xfrm flipH="1">
              <a:off x="3076201" y="2705125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6" name="AutoShape 702"/>
            <p:cNvCxnSpPr>
              <a:cxnSpLocks noChangeShapeType="1"/>
            </p:cNvCxnSpPr>
            <p:nvPr/>
          </p:nvCxnSpPr>
          <p:spPr bwMode="auto">
            <a:xfrm flipH="1">
              <a:off x="3105270" y="2704433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7" name="AutoShape 703"/>
            <p:cNvCxnSpPr>
              <a:cxnSpLocks noChangeShapeType="1"/>
            </p:cNvCxnSpPr>
            <p:nvPr/>
          </p:nvCxnSpPr>
          <p:spPr bwMode="auto">
            <a:xfrm flipH="1">
              <a:off x="3164100" y="2703741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8" name="AutoShape 704"/>
            <p:cNvCxnSpPr>
              <a:cxnSpLocks noChangeShapeType="1"/>
            </p:cNvCxnSpPr>
            <p:nvPr/>
          </p:nvCxnSpPr>
          <p:spPr bwMode="auto">
            <a:xfrm flipH="1">
              <a:off x="3193862" y="2703048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9" name="AutoShape 705"/>
            <p:cNvCxnSpPr>
              <a:cxnSpLocks noChangeShapeType="1"/>
            </p:cNvCxnSpPr>
            <p:nvPr/>
          </p:nvCxnSpPr>
          <p:spPr bwMode="auto">
            <a:xfrm flipH="1">
              <a:off x="3222931" y="2703048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0" name="AutoShape 706"/>
            <p:cNvCxnSpPr>
              <a:cxnSpLocks noChangeShapeType="1"/>
            </p:cNvCxnSpPr>
            <p:nvPr/>
          </p:nvCxnSpPr>
          <p:spPr bwMode="auto">
            <a:xfrm flipH="1">
              <a:off x="3252692" y="2702356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1" name="AutoShape 707"/>
            <p:cNvCxnSpPr>
              <a:cxnSpLocks noChangeShapeType="1"/>
            </p:cNvCxnSpPr>
            <p:nvPr/>
          </p:nvCxnSpPr>
          <p:spPr bwMode="auto">
            <a:xfrm flipH="1">
              <a:off x="3281761" y="2701664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2" name="AutoShape 708"/>
            <p:cNvCxnSpPr>
              <a:cxnSpLocks noChangeShapeType="1"/>
            </p:cNvCxnSpPr>
            <p:nvPr/>
          </p:nvCxnSpPr>
          <p:spPr bwMode="auto">
            <a:xfrm flipH="1">
              <a:off x="3310830" y="2701664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3" name="AutoShape 709"/>
            <p:cNvCxnSpPr>
              <a:cxnSpLocks noChangeShapeType="1"/>
            </p:cNvCxnSpPr>
            <p:nvPr/>
          </p:nvCxnSpPr>
          <p:spPr bwMode="auto">
            <a:xfrm flipH="1">
              <a:off x="3337131" y="2704433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4" name="AutoShape 710"/>
            <p:cNvCxnSpPr>
              <a:cxnSpLocks noChangeShapeType="1"/>
            </p:cNvCxnSpPr>
            <p:nvPr/>
          </p:nvCxnSpPr>
          <p:spPr bwMode="auto">
            <a:xfrm flipH="1">
              <a:off x="3366892" y="2703741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5" name="AutoShape 711"/>
            <p:cNvCxnSpPr>
              <a:cxnSpLocks noChangeShapeType="1"/>
            </p:cNvCxnSpPr>
            <p:nvPr/>
          </p:nvCxnSpPr>
          <p:spPr bwMode="auto">
            <a:xfrm flipH="1">
              <a:off x="3395961" y="2703048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6" name="AutoShape 712"/>
            <p:cNvCxnSpPr>
              <a:cxnSpLocks noChangeShapeType="1"/>
            </p:cNvCxnSpPr>
            <p:nvPr/>
          </p:nvCxnSpPr>
          <p:spPr bwMode="auto">
            <a:xfrm flipH="1">
              <a:off x="3425722" y="2703048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7" name="AutoShape 713"/>
            <p:cNvCxnSpPr>
              <a:cxnSpLocks noChangeShapeType="1"/>
            </p:cNvCxnSpPr>
            <p:nvPr/>
          </p:nvCxnSpPr>
          <p:spPr bwMode="auto">
            <a:xfrm flipH="1">
              <a:off x="3454791" y="2702356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8" name="AutoShape 714"/>
            <p:cNvCxnSpPr>
              <a:cxnSpLocks noChangeShapeType="1"/>
            </p:cNvCxnSpPr>
            <p:nvPr/>
          </p:nvCxnSpPr>
          <p:spPr bwMode="auto">
            <a:xfrm flipH="1">
              <a:off x="3484552" y="2701664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9" name="AutoShape 715"/>
            <p:cNvCxnSpPr>
              <a:cxnSpLocks noChangeShapeType="1"/>
            </p:cNvCxnSpPr>
            <p:nvPr/>
          </p:nvCxnSpPr>
          <p:spPr bwMode="auto">
            <a:xfrm flipH="1">
              <a:off x="3513621" y="2701664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0" name="AutoShape 716"/>
            <p:cNvCxnSpPr>
              <a:cxnSpLocks noChangeShapeType="1"/>
            </p:cNvCxnSpPr>
            <p:nvPr/>
          </p:nvCxnSpPr>
          <p:spPr bwMode="auto">
            <a:xfrm flipH="1">
              <a:off x="3539922" y="2704433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1" name="AutoShape 717"/>
            <p:cNvCxnSpPr>
              <a:cxnSpLocks noChangeShapeType="1"/>
            </p:cNvCxnSpPr>
            <p:nvPr/>
          </p:nvCxnSpPr>
          <p:spPr bwMode="auto">
            <a:xfrm flipH="1">
              <a:off x="3568991" y="2703741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2" name="AutoShape 718"/>
            <p:cNvCxnSpPr>
              <a:cxnSpLocks noChangeShapeType="1"/>
            </p:cNvCxnSpPr>
            <p:nvPr/>
          </p:nvCxnSpPr>
          <p:spPr bwMode="auto">
            <a:xfrm flipH="1">
              <a:off x="3598752" y="2703048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3" name="AutoShape 719"/>
            <p:cNvCxnSpPr>
              <a:cxnSpLocks noChangeShapeType="1"/>
            </p:cNvCxnSpPr>
            <p:nvPr/>
          </p:nvCxnSpPr>
          <p:spPr bwMode="auto">
            <a:xfrm flipH="1">
              <a:off x="3627821" y="2703048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4" name="AutoShape 720"/>
            <p:cNvCxnSpPr>
              <a:cxnSpLocks noChangeShapeType="1"/>
            </p:cNvCxnSpPr>
            <p:nvPr/>
          </p:nvCxnSpPr>
          <p:spPr bwMode="auto">
            <a:xfrm flipH="1">
              <a:off x="3657582" y="2702356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5" name="AutoShape 721"/>
            <p:cNvCxnSpPr>
              <a:cxnSpLocks noChangeShapeType="1"/>
            </p:cNvCxnSpPr>
            <p:nvPr/>
          </p:nvCxnSpPr>
          <p:spPr bwMode="auto">
            <a:xfrm flipH="1">
              <a:off x="3686652" y="2701664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6" name="AutoShape 722"/>
            <p:cNvCxnSpPr>
              <a:cxnSpLocks noChangeShapeType="1"/>
            </p:cNvCxnSpPr>
            <p:nvPr/>
          </p:nvCxnSpPr>
          <p:spPr bwMode="auto">
            <a:xfrm flipH="1">
              <a:off x="3716413" y="2701664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7" name="AutoShape 723"/>
            <p:cNvCxnSpPr>
              <a:cxnSpLocks noChangeShapeType="1"/>
            </p:cNvCxnSpPr>
            <p:nvPr/>
          </p:nvCxnSpPr>
          <p:spPr bwMode="auto">
            <a:xfrm flipH="1">
              <a:off x="3742021" y="2704433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8" name="AutoShape 724"/>
            <p:cNvCxnSpPr>
              <a:cxnSpLocks noChangeShapeType="1"/>
            </p:cNvCxnSpPr>
            <p:nvPr/>
          </p:nvCxnSpPr>
          <p:spPr bwMode="auto">
            <a:xfrm flipH="1">
              <a:off x="3771782" y="2703741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9" name="AutoShape 725"/>
            <p:cNvCxnSpPr>
              <a:cxnSpLocks noChangeShapeType="1"/>
            </p:cNvCxnSpPr>
            <p:nvPr/>
          </p:nvCxnSpPr>
          <p:spPr bwMode="auto">
            <a:xfrm flipH="1">
              <a:off x="3800851" y="2703048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50" name="AutoShape 726"/>
            <p:cNvCxnSpPr>
              <a:cxnSpLocks noChangeShapeType="1"/>
            </p:cNvCxnSpPr>
            <p:nvPr/>
          </p:nvCxnSpPr>
          <p:spPr bwMode="auto">
            <a:xfrm flipH="1">
              <a:off x="3830613" y="2703048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51" name="AutoShape 727"/>
            <p:cNvCxnSpPr>
              <a:cxnSpLocks noChangeShapeType="1"/>
            </p:cNvCxnSpPr>
            <p:nvPr/>
          </p:nvCxnSpPr>
          <p:spPr bwMode="auto">
            <a:xfrm flipH="1">
              <a:off x="3843763" y="2718274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52" name="AutoShape 728"/>
            <p:cNvCxnSpPr>
              <a:cxnSpLocks noChangeShapeType="1"/>
            </p:cNvCxnSpPr>
            <p:nvPr/>
          </p:nvCxnSpPr>
          <p:spPr bwMode="auto">
            <a:xfrm flipH="1">
              <a:off x="3854145" y="2736960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53" name="AutoShape 729"/>
            <p:cNvCxnSpPr>
              <a:cxnSpLocks noChangeShapeType="1"/>
            </p:cNvCxnSpPr>
            <p:nvPr/>
          </p:nvCxnSpPr>
          <p:spPr bwMode="auto">
            <a:xfrm flipH="1">
              <a:off x="3883214" y="2766719"/>
              <a:ext cx="11766" cy="117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54" name="AutoShape 730"/>
            <p:cNvCxnSpPr>
              <a:cxnSpLocks noChangeShapeType="1"/>
            </p:cNvCxnSpPr>
            <p:nvPr/>
          </p:nvCxnSpPr>
          <p:spPr bwMode="auto">
            <a:xfrm>
              <a:off x="4315097" y="2761182"/>
              <a:ext cx="5398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55" name="AutoShape 731"/>
            <p:cNvCxnSpPr>
              <a:cxnSpLocks noChangeShapeType="1"/>
            </p:cNvCxnSpPr>
            <p:nvPr/>
          </p:nvCxnSpPr>
          <p:spPr bwMode="auto">
            <a:xfrm rot="16200000" flipH="1">
              <a:off x="4334478" y="2644222"/>
              <a:ext cx="29759" cy="2976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56" name="AutoShape 732"/>
            <p:cNvCxnSpPr>
              <a:cxnSpLocks noChangeShapeType="1"/>
            </p:cNvCxnSpPr>
            <p:nvPr/>
          </p:nvCxnSpPr>
          <p:spPr bwMode="auto">
            <a:xfrm>
              <a:off x="4362853" y="2669137"/>
              <a:ext cx="0" cy="34118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57" name="AutoShape 733"/>
            <p:cNvCxnSpPr>
              <a:cxnSpLocks noChangeShapeType="1"/>
            </p:cNvCxnSpPr>
            <p:nvPr/>
          </p:nvCxnSpPr>
          <p:spPr bwMode="auto">
            <a:xfrm flipH="1">
              <a:off x="2469904" y="2700280"/>
              <a:ext cx="1850730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58" name="AutoShape 734"/>
            <p:cNvCxnSpPr>
              <a:cxnSpLocks noChangeShapeType="1"/>
            </p:cNvCxnSpPr>
            <p:nvPr/>
          </p:nvCxnSpPr>
          <p:spPr bwMode="auto">
            <a:xfrm flipH="1">
              <a:off x="3135031" y="2703741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59" name="Arc 735"/>
            <p:cNvSpPr>
              <a:spLocks/>
            </p:cNvSpPr>
            <p:nvPr/>
          </p:nvSpPr>
          <p:spPr bwMode="auto">
            <a:xfrm rot="540000" flipH="1">
              <a:off x="4273570" y="2416532"/>
              <a:ext cx="783481" cy="1018724"/>
            </a:xfrm>
            <a:custGeom>
              <a:avLst/>
              <a:gdLst>
                <a:gd name="G0" fmla="+- 0 0 0"/>
                <a:gd name="G1" fmla="+- 20532 0 0"/>
                <a:gd name="G2" fmla="+- 21600 0 0"/>
                <a:gd name="T0" fmla="*/ 6709 w 15791"/>
                <a:gd name="T1" fmla="*/ 0 h 20532"/>
                <a:gd name="T2" fmla="*/ 15791 w 15791"/>
                <a:gd name="T3" fmla="*/ 5794 h 20532"/>
                <a:gd name="T4" fmla="*/ 0 w 15791"/>
                <a:gd name="T5" fmla="*/ 20532 h 20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91" h="20532" fill="none" extrusionOk="0">
                  <a:moveTo>
                    <a:pt x="6708" y="0"/>
                  </a:moveTo>
                  <a:cubicBezTo>
                    <a:pt x="10176" y="1133"/>
                    <a:pt x="13301" y="3126"/>
                    <a:pt x="15790" y="5794"/>
                  </a:cubicBezTo>
                </a:path>
                <a:path w="15791" h="20532" stroke="0" extrusionOk="0">
                  <a:moveTo>
                    <a:pt x="6708" y="0"/>
                  </a:moveTo>
                  <a:cubicBezTo>
                    <a:pt x="10176" y="1133"/>
                    <a:pt x="13301" y="3126"/>
                    <a:pt x="15790" y="5794"/>
                  </a:cubicBezTo>
                  <a:lnTo>
                    <a:pt x="0" y="205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360" name="Arc 736"/>
            <p:cNvSpPr>
              <a:spLocks/>
            </p:cNvSpPr>
            <p:nvPr/>
          </p:nvSpPr>
          <p:spPr bwMode="auto">
            <a:xfrm flipH="1" flipV="1">
              <a:off x="4389846" y="2275351"/>
              <a:ext cx="153651" cy="101042"/>
            </a:xfrm>
            <a:custGeom>
              <a:avLst/>
              <a:gdLst>
                <a:gd name="G0" fmla="+- 21590 0 0"/>
                <a:gd name="G1" fmla="+- 21600 0 0"/>
                <a:gd name="G2" fmla="+- 21600 0 0"/>
                <a:gd name="T0" fmla="*/ 0 w 35152"/>
                <a:gd name="T1" fmla="*/ 20932 h 21600"/>
                <a:gd name="T2" fmla="*/ 35152 w 35152"/>
                <a:gd name="T3" fmla="*/ 4788 h 21600"/>
                <a:gd name="T4" fmla="*/ 21590 w 351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152" h="21600" fill="none" extrusionOk="0">
                  <a:moveTo>
                    <a:pt x="0" y="20932"/>
                  </a:moveTo>
                  <a:cubicBezTo>
                    <a:pt x="361" y="9268"/>
                    <a:pt x="9920" y="-1"/>
                    <a:pt x="21590" y="0"/>
                  </a:cubicBezTo>
                  <a:cubicBezTo>
                    <a:pt x="26524" y="0"/>
                    <a:pt x="31310" y="1689"/>
                    <a:pt x="35151" y="4788"/>
                  </a:cubicBezTo>
                </a:path>
                <a:path w="35152" h="21600" stroke="0" extrusionOk="0">
                  <a:moveTo>
                    <a:pt x="0" y="20932"/>
                  </a:moveTo>
                  <a:cubicBezTo>
                    <a:pt x="361" y="9268"/>
                    <a:pt x="9920" y="-1"/>
                    <a:pt x="21590" y="0"/>
                  </a:cubicBezTo>
                  <a:cubicBezTo>
                    <a:pt x="26524" y="0"/>
                    <a:pt x="31310" y="1689"/>
                    <a:pt x="35151" y="4788"/>
                  </a:cubicBezTo>
                  <a:lnTo>
                    <a:pt x="2159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361" name="Arc 737"/>
            <p:cNvSpPr>
              <a:spLocks/>
            </p:cNvSpPr>
            <p:nvPr/>
          </p:nvSpPr>
          <p:spPr bwMode="auto">
            <a:xfrm flipH="1">
              <a:off x="4291565" y="2311338"/>
              <a:ext cx="101742" cy="117652"/>
            </a:xfrm>
            <a:custGeom>
              <a:avLst/>
              <a:gdLst>
                <a:gd name="G0" fmla="+- 17084 0 0"/>
                <a:gd name="G1" fmla="+- 21569 0 0"/>
                <a:gd name="G2" fmla="+- 21600 0 0"/>
                <a:gd name="T0" fmla="*/ 0 w 17084"/>
                <a:gd name="T1" fmla="*/ 8352 h 21569"/>
                <a:gd name="T2" fmla="*/ 15921 w 17084"/>
                <a:gd name="T3" fmla="*/ 0 h 21569"/>
                <a:gd name="T4" fmla="*/ 17084 w 17084"/>
                <a:gd name="T5" fmla="*/ 21569 h 2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84" h="21569" fill="none" extrusionOk="0">
                  <a:moveTo>
                    <a:pt x="-1" y="8351"/>
                  </a:moveTo>
                  <a:cubicBezTo>
                    <a:pt x="3841" y="3386"/>
                    <a:pt x="9652" y="338"/>
                    <a:pt x="15921" y="0"/>
                  </a:cubicBezTo>
                </a:path>
                <a:path w="17084" h="21569" stroke="0" extrusionOk="0">
                  <a:moveTo>
                    <a:pt x="-1" y="8351"/>
                  </a:moveTo>
                  <a:cubicBezTo>
                    <a:pt x="3841" y="3386"/>
                    <a:pt x="9652" y="338"/>
                    <a:pt x="15921" y="0"/>
                  </a:cubicBezTo>
                  <a:lnTo>
                    <a:pt x="17084" y="2156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362" name="AutoShape 738"/>
            <p:cNvCxnSpPr>
              <a:cxnSpLocks noChangeShapeType="1"/>
            </p:cNvCxnSpPr>
            <p:nvPr/>
          </p:nvCxnSpPr>
          <p:spPr bwMode="auto">
            <a:xfrm flipH="1">
              <a:off x="3789085" y="2312722"/>
              <a:ext cx="50940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3" name="AutoShape 739"/>
            <p:cNvCxnSpPr>
              <a:cxnSpLocks noChangeShapeType="1"/>
            </p:cNvCxnSpPr>
            <p:nvPr/>
          </p:nvCxnSpPr>
          <p:spPr bwMode="auto">
            <a:xfrm>
              <a:off x="3881830" y="2309262"/>
              <a:ext cx="0" cy="33911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4" name="AutoShape 740"/>
            <p:cNvCxnSpPr>
              <a:cxnSpLocks noChangeShapeType="1"/>
            </p:cNvCxnSpPr>
            <p:nvPr/>
          </p:nvCxnSpPr>
          <p:spPr bwMode="auto">
            <a:xfrm>
              <a:off x="3876985" y="2648375"/>
              <a:ext cx="461644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5" name="AutoShape 741"/>
            <p:cNvCxnSpPr>
              <a:cxnSpLocks noChangeShapeType="1"/>
            </p:cNvCxnSpPr>
            <p:nvPr/>
          </p:nvCxnSpPr>
          <p:spPr bwMode="auto">
            <a:xfrm>
              <a:off x="3789085" y="2554254"/>
              <a:ext cx="9482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6" name="AutoShape 742"/>
            <p:cNvCxnSpPr>
              <a:cxnSpLocks noChangeShapeType="1"/>
            </p:cNvCxnSpPr>
            <p:nvPr/>
          </p:nvCxnSpPr>
          <p:spPr bwMode="auto">
            <a:xfrm>
              <a:off x="3789778" y="2357015"/>
              <a:ext cx="89976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7" name="AutoShape 743"/>
            <p:cNvCxnSpPr>
              <a:cxnSpLocks noChangeShapeType="1"/>
            </p:cNvCxnSpPr>
            <p:nvPr/>
          </p:nvCxnSpPr>
          <p:spPr bwMode="auto">
            <a:xfrm>
              <a:off x="2631168" y="2648375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8" name="AutoShape 744"/>
            <p:cNvCxnSpPr>
              <a:cxnSpLocks noChangeShapeType="1"/>
            </p:cNvCxnSpPr>
            <p:nvPr/>
          </p:nvCxnSpPr>
          <p:spPr bwMode="auto">
            <a:xfrm>
              <a:off x="2484438" y="2551486"/>
              <a:ext cx="144653" cy="1446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9" name="AutoShape 745"/>
            <p:cNvCxnSpPr>
              <a:cxnSpLocks noChangeShapeType="1"/>
            </p:cNvCxnSpPr>
            <p:nvPr/>
          </p:nvCxnSpPr>
          <p:spPr bwMode="auto">
            <a:xfrm>
              <a:off x="2683769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0" name="AutoShape 746"/>
            <p:cNvCxnSpPr>
              <a:cxnSpLocks noChangeShapeType="1"/>
            </p:cNvCxnSpPr>
            <p:nvPr/>
          </p:nvCxnSpPr>
          <p:spPr bwMode="auto">
            <a:xfrm>
              <a:off x="2730141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1" name="AutoShape 747"/>
            <p:cNvCxnSpPr>
              <a:cxnSpLocks noChangeShapeType="1"/>
            </p:cNvCxnSpPr>
            <p:nvPr/>
          </p:nvCxnSpPr>
          <p:spPr bwMode="auto">
            <a:xfrm>
              <a:off x="2777205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2" name="AutoShape 748"/>
            <p:cNvCxnSpPr>
              <a:cxnSpLocks noChangeShapeType="1"/>
            </p:cNvCxnSpPr>
            <p:nvPr/>
          </p:nvCxnSpPr>
          <p:spPr bwMode="auto">
            <a:xfrm>
              <a:off x="2824269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3" name="AutoShape 749"/>
            <p:cNvCxnSpPr>
              <a:cxnSpLocks noChangeShapeType="1"/>
            </p:cNvCxnSpPr>
            <p:nvPr/>
          </p:nvCxnSpPr>
          <p:spPr bwMode="auto">
            <a:xfrm>
              <a:off x="2870641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4" name="AutoShape 750"/>
            <p:cNvCxnSpPr>
              <a:cxnSpLocks noChangeShapeType="1"/>
            </p:cNvCxnSpPr>
            <p:nvPr/>
          </p:nvCxnSpPr>
          <p:spPr bwMode="auto">
            <a:xfrm>
              <a:off x="2917706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5" name="AutoShape 751"/>
            <p:cNvCxnSpPr>
              <a:cxnSpLocks noChangeShapeType="1"/>
            </p:cNvCxnSpPr>
            <p:nvPr/>
          </p:nvCxnSpPr>
          <p:spPr bwMode="auto">
            <a:xfrm>
              <a:off x="2964770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6" name="AutoShape 752"/>
            <p:cNvCxnSpPr>
              <a:cxnSpLocks noChangeShapeType="1"/>
            </p:cNvCxnSpPr>
            <p:nvPr/>
          </p:nvCxnSpPr>
          <p:spPr bwMode="auto">
            <a:xfrm>
              <a:off x="3011142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7" name="AutoShape 753"/>
            <p:cNvCxnSpPr>
              <a:cxnSpLocks noChangeShapeType="1"/>
            </p:cNvCxnSpPr>
            <p:nvPr/>
          </p:nvCxnSpPr>
          <p:spPr bwMode="auto">
            <a:xfrm>
              <a:off x="3058206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8" name="AutoShape 754"/>
            <p:cNvCxnSpPr>
              <a:cxnSpLocks noChangeShapeType="1"/>
            </p:cNvCxnSpPr>
            <p:nvPr/>
          </p:nvCxnSpPr>
          <p:spPr bwMode="auto">
            <a:xfrm>
              <a:off x="3105270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9" name="AutoShape 755"/>
            <p:cNvCxnSpPr>
              <a:cxnSpLocks noChangeShapeType="1"/>
            </p:cNvCxnSpPr>
            <p:nvPr/>
          </p:nvCxnSpPr>
          <p:spPr bwMode="auto">
            <a:xfrm>
              <a:off x="3151642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0" name="AutoShape 756"/>
            <p:cNvCxnSpPr>
              <a:cxnSpLocks noChangeShapeType="1"/>
            </p:cNvCxnSpPr>
            <p:nvPr/>
          </p:nvCxnSpPr>
          <p:spPr bwMode="auto">
            <a:xfrm>
              <a:off x="3198707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1" name="AutoShape 757"/>
            <p:cNvCxnSpPr>
              <a:cxnSpLocks noChangeShapeType="1"/>
            </p:cNvCxnSpPr>
            <p:nvPr/>
          </p:nvCxnSpPr>
          <p:spPr bwMode="auto">
            <a:xfrm>
              <a:off x="3245771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2" name="AutoShape 758"/>
            <p:cNvCxnSpPr>
              <a:cxnSpLocks noChangeShapeType="1"/>
            </p:cNvCxnSpPr>
            <p:nvPr/>
          </p:nvCxnSpPr>
          <p:spPr bwMode="auto">
            <a:xfrm>
              <a:off x="3292143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3" name="AutoShape 759"/>
            <p:cNvCxnSpPr>
              <a:cxnSpLocks noChangeShapeType="1"/>
            </p:cNvCxnSpPr>
            <p:nvPr/>
          </p:nvCxnSpPr>
          <p:spPr bwMode="auto">
            <a:xfrm>
              <a:off x="3339207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4" name="AutoShape 760"/>
            <p:cNvCxnSpPr>
              <a:cxnSpLocks noChangeShapeType="1"/>
            </p:cNvCxnSpPr>
            <p:nvPr/>
          </p:nvCxnSpPr>
          <p:spPr bwMode="auto">
            <a:xfrm>
              <a:off x="3386271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5" name="AutoShape 761"/>
            <p:cNvCxnSpPr>
              <a:cxnSpLocks noChangeShapeType="1"/>
            </p:cNvCxnSpPr>
            <p:nvPr/>
          </p:nvCxnSpPr>
          <p:spPr bwMode="auto">
            <a:xfrm>
              <a:off x="3432643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6" name="AutoShape 762"/>
            <p:cNvCxnSpPr>
              <a:cxnSpLocks noChangeShapeType="1"/>
            </p:cNvCxnSpPr>
            <p:nvPr/>
          </p:nvCxnSpPr>
          <p:spPr bwMode="auto">
            <a:xfrm>
              <a:off x="3479707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7" name="AutoShape 763"/>
            <p:cNvCxnSpPr>
              <a:cxnSpLocks noChangeShapeType="1"/>
            </p:cNvCxnSpPr>
            <p:nvPr/>
          </p:nvCxnSpPr>
          <p:spPr bwMode="auto">
            <a:xfrm>
              <a:off x="3526772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8" name="AutoShape 764"/>
            <p:cNvCxnSpPr>
              <a:cxnSpLocks noChangeShapeType="1"/>
            </p:cNvCxnSpPr>
            <p:nvPr/>
          </p:nvCxnSpPr>
          <p:spPr bwMode="auto">
            <a:xfrm>
              <a:off x="3573144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9" name="AutoShape 765"/>
            <p:cNvCxnSpPr>
              <a:cxnSpLocks noChangeShapeType="1"/>
            </p:cNvCxnSpPr>
            <p:nvPr/>
          </p:nvCxnSpPr>
          <p:spPr bwMode="auto">
            <a:xfrm>
              <a:off x="3620208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0" name="AutoShape 766"/>
            <p:cNvCxnSpPr>
              <a:cxnSpLocks noChangeShapeType="1"/>
            </p:cNvCxnSpPr>
            <p:nvPr/>
          </p:nvCxnSpPr>
          <p:spPr bwMode="auto">
            <a:xfrm>
              <a:off x="3667272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1" name="AutoShape 767"/>
            <p:cNvCxnSpPr>
              <a:cxnSpLocks noChangeShapeType="1"/>
            </p:cNvCxnSpPr>
            <p:nvPr/>
          </p:nvCxnSpPr>
          <p:spPr bwMode="auto">
            <a:xfrm>
              <a:off x="3713644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2" name="AutoShape 768"/>
            <p:cNvCxnSpPr>
              <a:cxnSpLocks noChangeShapeType="1"/>
            </p:cNvCxnSpPr>
            <p:nvPr/>
          </p:nvCxnSpPr>
          <p:spPr bwMode="auto">
            <a:xfrm>
              <a:off x="3760708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3" name="AutoShape 769"/>
            <p:cNvCxnSpPr>
              <a:cxnSpLocks noChangeShapeType="1"/>
            </p:cNvCxnSpPr>
            <p:nvPr/>
          </p:nvCxnSpPr>
          <p:spPr bwMode="auto">
            <a:xfrm>
              <a:off x="3780780" y="2621384"/>
              <a:ext cx="74749" cy="747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4" name="AutoShape 770"/>
            <p:cNvCxnSpPr>
              <a:cxnSpLocks noChangeShapeType="1"/>
            </p:cNvCxnSpPr>
            <p:nvPr/>
          </p:nvCxnSpPr>
          <p:spPr bwMode="auto">
            <a:xfrm>
              <a:off x="3791854" y="2586089"/>
              <a:ext cx="110047" cy="1100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5" name="AutoShape 771"/>
            <p:cNvCxnSpPr>
              <a:cxnSpLocks noChangeShapeType="1"/>
            </p:cNvCxnSpPr>
            <p:nvPr/>
          </p:nvCxnSpPr>
          <p:spPr bwMode="auto">
            <a:xfrm>
              <a:off x="3901209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6" name="AutoShape 772"/>
            <p:cNvCxnSpPr>
              <a:cxnSpLocks noChangeShapeType="1"/>
            </p:cNvCxnSpPr>
            <p:nvPr/>
          </p:nvCxnSpPr>
          <p:spPr bwMode="auto">
            <a:xfrm>
              <a:off x="3948273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7" name="AutoShape 773"/>
            <p:cNvCxnSpPr>
              <a:cxnSpLocks noChangeShapeType="1"/>
            </p:cNvCxnSpPr>
            <p:nvPr/>
          </p:nvCxnSpPr>
          <p:spPr bwMode="auto">
            <a:xfrm>
              <a:off x="3994645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8" name="AutoShape 774"/>
            <p:cNvCxnSpPr>
              <a:cxnSpLocks noChangeShapeType="1"/>
            </p:cNvCxnSpPr>
            <p:nvPr/>
          </p:nvCxnSpPr>
          <p:spPr bwMode="auto">
            <a:xfrm>
              <a:off x="4041709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9" name="AutoShape 775"/>
            <p:cNvCxnSpPr>
              <a:cxnSpLocks noChangeShapeType="1"/>
            </p:cNvCxnSpPr>
            <p:nvPr/>
          </p:nvCxnSpPr>
          <p:spPr bwMode="auto">
            <a:xfrm>
              <a:off x="4088774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0" name="AutoShape 776"/>
            <p:cNvCxnSpPr>
              <a:cxnSpLocks noChangeShapeType="1"/>
            </p:cNvCxnSpPr>
            <p:nvPr/>
          </p:nvCxnSpPr>
          <p:spPr bwMode="auto">
            <a:xfrm>
              <a:off x="4135146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1" name="AutoShape 777"/>
            <p:cNvCxnSpPr>
              <a:cxnSpLocks noChangeShapeType="1"/>
            </p:cNvCxnSpPr>
            <p:nvPr/>
          </p:nvCxnSpPr>
          <p:spPr bwMode="auto">
            <a:xfrm>
              <a:off x="4182210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2" name="AutoShape 778"/>
            <p:cNvCxnSpPr>
              <a:cxnSpLocks noChangeShapeType="1"/>
            </p:cNvCxnSpPr>
            <p:nvPr/>
          </p:nvCxnSpPr>
          <p:spPr bwMode="auto">
            <a:xfrm>
              <a:off x="4229274" y="264837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3" name="AutoShape 779"/>
            <p:cNvCxnSpPr>
              <a:cxnSpLocks noChangeShapeType="1"/>
            </p:cNvCxnSpPr>
            <p:nvPr/>
          </p:nvCxnSpPr>
          <p:spPr bwMode="auto">
            <a:xfrm>
              <a:off x="4275646" y="2648375"/>
              <a:ext cx="87207" cy="872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4" name="AutoShape 780"/>
            <p:cNvCxnSpPr>
              <a:cxnSpLocks noChangeShapeType="1"/>
            </p:cNvCxnSpPr>
            <p:nvPr/>
          </p:nvCxnSpPr>
          <p:spPr bwMode="auto">
            <a:xfrm>
              <a:off x="4322710" y="2648375"/>
              <a:ext cx="41527" cy="422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5" name="AutoShape 781"/>
            <p:cNvCxnSpPr>
              <a:cxnSpLocks noChangeShapeType="1"/>
            </p:cNvCxnSpPr>
            <p:nvPr/>
          </p:nvCxnSpPr>
          <p:spPr bwMode="auto">
            <a:xfrm>
              <a:off x="4317173" y="2732115"/>
              <a:ext cx="29761" cy="297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6" name="AutoShape 782"/>
            <p:cNvCxnSpPr>
              <a:cxnSpLocks noChangeShapeType="1"/>
            </p:cNvCxnSpPr>
            <p:nvPr/>
          </p:nvCxnSpPr>
          <p:spPr bwMode="auto">
            <a:xfrm>
              <a:off x="3805696" y="2552870"/>
              <a:ext cx="76133" cy="802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7" name="AutoShape 783"/>
            <p:cNvCxnSpPr>
              <a:cxnSpLocks noChangeShapeType="1"/>
            </p:cNvCxnSpPr>
            <p:nvPr/>
          </p:nvCxnSpPr>
          <p:spPr bwMode="auto">
            <a:xfrm>
              <a:off x="3852068" y="2551486"/>
              <a:ext cx="28377" cy="297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8" name="AutoShape 784"/>
            <p:cNvCxnSpPr>
              <a:cxnSpLocks noChangeShapeType="1"/>
            </p:cNvCxnSpPr>
            <p:nvPr/>
          </p:nvCxnSpPr>
          <p:spPr bwMode="auto">
            <a:xfrm>
              <a:off x="3789778" y="2310646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9" name="AutoShape 785"/>
            <p:cNvCxnSpPr>
              <a:cxnSpLocks noChangeShapeType="1"/>
            </p:cNvCxnSpPr>
            <p:nvPr/>
          </p:nvCxnSpPr>
          <p:spPr bwMode="auto">
            <a:xfrm>
              <a:off x="3832689" y="2312722"/>
              <a:ext cx="40835" cy="408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0" name="AutoShape 786"/>
            <p:cNvCxnSpPr>
              <a:cxnSpLocks noChangeShapeType="1"/>
            </p:cNvCxnSpPr>
            <p:nvPr/>
          </p:nvCxnSpPr>
          <p:spPr bwMode="auto">
            <a:xfrm>
              <a:off x="4247269" y="2398539"/>
              <a:ext cx="4498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1" name="AutoShape 787"/>
            <p:cNvCxnSpPr>
              <a:cxnSpLocks noChangeShapeType="1"/>
            </p:cNvCxnSpPr>
            <p:nvPr/>
          </p:nvCxnSpPr>
          <p:spPr bwMode="auto">
            <a:xfrm>
              <a:off x="4244501" y="2508577"/>
              <a:ext cx="4498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2" name="AutoShape 788"/>
            <p:cNvCxnSpPr>
              <a:cxnSpLocks noChangeShapeType="1"/>
            </p:cNvCxnSpPr>
            <p:nvPr/>
          </p:nvCxnSpPr>
          <p:spPr bwMode="auto">
            <a:xfrm>
              <a:off x="4293641" y="2396462"/>
              <a:ext cx="0" cy="1155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3" name="AutoShape 789"/>
            <p:cNvCxnSpPr>
              <a:cxnSpLocks noChangeShapeType="1"/>
            </p:cNvCxnSpPr>
            <p:nvPr/>
          </p:nvCxnSpPr>
          <p:spPr bwMode="auto">
            <a:xfrm>
              <a:off x="4293641" y="2398539"/>
              <a:ext cx="31145" cy="5536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4" name="AutoShape 790"/>
            <p:cNvCxnSpPr>
              <a:cxnSpLocks noChangeShapeType="1"/>
            </p:cNvCxnSpPr>
            <p:nvPr/>
          </p:nvCxnSpPr>
          <p:spPr bwMode="auto">
            <a:xfrm flipV="1">
              <a:off x="4293641" y="2446983"/>
              <a:ext cx="28377" cy="6090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5" name="AutoShape 791"/>
            <p:cNvCxnSpPr>
              <a:cxnSpLocks noChangeShapeType="1"/>
            </p:cNvCxnSpPr>
            <p:nvPr/>
          </p:nvCxnSpPr>
          <p:spPr bwMode="auto">
            <a:xfrm>
              <a:off x="4140683" y="2373624"/>
              <a:ext cx="692" cy="6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6" name="AutoShape 792"/>
            <p:cNvCxnSpPr>
              <a:cxnSpLocks noChangeShapeType="1"/>
            </p:cNvCxnSpPr>
            <p:nvPr/>
          </p:nvCxnSpPr>
          <p:spPr bwMode="auto">
            <a:xfrm>
              <a:off x="4137914" y="2373624"/>
              <a:ext cx="0" cy="13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7" name="AutoShape 793"/>
            <p:cNvCxnSpPr>
              <a:cxnSpLocks noChangeShapeType="1"/>
            </p:cNvCxnSpPr>
            <p:nvPr/>
          </p:nvCxnSpPr>
          <p:spPr bwMode="auto">
            <a:xfrm>
              <a:off x="3789085" y="2399923"/>
              <a:ext cx="2007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8" name="AutoShape 794"/>
            <p:cNvCxnSpPr>
              <a:cxnSpLocks noChangeShapeType="1"/>
            </p:cNvCxnSpPr>
            <p:nvPr/>
          </p:nvCxnSpPr>
          <p:spPr bwMode="auto">
            <a:xfrm>
              <a:off x="3789085" y="2510654"/>
              <a:ext cx="2007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9" name="AutoShape 795"/>
            <p:cNvCxnSpPr>
              <a:cxnSpLocks noChangeShapeType="1"/>
            </p:cNvCxnSpPr>
            <p:nvPr/>
          </p:nvCxnSpPr>
          <p:spPr bwMode="auto">
            <a:xfrm flipH="1">
              <a:off x="3586294" y="2534876"/>
              <a:ext cx="63467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0" name="AutoShape 796"/>
            <p:cNvCxnSpPr>
              <a:cxnSpLocks noChangeShapeType="1"/>
            </p:cNvCxnSpPr>
            <p:nvPr/>
          </p:nvCxnSpPr>
          <p:spPr bwMode="auto">
            <a:xfrm flipH="1">
              <a:off x="3588370" y="2375008"/>
              <a:ext cx="63467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421" name="Group 797"/>
            <p:cNvGrpSpPr>
              <a:grpSpLocks/>
            </p:cNvGrpSpPr>
            <p:nvPr/>
          </p:nvGrpSpPr>
          <p:grpSpPr bwMode="auto">
            <a:xfrm>
              <a:off x="3582833" y="2298881"/>
              <a:ext cx="209713" cy="309354"/>
              <a:chOff x="4048" y="9717"/>
              <a:chExt cx="586" cy="866"/>
            </a:xfrm>
          </p:grpSpPr>
          <p:grpSp>
            <p:nvGrpSpPr>
              <p:cNvPr id="27422" name="Group 798"/>
              <p:cNvGrpSpPr>
                <a:grpSpLocks/>
              </p:cNvGrpSpPr>
              <p:nvPr/>
            </p:nvGrpSpPr>
            <p:grpSpPr bwMode="auto">
              <a:xfrm>
                <a:off x="4048" y="9717"/>
                <a:ext cx="586" cy="866"/>
                <a:chOff x="4048" y="9717"/>
                <a:chExt cx="586" cy="866"/>
              </a:xfrm>
            </p:grpSpPr>
            <p:sp>
              <p:nvSpPr>
                <p:cNvPr id="27423" name="Rectangle 799"/>
                <p:cNvSpPr>
                  <a:spLocks noChangeArrowheads="1"/>
                </p:cNvSpPr>
                <p:nvPr/>
              </p:nvSpPr>
              <p:spPr bwMode="auto">
                <a:xfrm>
                  <a:off x="4137" y="9871"/>
                  <a:ext cx="480" cy="56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grpSp>
              <p:nvGrpSpPr>
                <p:cNvPr id="27424" name="Group 800"/>
                <p:cNvGrpSpPr>
                  <a:grpSpLocks/>
                </p:cNvGrpSpPr>
                <p:nvPr/>
              </p:nvGrpSpPr>
              <p:grpSpPr bwMode="auto">
                <a:xfrm>
                  <a:off x="4048" y="9717"/>
                  <a:ext cx="586" cy="866"/>
                  <a:chOff x="4093" y="9717"/>
                  <a:chExt cx="586" cy="866"/>
                </a:xfrm>
              </p:grpSpPr>
              <p:sp>
                <p:nvSpPr>
                  <p:cNvPr id="27425" name="Arc 801"/>
                  <p:cNvSpPr>
                    <a:spLocks/>
                  </p:cNvSpPr>
                  <p:nvPr/>
                </p:nvSpPr>
                <p:spPr bwMode="auto">
                  <a:xfrm rot="2730090">
                    <a:off x="4098" y="9888"/>
                    <a:ext cx="554" cy="564"/>
                  </a:xfrm>
                  <a:custGeom>
                    <a:avLst/>
                    <a:gdLst>
                      <a:gd name="G0" fmla="+- 0 0 0"/>
                      <a:gd name="G1" fmla="+- 20179 0 0"/>
                      <a:gd name="G2" fmla="+- 21600 0 0"/>
                      <a:gd name="T0" fmla="*/ 7705 w 19801"/>
                      <a:gd name="T1" fmla="*/ 0 h 20179"/>
                      <a:gd name="T2" fmla="*/ 19801 w 19801"/>
                      <a:gd name="T3" fmla="*/ 11549 h 20179"/>
                      <a:gd name="T4" fmla="*/ 0 w 19801"/>
                      <a:gd name="T5" fmla="*/ 20179 h 20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801" h="20179" fill="none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</a:path>
                      <a:path w="19801" h="20179" stroke="0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  <a:lnTo>
                          <a:pt x="0" y="2017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400"/>
                  </a:p>
                </p:txBody>
              </p:sp>
              <p:sp>
                <p:nvSpPr>
                  <p:cNvPr id="27426" name="Arc 802"/>
                  <p:cNvSpPr>
                    <a:spLocks/>
                  </p:cNvSpPr>
                  <p:nvPr/>
                </p:nvSpPr>
                <p:spPr bwMode="auto">
                  <a:xfrm rot="2700000">
                    <a:off x="4452" y="9741"/>
                    <a:ext cx="154" cy="146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400"/>
                  </a:p>
                </p:txBody>
              </p:sp>
              <p:sp>
                <p:nvSpPr>
                  <p:cNvPr id="27427" name="Arc 803"/>
                  <p:cNvSpPr>
                    <a:spLocks/>
                  </p:cNvSpPr>
                  <p:nvPr/>
                </p:nvSpPr>
                <p:spPr bwMode="auto">
                  <a:xfrm rot="2700000">
                    <a:off x="4457" y="10408"/>
                    <a:ext cx="152" cy="146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400"/>
                  </a:p>
                </p:txBody>
              </p:sp>
              <p:cxnSp>
                <p:nvCxnSpPr>
                  <p:cNvPr id="27428" name="AutoShape 8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91" y="9809"/>
                    <a:ext cx="0" cy="69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29" name="AutoShape 80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42" y="9717"/>
                    <a:ext cx="29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30" name="AutoShape 8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38" y="9927"/>
                    <a:ext cx="29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31" name="AutoShape 8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42" y="10387"/>
                    <a:ext cx="29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32" name="AutoShape 80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37" y="10583"/>
                    <a:ext cx="29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33" name="AutoShape 80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86" y="9821"/>
                    <a:ext cx="0" cy="69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7434" name="Arc 810"/>
                  <p:cNvSpPr>
                    <a:spLocks/>
                  </p:cNvSpPr>
                  <p:nvPr/>
                </p:nvSpPr>
                <p:spPr bwMode="auto">
                  <a:xfrm rot="18869910" flipH="1">
                    <a:off x="4120" y="9883"/>
                    <a:ext cx="554" cy="564"/>
                  </a:xfrm>
                  <a:custGeom>
                    <a:avLst/>
                    <a:gdLst>
                      <a:gd name="G0" fmla="+- 0 0 0"/>
                      <a:gd name="G1" fmla="+- 20179 0 0"/>
                      <a:gd name="G2" fmla="+- 21600 0 0"/>
                      <a:gd name="T0" fmla="*/ 7705 w 19801"/>
                      <a:gd name="T1" fmla="*/ 0 h 20179"/>
                      <a:gd name="T2" fmla="*/ 19801 w 19801"/>
                      <a:gd name="T3" fmla="*/ 11549 h 20179"/>
                      <a:gd name="T4" fmla="*/ 0 w 19801"/>
                      <a:gd name="T5" fmla="*/ 20179 h 20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801" h="20179" fill="none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</a:path>
                      <a:path w="19801" h="20179" stroke="0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  <a:lnTo>
                          <a:pt x="0" y="2017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400"/>
                  </a:p>
                </p:txBody>
              </p:sp>
              <p:sp>
                <p:nvSpPr>
                  <p:cNvPr id="27435" name="Arc 811"/>
                  <p:cNvSpPr>
                    <a:spLocks/>
                  </p:cNvSpPr>
                  <p:nvPr/>
                </p:nvSpPr>
                <p:spPr bwMode="auto">
                  <a:xfrm rot="18900000" flipH="1">
                    <a:off x="4165" y="10412"/>
                    <a:ext cx="152" cy="146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400"/>
                  </a:p>
                </p:txBody>
              </p:sp>
              <p:sp>
                <p:nvSpPr>
                  <p:cNvPr id="27436" name="Arc 812"/>
                  <p:cNvSpPr>
                    <a:spLocks/>
                  </p:cNvSpPr>
                  <p:nvPr/>
                </p:nvSpPr>
                <p:spPr bwMode="auto">
                  <a:xfrm rot="18900000" flipH="1">
                    <a:off x="4169" y="9746"/>
                    <a:ext cx="154" cy="146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400"/>
                  </a:p>
                </p:txBody>
              </p:sp>
            </p:grpSp>
            <p:cxnSp>
              <p:nvCxnSpPr>
                <p:cNvPr id="27437" name="AutoShape 813"/>
                <p:cNvCxnSpPr>
                  <a:cxnSpLocks noChangeShapeType="1"/>
                </p:cNvCxnSpPr>
                <p:nvPr/>
              </p:nvCxnSpPr>
              <p:spPr bwMode="auto">
                <a:xfrm>
                  <a:off x="4545" y="9766"/>
                  <a:ext cx="0" cy="77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438" name="AutoShape 8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47" y="10027"/>
                  <a:ext cx="70" cy="10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439" name="AutoShape 8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44" y="10114"/>
                  <a:ext cx="70" cy="10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440" name="AutoShape 816"/>
                <p:cNvCxnSpPr>
                  <a:cxnSpLocks noChangeShapeType="1"/>
                </p:cNvCxnSpPr>
                <p:nvPr/>
              </p:nvCxnSpPr>
              <p:spPr bwMode="auto">
                <a:xfrm>
                  <a:off x="4538" y="10548"/>
                  <a:ext cx="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441" name="AutoShape 817"/>
                <p:cNvCxnSpPr>
                  <a:cxnSpLocks noChangeShapeType="1"/>
                </p:cNvCxnSpPr>
                <p:nvPr/>
              </p:nvCxnSpPr>
              <p:spPr bwMode="auto">
                <a:xfrm>
                  <a:off x="4542" y="9752"/>
                  <a:ext cx="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7442" name="AutoShape 818"/>
              <p:cNvCxnSpPr>
                <a:cxnSpLocks noChangeShapeType="1"/>
              </p:cNvCxnSpPr>
              <p:nvPr/>
            </p:nvCxnSpPr>
            <p:spPr bwMode="auto">
              <a:xfrm>
                <a:off x="4617" y="9748"/>
                <a:ext cx="0" cy="81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443" name="AutoShape 819"/>
            <p:cNvCxnSpPr>
              <a:cxnSpLocks noChangeShapeType="1"/>
            </p:cNvCxnSpPr>
            <p:nvPr/>
          </p:nvCxnSpPr>
          <p:spPr bwMode="auto">
            <a:xfrm flipH="1">
              <a:off x="3879753" y="2399923"/>
              <a:ext cx="37443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444" name="Group 820"/>
            <p:cNvGrpSpPr>
              <a:grpSpLocks/>
            </p:cNvGrpSpPr>
            <p:nvPr/>
          </p:nvGrpSpPr>
          <p:grpSpPr bwMode="auto">
            <a:xfrm flipH="1">
              <a:off x="3567607" y="2376393"/>
              <a:ext cx="22148" cy="159868"/>
              <a:chOff x="5233" y="726"/>
              <a:chExt cx="46" cy="348"/>
            </a:xfrm>
          </p:grpSpPr>
          <p:cxnSp>
            <p:nvCxnSpPr>
              <p:cNvPr id="27445" name="AutoShape 821"/>
              <p:cNvCxnSpPr>
                <a:cxnSpLocks noChangeShapeType="1"/>
              </p:cNvCxnSpPr>
              <p:nvPr/>
            </p:nvCxnSpPr>
            <p:spPr bwMode="auto">
              <a:xfrm flipH="1">
                <a:off x="5233" y="726"/>
                <a:ext cx="2" cy="34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46" name="AutoShape 822"/>
              <p:cNvCxnSpPr>
                <a:cxnSpLocks noChangeShapeType="1"/>
              </p:cNvCxnSpPr>
              <p:nvPr/>
            </p:nvCxnSpPr>
            <p:spPr bwMode="auto">
              <a:xfrm flipH="1">
                <a:off x="5279" y="773"/>
                <a:ext cx="0" cy="24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47" name="AutoShape 823"/>
              <p:cNvCxnSpPr>
                <a:cxnSpLocks noChangeShapeType="1"/>
              </p:cNvCxnSpPr>
              <p:nvPr/>
            </p:nvCxnSpPr>
            <p:spPr bwMode="auto">
              <a:xfrm>
                <a:off x="5235" y="726"/>
                <a:ext cx="44" cy="5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48" name="AutoShape 824"/>
              <p:cNvCxnSpPr>
                <a:cxnSpLocks noChangeShapeType="1"/>
              </p:cNvCxnSpPr>
              <p:nvPr/>
            </p:nvCxnSpPr>
            <p:spPr bwMode="auto">
              <a:xfrm flipH="1">
                <a:off x="5235" y="1012"/>
                <a:ext cx="44" cy="5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449" name="AutoShape 825"/>
            <p:cNvCxnSpPr>
              <a:cxnSpLocks noChangeShapeType="1"/>
            </p:cNvCxnSpPr>
            <p:nvPr/>
          </p:nvCxnSpPr>
          <p:spPr bwMode="auto">
            <a:xfrm flipH="1">
              <a:off x="3809157" y="2372240"/>
              <a:ext cx="0" cy="1570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0" name="AutoShape 826"/>
            <p:cNvCxnSpPr>
              <a:cxnSpLocks noChangeShapeType="1"/>
            </p:cNvCxnSpPr>
            <p:nvPr/>
          </p:nvCxnSpPr>
          <p:spPr bwMode="auto">
            <a:xfrm>
              <a:off x="3879753" y="2511346"/>
              <a:ext cx="366132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1" name="AutoShape 827"/>
            <p:cNvCxnSpPr>
              <a:cxnSpLocks noChangeShapeType="1"/>
            </p:cNvCxnSpPr>
            <p:nvPr/>
          </p:nvCxnSpPr>
          <p:spPr bwMode="auto">
            <a:xfrm>
              <a:off x="3577296" y="2396462"/>
              <a:ext cx="4152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2" name="AutoShape 828"/>
            <p:cNvCxnSpPr>
              <a:cxnSpLocks noChangeShapeType="1"/>
            </p:cNvCxnSpPr>
            <p:nvPr/>
          </p:nvCxnSpPr>
          <p:spPr bwMode="auto">
            <a:xfrm>
              <a:off x="3574528" y="2512038"/>
              <a:ext cx="4152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3" name="AutoShape 829"/>
            <p:cNvCxnSpPr>
              <a:cxnSpLocks noChangeShapeType="1"/>
            </p:cNvCxnSpPr>
            <p:nvPr/>
          </p:nvCxnSpPr>
          <p:spPr bwMode="auto">
            <a:xfrm>
              <a:off x="4270109" y="2370856"/>
              <a:ext cx="0" cy="16817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4" name="AutoShape 830"/>
            <p:cNvCxnSpPr>
              <a:cxnSpLocks noChangeShapeType="1"/>
            </p:cNvCxnSpPr>
            <p:nvPr/>
          </p:nvCxnSpPr>
          <p:spPr bwMode="auto">
            <a:xfrm flipH="1">
              <a:off x="4220969" y="2373624"/>
              <a:ext cx="1384" cy="1598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5" name="AutoShape 831"/>
            <p:cNvCxnSpPr>
              <a:cxnSpLocks noChangeShapeType="1"/>
            </p:cNvCxnSpPr>
            <p:nvPr/>
          </p:nvCxnSpPr>
          <p:spPr bwMode="auto">
            <a:xfrm flipH="1">
              <a:off x="4243117" y="2395770"/>
              <a:ext cx="0" cy="11211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6" name="AutoShape 832"/>
            <p:cNvCxnSpPr>
              <a:cxnSpLocks noChangeShapeType="1"/>
            </p:cNvCxnSpPr>
            <p:nvPr/>
          </p:nvCxnSpPr>
          <p:spPr bwMode="auto">
            <a:xfrm>
              <a:off x="4222353" y="2373624"/>
              <a:ext cx="20764" cy="2353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7" name="AutoShape 833"/>
            <p:cNvCxnSpPr>
              <a:cxnSpLocks noChangeShapeType="1"/>
            </p:cNvCxnSpPr>
            <p:nvPr/>
          </p:nvCxnSpPr>
          <p:spPr bwMode="auto">
            <a:xfrm flipH="1">
              <a:off x="4216816" y="2505117"/>
              <a:ext cx="26301" cy="3321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8" name="AutoShape 834"/>
            <p:cNvCxnSpPr>
              <a:cxnSpLocks noChangeShapeType="1"/>
            </p:cNvCxnSpPr>
            <p:nvPr/>
          </p:nvCxnSpPr>
          <p:spPr bwMode="auto">
            <a:xfrm rot="21480000">
              <a:off x="4216816" y="2370856"/>
              <a:ext cx="53293" cy="13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9" name="AutoShape 835"/>
            <p:cNvCxnSpPr>
              <a:cxnSpLocks noChangeShapeType="1"/>
            </p:cNvCxnSpPr>
            <p:nvPr/>
          </p:nvCxnSpPr>
          <p:spPr bwMode="auto">
            <a:xfrm rot="21480000">
              <a:off x="4216816" y="2536260"/>
              <a:ext cx="53293" cy="13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0" name="AutoShape 836"/>
            <p:cNvCxnSpPr>
              <a:cxnSpLocks noChangeShapeType="1"/>
            </p:cNvCxnSpPr>
            <p:nvPr/>
          </p:nvCxnSpPr>
          <p:spPr bwMode="auto">
            <a:xfrm>
              <a:off x="2568877" y="2308570"/>
              <a:ext cx="1384" cy="3093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1" name="AutoShape 837"/>
            <p:cNvCxnSpPr>
              <a:cxnSpLocks noChangeShapeType="1"/>
            </p:cNvCxnSpPr>
            <p:nvPr/>
          </p:nvCxnSpPr>
          <p:spPr bwMode="auto">
            <a:xfrm flipV="1">
              <a:off x="2543960" y="2698204"/>
              <a:ext cx="4153" cy="20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62" name="Arc 838"/>
            <p:cNvSpPr>
              <a:spLocks/>
            </p:cNvSpPr>
            <p:nvPr/>
          </p:nvSpPr>
          <p:spPr bwMode="auto">
            <a:xfrm flipH="1">
              <a:off x="2480977" y="3031781"/>
              <a:ext cx="32530" cy="32527"/>
            </a:xfrm>
            <a:custGeom>
              <a:avLst/>
              <a:gdLst>
                <a:gd name="G0" fmla="+- 19958 0 0"/>
                <a:gd name="G1" fmla="+- 21600 0 0"/>
                <a:gd name="G2" fmla="+- 21600 0 0"/>
                <a:gd name="T0" fmla="*/ 0 w 39991"/>
                <a:gd name="T1" fmla="*/ 13340 h 21600"/>
                <a:gd name="T2" fmla="*/ 39991 w 39991"/>
                <a:gd name="T3" fmla="*/ 13523 h 21600"/>
                <a:gd name="T4" fmla="*/ 19958 w 399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991" h="21600" fill="none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</a:path>
                <a:path w="39991" h="21600" stroke="0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  <a:lnTo>
                    <a:pt x="1995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463" name="Arc 839"/>
            <p:cNvSpPr>
              <a:spLocks/>
            </p:cNvSpPr>
            <p:nvPr/>
          </p:nvSpPr>
          <p:spPr bwMode="auto">
            <a:xfrm flipH="1">
              <a:off x="2428376" y="3031089"/>
              <a:ext cx="33914" cy="32527"/>
            </a:xfrm>
            <a:custGeom>
              <a:avLst/>
              <a:gdLst>
                <a:gd name="G0" fmla="+- 19958 0 0"/>
                <a:gd name="G1" fmla="+- 21600 0 0"/>
                <a:gd name="G2" fmla="+- 21600 0 0"/>
                <a:gd name="T0" fmla="*/ 0 w 39991"/>
                <a:gd name="T1" fmla="*/ 13340 h 21600"/>
                <a:gd name="T2" fmla="*/ 39991 w 39991"/>
                <a:gd name="T3" fmla="*/ 13523 h 21600"/>
                <a:gd name="T4" fmla="*/ 19958 w 399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991" h="21600" fill="none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</a:path>
                <a:path w="39991" h="21600" stroke="0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  <a:lnTo>
                    <a:pt x="1995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464" name="AutoShape 840"/>
            <p:cNvCxnSpPr>
              <a:cxnSpLocks noChangeShapeType="1"/>
            </p:cNvCxnSpPr>
            <p:nvPr/>
          </p:nvCxnSpPr>
          <p:spPr bwMode="auto">
            <a:xfrm>
              <a:off x="2539116" y="2852535"/>
              <a:ext cx="0" cy="19931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5" name="AutoShape 841"/>
            <p:cNvCxnSpPr>
              <a:cxnSpLocks noChangeShapeType="1"/>
            </p:cNvCxnSpPr>
            <p:nvPr/>
          </p:nvCxnSpPr>
          <p:spPr bwMode="auto">
            <a:xfrm>
              <a:off x="2577874" y="2718274"/>
              <a:ext cx="692" cy="39101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6" name="AutoShape 842"/>
            <p:cNvCxnSpPr>
              <a:cxnSpLocks noChangeShapeType="1"/>
            </p:cNvCxnSpPr>
            <p:nvPr/>
          </p:nvCxnSpPr>
          <p:spPr bwMode="auto">
            <a:xfrm flipH="1" flipV="1">
              <a:off x="2560571" y="2700280"/>
              <a:ext cx="20764" cy="200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7" name="AutoShape 843"/>
            <p:cNvCxnSpPr>
              <a:cxnSpLocks noChangeShapeType="1"/>
            </p:cNvCxnSpPr>
            <p:nvPr/>
          </p:nvCxnSpPr>
          <p:spPr bwMode="auto">
            <a:xfrm>
              <a:off x="2377851" y="2990257"/>
              <a:ext cx="11212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8" name="AutoShape 844"/>
            <p:cNvCxnSpPr>
              <a:cxnSpLocks noChangeShapeType="1"/>
            </p:cNvCxnSpPr>
            <p:nvPr/>
          </p:nvCxnSpPr>
          <p:spPr bwMode="auto">
            <a:xfrm flipV="1">
              <a:off x="2484438" y="2793709"/>
              <a:ext cx="0" cy="19654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9" name="AutoShape 845"/>
            <p:cNvCxnSpPr>
              <a:cxnSpLocks noChangeShapeType="1"/>
            </p:cNvCxnSpPr>
            <p:nvPr/>
          </p:nvCxnSpPr>
          <p:spPr bwMode="auto">
            <a:xfrm>
              <a:off x="2129380" y="2747341"/>
              <a:ext cx="1384" cy="3031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70" name="AutoShape 846"/>
            <p:cNvCxnSpPr>
              <a:cxnSpLocks noChangeShapeType="1"/>
            </p:cNvCxnSpPr>
            <p:nvPr/>
          </p:nvCxnSpPr>
          <p:spPr bwMode="auto">
            <a:xfrm>
              <a:off x="2468519" y="2307186"/>
              <a:ext cx="0" cy="6228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71" name="AutoShape 847"/>
            <p:cNvCxnSpPr>
              <a:cxnSpLocks noChangeShapeType="1"/>
            </p:cNvCxnSpPr>
            <p:nvPr/>
          </p:nvCxnSpPr>
          <p:spPr bwMode="auto">
            <a:xfrm flipV="1">
              <a:off x="2471288" y="2536952"/>
              <a:ext cx="692" cy="1667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72" name="Arc 848"/>
            <p:cNvSpPr>
              <a:spLocks/>
            </p:cNvSpPr>
            <p:nvPr/>
          </p:nvSpPr>
          <p:spPr bwMode="auto">
            <a:xfrm rot="10809433" flipH="1">
              <a:off x="3746174" y="2611696"/>
              <a:ext cx="38759" cy="325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473" name="AutoShape 849"/>
            <p:cNvCxnSpPr>
              <a:cxnSpLocks noChangeShapeType="1"/>
            </p:cNvCxnSpPr>
            <p:nvPr/>
          </p:nvCxnSpPr>
          <p:spPr bwMode="auto">
            <a:xfrm flipH="1" flipV="1">
              <a:off x="3881137" y="2627613"/>
              <a:ext cx="20764" cy="2076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74" name="AutoShape 850"/>
            <p:cNvCxnSpPr>
              <a:cxnSpLocks noChangeShapeType="1"/>
            </p:cNvCxnSpPr>
            <p:nvPr/>
          </p:nvCxnSpPr>
          <p:spPr bwMode="auto">
            <a:xfrm rot="5400000">
              <a:off x="3759326" y="2590934"/>
              <a:ext cx="5398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75" name="AutoShape 851"/>
            <p:cNvCxnSpPr>
              <a:cxnSpLocks noChangeShapeType="1"/>
            </p:cNvCxnSpPr>
            <p:nvPr/>
          </p:nvCxnSpPr>
          <p:spPr bwMode="auto">
            <a:xfrm>
              <a:off x="2606943" y="2646299"/>
              <a:ext cx="114476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76" name="AutoShape 852"/>
            <p:cNvCxnSpPr>
              <a:cxnSpLocks noChangeShapeType="1"/>
            </p:cNvCxnSpPr>
            <p:nvPr/>
          </p:nvCxnSpPr>
          <p:spPr bwMode="auto">
            <a:xfrm>
              <a:off x="2045634" y="2773639"/>
              <a:ext cx="318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477" name="Group 853"/>
            <p:cNvGrpSpPr>
              <a:grpSpLocks/>
            </p:cNvGrpSpPr>
            <p:nvPr/>
          </p:nvGrpSpPr>
          <p:grpSpPr bwMode="auto">
            <a:xfrm rot="10800000">
              <a:off x="1957734" y="2617924"/>
              <a:ext cx="112124" cy="162636"/>
              <a:chOff x="5877" y="8484"/>
              <a:chExt cx="564" cy="895"/>
            </a:xfrm>
          </p:grpSpPr>
          <p:grpSp>
            <p:nvGrpSpPr>
              <p:cNvPr id="27478" name="Group 854"/>
              <p:cNvGrpSpPr>
                <a:grpSpLocks/>
              </p:cNvGrpSpPr>
              <p:nvPr/>
            </p:nvGrpSpPr>
            <p:grpSpPr bwMode="auto">
              <a:xfrm>
                <a:off x="5877" y="8489"/>
                <a:ext cx="564" cy="873"/>
                <a:chOff x="5877" y="8489"/>
                <a:chExt cx="564" cy="873"/>
              </a:xfrm>
            </p:grpSpPr>
            <p:sp>
              <p:nvSpPr>
                <p:cNvPr id="27479" name="Arc 855"/>
                <p:cNvSpPr>
                  <a:spLocks/>
                </p:cNvSpPr>
                <p:nvPr/>
              </p:nvSpPr>
              <p:spPr bwMode="auto">
                <a:xfrm rot="2730090">
                  <a:off x="5882" y="866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sp>
              <p:nvSpPr>
                <p:cNvPr id="27480" name="Arc 856"/>
                <p:cNvSpPr>
                  <a:spLocks/>
                </p:cNvSpPr>
                <p:nvPr/>
              </p:nvSpPr>
              <p:spPr bwMode="auto">
                <a:xfrm rot="2700000">
                  <a:off x="6236" y="851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sp>
              <p:nvSpPr>
                <p:cNvPr id="27481" name="Arc 857"/>
                <p:cNvSpPr>
                  <a:spLocks/>
                </p:cNvSpPr>
                <p:nvPr/>
              </p:nvSpPr>
              <p:spPr bwMode="auto">
                <a:xfrm rot="2700000">
                  <a:off x="6241" y="9183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cxnSp>
              <p:nvCxnSpPr>
                <p:cNvPr id="27482" name="AutoShape 858"/>
                <p:cNvCxnSpPr>
                  <a:cxnSpLocks noChangeShapeType="1"/>
                </p:cNvCxnSpPr>
                <p:nvPr/>
              </p:nvCxnSpPr>
              <p:spPr bwMode="auto">
                <a:xfrm>
                  <a:off x="6375" y="8584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483" name="AutoShape 859"/>
                <p:cNvCxnSpPr>
                  <a:cxnSpLocks noChangeShapeType="1"/>
                </p:cNvCxnSpPr>
                <p:nvPr/>
              </p:nvCxnSpPr>
              <p:spPr bwMode="auto">
                <a:xfrm>
                  <a:off x="5955" y="8489"/>
                  <a:ext cx="36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484" name="AutoShape 860"/>
                <p:cNvCxnSpPr>
                  <a:cxnSpLocks noChangeShapeType="1"/>
                </p:cNvCxnSpPr>
                <p:nvPr/>
              </p:nvCxnSpPr>
              <p:spPr bwMode="auto">
                <a:xfrm>
                  <a:off x="5957" y="8702"/>
                  <a:ext cx="361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485" name="AutoShape 861"/>
                <p:cNvCxnSpPr>
                  <a:cxnSpLocks noChangeShapeType="1"/>
                </p:cNvCxnSpPr>
                <p:nvPr/>
              </p:nvCxnSpPr>
              <p:spPr bwMode="auto">
                <a:xfrm>
                  <a:off x="5965" y="9159"/>
                  <a:ext cx="362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486" name="AutoShape 862"/>
                <p:cNvCxnSpPr>
                  <a:cxnSpLocks noChangeShapeType="1"/>
                </p:cNvCxnSpPr>
                <p:nvPr/>
              </p:nvCxnSpPr>
              <p:spPr bwMode="auto">
                <a:xfrm>
                  <a:off x="5959" y="9362"/>
                  <a:ext cx="362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7487" name="AutoShape 863"/>
              <p:cNvCxnSpPr>
                <a:cxnSpLocks noChangeShapeType="1"/>
              </p:cNvCxnSpPr>
              <p:nvPr/>
            </p:nvCxnSpPr>
            <p:spPr bwMode="auto">
              <a:xfrm>
                <a:off x="5968" y="8484"/>
                <a:ext cx="0" cy="89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488" name="AutoShape 864"/>
            <p:cNvCxnSpPr>
              <a:cxnSpLocks noChangeShapeType="1"/>
            </p:cNvCxnSpPr>
            <p:nvPr/>
          </p:nvCxnSpPr>
          <p:spPr bwMode="auto">
            <a:xfrm rot="10800000">
              <a:off x="2219356" y="2650451"/>
              <a:ext cx="0" cy="9342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489" name="Group 865"/>
            <p:cNvGrpSpPr>
              <a:grpSpLocks/>
            </p:cNvGrpSpPr>
            <p:nvPr/>
          </p:nvGrpSpPr>
          <p:grpSpPr bwMode="auto">
            <a:xfrm rot="5400000">
              <a:off x="2184061" y="2683669"/>
              <a:ext cx="92045" cy="33222"/>
              <a:chOff x="8705" y="1157"/>
              <a:chExt cx="367" cy="48"/>
            </a:xfrm>
          </p:grpSpPr>
          <p:cxnSp>
            <p:nvCxnSpPr>
              <p:cNvPr id="27490" name="AutoShape 866"/>
              <p:cNvCxnSpPr>
                <a:cxnSpLocks noChangeShapeType="1"/>
              </p:cNvCxnSpPr>
              <p:nvPr/>
            </p:nvCxnSpPr>
            <p:spPr bwMode="auto">
              <a:xfrm rot="5400000">
                <a:off x="8892" y="1026"/>
                <a:ext cx="0" cy="26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91" name="AutoShape 867"/>
              <p:cNvCxnSpPr>
                <a:cxnSpLocks noChangeShapeType="1"/>
              </p:cNvCxnSpPr>
              <p:nvPr/>
            </p:nvCxnSpPr>
            <p:spPr bwMode="auto">
              <a:xfrm rot="5400000" flipH="1">
                <a:off x="9021" y="1153"/>
                <a:ext cx="48" cy="5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92" name="AutoShape 868"/>
              <p:cNvCxnSpPr>
                <a:cxnSpLocks noChangeShapeType="1"/>
              </p:cNvCxnSpPr>
              <p:nvPr/>
            </p:nvCxnSpPr>
            <p:spPr bwMode="auto">
              <a:xfrm rot="5400000">
                <a:off x="8712" y="1150"/>
                <a:ext cx="48" cy="6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493" name="AutoShape 869"/>
            <p:cNvCxnSpPr>
              <a:cxnSpLocks noChangeShapeType="1"/>
            </p:cNvCxnSpPr>
            <p:nvPr/>
          </p:nvCxnSpPr>
          <p:spPr bwMode="auto">
            <a:xfrm rot="10800000">
              <a:off x="2112077" y="2649067"/>
              <a:ext cx="0" cy="9204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94" name="AutoShape 870"/>
            <p:cNvCxnSpPr>
              <a:cxnSpLocks noChangeShapeType="1"/>
            </p:cNvCxnSpPr>
            <p:nvPr/>
          </p:nvCxnSpPr>
          <p:spPr bwMode="auto">
            <a:xfrm>
              <a:off x="2078855" y="2650451"/>
              <a:ext cx="140500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95" name="AutoShape 871"/>
            <p:cNvCxnSpPr>
              <a:cxnSpLocks noChangeShapeType="1"/>
            </p:cNvCxnSpPr>
            <p:nvPr/>
          </p:nvCxnSpPr>
          <p:spPr bwMode="auto">
            <a:xfrm>
              <a:off x="2078855" y="2745957"/>
              <a:ext cx="137732" cy="207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96" name="AutoShape 872"/>
            <p:cNvCxnSpPr>
              <a:cxnSpLocks noChangeShapeType="1"/>
            </p:cNvCxnSpPr>
            <p:nvPr/>
          </p:nvCxnSpPr>
          <p:spPr bwMode="auto">
            <a:xfrm>
              <a:off x="2112077" y="2667061"/>
              <a:ext cx="12250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97" name="AutoShape 873"/>
            <p:cNvCxnSpPr>
              <a:cxnSpLocks noChangeShapeType="1"/>
            </p:cNvCxnSpPr>
            <p:nvPr/>
          </p:nvCxnSpPr>
          <p:spPr bwMode="auto">
            <a:xfrm>
              <a:off x="2112769" y="2730039"/>
              <a:ext cx="12250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98" name="AutoShape 874"/>
            <p:cNvCxnSpPr>
              <a:cxnSpLocks noChangeShapeType="1"/>
            </p:cNvCxnSpPr>
            <p:nvPr/>
          </p:nvCxnSpPr>
          <p:spPr bwMode="auto">
            <a:xfrm>
              <a:off x="2247041" y="2667061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99" name="AutoShape 875"/>
            <p:cNvCxnSpPr>
              <a:cxnSpLocks noChangeShapeType="1"/>
            </p:cNvCxnSpPr>
            <p:nvPr/>
          </p:nvCxnSpPr>
          <p:spPr bwMode="auto">
            <a:xfrm>
              <a:off x="2247041" y="2664293"/>
              <a:ext cx="692" cy="6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00" name="AutoShape 876"/>
            <p:cNvCxnSpPr>
              <a:cxnSpLocks noChangeShapeType="1"/>
            </p:cNvCxnSpPr>
            <p:nvPr/>
          </p:nvCxnSpPr>
          <p:spPr bwMode="auto">
            <a:xfrm>
              <a:off x="2241504" y="2664293"/>
              <a:ext cx="4775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01" name="AutoShape 877"/>
            <p:cNvCxnSpPr>
              <a:cxnSpLocks noChangeShapeType="1"/>
            </p:cNvCxnSpPr>
            <p:nvPr/>
          </p:nvCxnSpPr>
          <p:spPr bwMode="auto">
            <a:xfrm>
              <a:off x="2247733" y="2732807"/>
              <a:ext cx="4706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02" name="AutoShape 878"/>
            <p:cNvCxnSpPr>
              <a:cxnSpLocks noChangeShapeType="1"/>
            </p:cNvCxnSpPr>
            <p:nvPr/>
          </p:nvCxnSpPr>
          <p:spPr bwMode="auto">
            <a:xfrm>
              <a:off x="2271265" y="2644223"/>
              <a:ext cx="0" cy="10865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03" name="AutoShape 879"/>
            <p:cNvCxnSpPr>
              <a:cxnSpLocks noChangeShapeType="1"/>
            </p:cNvCxnSpPr>
            <p:nvPr/>
          </p:nvCxnSpPr>
          <p:spPr bwMode="auto">
            <a:xfrm>
              <a:off x="2292029" y="2662216"/>
              <a:ext cx="0" cy="6920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04" name="AutoShape 880"/>
            <p:cNvCxnSpPr>
              <a:cxnSpLocks noChangeShapeType="1"/>
            </p:cNvCxnSpPr>
            <p:nvPr/>
          </p:nvCxnSpPr>
          <p:spPr bwMode="auto">
            <a:xfrm>
              <a:off x="2289260" y="2661524"/>
              <a:ext cx="22840" cy="4290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05" name="AutoShape 881"/>
            <p:cNvCxnSpPr>
              <a:cxnSpLocks noChangeShapeType="1"/>
            </p:cNvCxnSpPr>
            <p:nvPr/>
          </p:nvCxnSpPr>
          <p:spPr bwMode="auto">
            <a:xfrm flipV="1">
              <a:off x="2292029" y="2700280"/>
              <a:ext cx="23532" cy="3252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06" name="AutoShape 882"/>
            <p:cNvCxnSpPr>
              <a:cxnSpLocks noChangeShapeType="1"/>
            </p:cNvCxnSpPr>
            <p:nvPr/>
          </p:nvCxnSpPr>
          <p:spPr bwMode="auto">
            <a:xfrm flipH="1">
              <a:off x="2216587" y="2649067"/>
              <a:ext cx="54678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07" name="AutoShape 883"/>
            <p:cNvCxnSpPr>
              <a:cxnSpLocks noChangeShapeType="1"/>
            </p:cNvCxnSpPr>
            <p:nvPr/>
          </p:nvCxnSpPr>
          <p:spPr bwMode="auto">
            <a:xfrm flipH="1">
              <a:off x="2213819" y="2748033"/>
              <a:ext cx="54678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08" name="AutoShape 884"/>
            <p:cNvCxnSpPr>
              <a:cxnSpLocks noChangeShapeType="1"/>
            </p:cNvCxnSpPr>
            <p:nvPr/>
          </p:nvCxnSpPr>
          <p:spPr bwMode="auto">
            <a:xfrm>
              <a:off x="2049786" y="2624845"/>
              <a:ext cx="318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09" name="AutoShape 885"/>
            <p:cNvCxnSpPr>
              <a:cxnSpLocks noChangeShapeType="1"/>
            </p:cNvCxnSpPr>
            <p:nvPr/>
          </p:nvCxnSpPr>
          <p:spPr bwMode="auto">
            <a:xfrm rot="1800000" flipV="1">
              <a:off x="2065013" y="2671213"/>
              <a:ext cx="692" cy="380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10" name="AutoShape 886"/>
            <p:cNvCxnSpPr>
              <a:cxnSpLocks noChangeShapeType="1"/>
            </p:cNvCxnSpPr>
            <p:nvPr/>
          </p:nvCxnSpPr>
          <p:spPr bwMode="auto">
            <a:xfrm rot="1800000" flipV="1">
              <a:off x="2065013" y="2696128"/>
              <a:ext cx="692" cy="380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11" name="AutoShape 887"/>
            <p:cNvCxnSpPr>
              <a:cxnSpLocks noChangeShapeType="1"/>
            </p:cNvCxnSpPr>
            <p:nvPr/>
          </p:nvCxnSpPr>
          <p:spPr bwMode="auto">
            <a:xfrm>
              <a:off x="2078855" y="2622077"/>
              <a:ext cx="28792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512" name="Rectangle 888"/>
            <p:cNvSpPr>
              <a:spLocks noChangeArrowheads="1"/>
            </p:cNvSpPr>
            <p:nvPr/>
          </p:nvSpPr>
          <p:spPr bwMode="auto">
            <a:xfrm rot="10800000">
              <a:off x="2420763" y="2379161"/>
              <a:ext cx="395201" cy="1460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513" name="AutoShape 889"/>
            <p:cNvCxnSpPr>
              <a:cxnSpLocks noChangeShapeType="1"/>
            </p:cNvCxnSpPr>
            <p:nvPr/>
          </p:nvCxnSpPr>
          <p:spPr bwMode="auto">
            <a:xfrm rot="10800000">
              <a:off x="2782742" y="2369472"/>
              <a:ext cx="0" cy="1570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514" name="Group 890"/>
            <p:cNvGrpSpPr>
              <a:grpSpLocks/>
            </p:cNvGrpSpPr>
            <p:nvPr/>
          </p:nvGrpSpPr>
          <p:grpSpPr bwMode="auto">
            <a:xfrm rot="5400000">
              <a:off x="2718381" y="2442138"/>
              <a:ext cx="155023" cy="20071"/>
              <a:chOff x="8705" y="1157"/>
              <a:chExt cx="367" cy="48"/>
            </a:xfrm>
          </p:grpSpPr>
          <p:cxnSp>
            <p:nvCxnSpPr>
              <p:cNvPr id="27515" name="AutoShape 891"/>
              <p:cNvCxnSpPr>
                <a:cxnSpLocks noChangeShapeType="1"/>
              </p:cNvCxnSpPr>
              <p:nvPr/>
            </p:nvCxnSpPr>
            <p:spPr bwMode="auto">
              <a:xfrm rot="5400000">
                <a:off x="8892" y="1026"/>
                <a:ext cx="0" cy="26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16" name="AutoShape 892"/>
              <p:cNvCxnSpPr>
                <a:cxnSpLocks noChangeShapeType="1"/>
              </p:cNvCxnSpPr>
              <p:nvPr/>
            </p:nvCxnSpPr>
            <p:spPr bwMode="auto">
              <a:xfrm rot="5400000" flipH="1">
                <a:off x="9021" y="1153"/>
                <a:ext cx="48" cy="5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17" name="AutoShape 893"/>
              <p:cNvCxnSpPr>
                <a:cxnSpLocks noChangeShapeType="1"/>
              </p:cNvCxnSpPr>
              <p:nvPr/>
            </p:nvCxnSpPr>
            <p:spPr bwMode="auto">
              <a:xfrm rot="5400000">
                <a:off x="8712" y="1150"/>
                <a:ext cx="48" cy="6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518" name="AutoShape 894"/>
            <p:cNvCxnSpPr>
              <a:cxnSpLocks noChangeShapeType="1"/>
            </p:cNvCxnSpPr>
            <p:nvPr/>
          </p:nvCxnSpPr>
          <p:spPr bwMode="auto">
            <a:xfrm rot="10800000">
              <a:off x="2461598" y="2375008"/>
              <a:ext cx="0" cy="15502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19" name="AutoShape 895"/>
            <p:cNvCxnSpPr>
              <a:cxnSpLocks noChangeShapeType="1"/>
            </p:cNvCxnSpPr>
            <p:nvPr/>
          </p:nvCxnSpPr>
          <p:spPr bwMode="auto">
            <a:xfrm flipH="1">
              <a:off x="2372315" y="2531416"/>
              <a:ext cx="415272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20" name="AutoShape 896"/>
            <p:cNvCxnSpPr>
              <a:cxnSpLocks noChangeShapeType="1"/>
            </p:cNvCxnSpPr>
            <p:nvPr/>
          </p:nvCxnSpPr>
          <p:spPr bwMode="auto">
            <a:xfrm flipH="1" flipV="1">
              <a:off x="2373699" y="2372240"/>
              <a:ext cx="405583" cy="27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21" name="AutoShape 897"/>
            <p:cNvCxnSpPr>
              <a:cxnSpLocks noChangeShapeType="1"/>
            </p:cNvCxnSpPr>
            <p:nvPr/>
          </p:nvCxnSpPr>
          <p:spPr bwMode="auto">
            <a:xfrm flipH="1">
              <a:off x="2460906" y="2391618"/>
              <a:ext cx="33567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22" name="AutoShape 898"/>
            <p:cNvCxnSpPr>
              <a:cxnSpLocks noChangeShapeType="1"/>
            </p:cNvCxnSpPr>
            <p:nvPr/>
          </p:nvCxnSpPr>
          <p:spPr bwMode="auto">
            <a:xfrm flipH="1">
              <a:off x="2466443" y="2512038"/>
              <a:ext cx="33221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523" name="Group 899"/>
            <p:cNvGrpSpPr>
              <a:grpSpLocks/>
            </p:cNvGrpSpPr>
            <p:nvPr/>
          </p:nvGrpSpPr>
          <p:grpSpPr bwMode="auto">
            <a:xfrm rot="10800000">
              <a:off x="2226277" y="2320335"/>
              <a:ext cx="171646" cy="266446"/>
              <a:chOff x="5877" y="8489"/>
              <a:chExt cx="564" cy="873"/>
            </a:xfrm>
          </p:grpSpPr>
          <p:sp>
            <p:nvSpPr>
              <p:cNvPr id="27524" name="Arc 900"/>
              <p:cNvSpPr>
                <a:spLocks/>
              </p:cNvSpPr>
              <p:nvPr/>
            </p:nvSpPr>
            <p:spPr bwMode="auto">
              <a:xfrm rot="2730090">
                <a:off x="5882" y="8663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7525" name="Arc 901"/>
              <p:cNvSpPr>
                <a:spLocks/>
              </p:cNvSpPr>
              <p:nvPr/>
            </p:nvSpPr>
            <p:spPr bwMode="auto">
              <a:xfrm rot="2700000">
                <a:off x="6236" y="8516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7526" name="Arc 902"/>
              <p:cNvSpPr>
                <a:spLocks/>
              </p:cNvSpPr>
              <p:nvPr/>
            </p:nvSpPr>
            <p:spPr bwMode="auto">
              <a:xfrm rot="2700000">
                <a:off x="6241" y="9183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7527" name="AutoShape 903"/>
              <p:cNvCxnSpPr>
                <a:cxnSpLocks noChangeShapeType="1"/>
              </p:cNvCxnSpPr>
              <p:nvPr/>
            </p:nvCxnSpPr>
            <p:spPr bwMode="auto">
              <a:xfrm>
                <a:off x="6375" y="8584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28" name="AutoShape 904"/>
              <p:cNvCxnSpPr>
                <a:cxnSpLocks noChangeShapeType="1"/>
              </p:cNvCxnSpPr>
              <p:nvPr/>
            </p:nvCxnSpPr>
            <p:spPr bwMode="auto">
              <a:xfrm>
                <a:off x="5955" y="8489"/>
                <a:ext cx="3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29" name="AutoShape 905"/>
              <p:cNvCxnSpPr>
                <a:cxnSpLocks noChangeShapeType="1"/>
              </p:cNvCxnSpPr>
              <p:nvPr/>
            </p:nvCxnSpPr>
            <p:spPr bwMode="auto">
              <a:xfrm>
                <a:off x="5957" y="8702"/>
                <a:ext cx="3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30" name="AutoShape 906"/>
              <p:cNvCxnSpPr>
                <a:cxnSpLocks noChangeShapeType="1"/>
              </p:cNvCxnSpPr>
              <p:nvPr/>
            </p:nvCxnSpPr>
            <p:spPr bwMode="auto">
              <a:xfrm>
                <a:off x="5965" y="9159"/>
                <a:ext cx="36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31" name="AutoShape 907"/>
              <p:cNvCxnSpPr>
                <a:cxnSpLocks noChangeShapeType="1"/>
              </p:cNvCxnSpPr>
              <p:nvPr/>
            </p:nvCxnSpPr>
            <p:spPr bwMode="auto">
              <a:xfrm>
                <a:off x="5959" y="9362"/>
                <a:ext cx="36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532" name="AutoShape 908"/>
            <p:cNvCxnSpPr>
              <a:cxnSpLocks noChangeShapeType="1"/>
            </p:cNvCxnSpPr>
            <p:nvPr/>
          </p:nvCxnSpPr>
          <p:spPr bwMode="auto">
            <a:xfrm flipV="1">
              <a:off x="2370930" y="2309954"/>
              <a:ext cx="0" cy="3176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33" name="AutoShape 909"/>
            <p:cNvCxnSpPr>
              <a:cxnSpLocks noChangeShapeType="1"/>
            </p:cNvCxnSpPr>
            <p:nvPr/>
          </p:nvCxnSpPr>
          <p:spPr bwMode="auto">
            <a:xfrm>
              <a:off x="2366778" y="2309954"/>
              <a:ext cx="20556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534" name="Group 910"/>
            <p:cNvGrpSpPr>
              <a:grpSpLocks/>
            </p:cNvGrpSpPr>
            <p:nvPr/>
          </p:nvGrpSpPr>
          <p:grpSpPr bwMode="auto">
            <a:xfrm flipH="1" flipV="1">
              <a:off x="2563340" y="2296805"/>
              <a:ext cx="209713" cy="310046"/>
              <a:chOff x="4048" y="9717"/>
              <a:chExt cx="586" cy="866"/>
            </a:xfrm>
          </p:grpSpPr>
          <p:grpSp>
            <p:nvGrpSpPr>
              <p:cNvPr id="27535" name="Group 911"/>
              <p:cNvGrpSpPr>
                <a:grpSpLocks/>
              </p:cNvGrpSpPr>
              <p:nvPr/>
            </p:nvGrpSpPr>
            <p:grpSpPr bwMode="auto">
              <a:xfrm>
                <a:off x="4048" y="9717"/>
                <a:ext cx="586" cy="866"/>
                <a:chOff x="4048" y="9717"/>
                <a:chExt cx="586" cy="866"/>
              </a:xfrm>
            </p:grpSpPr>
            <p:sp>
              <p:nvSpPr>
                <p:cNvPr id="27536" name="Rectangle 912"/>
                <p:cNvSpPr>
                  <a:spLocks noChangeArrowheads="1"/>
                </p:cNvSpPr>
                <p:nvPr/>
              </p:nvSpPr>
              <p:spPr bwMode="auto">
                <a:xfrm>
                  <a:off x="4137" y="9871"/>
                  <a:ext cx="480" cy="56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grpSp>
              <p:nvGrpSpPr>
                <p:cNvPr id="27537" name="Group 913"/>
                <p:cNvGrpSpPr>
                  <a:grpSpLocks/>
                </p:cNvGrpSpPr>
                <p:nvPr/>
              </p:nvGrpSpPr>
              <p:grpSpPr bwMode="auto">
                <a:xfrm>
                  <a:off x="4048" y="9717"/>
                  <a:ext cx="586" cy="866"/>
                  <a:chOff x="4093" y="9717"/>
                  <a:chExt cx="586" cy="866"/>
                </a:xfrm>
              </p:grpSpPr>
              <p:sp>
                <p:nvSpPr>
                  <p:cNvPr id="27538" name="Arc 914"/>
                  <p:cNvSpPr>
                    <a:spLocks/>
                  </p:cNvSpPr>
                  <p:nvPr/>
                </p:nvSpPr>
                <p:spPr bwMode="auto">
                  <a:xfrm rot="2730090">
                    <a:off x="4098" y="9888"/>
                    <a:ext cx="554" cy="564"/>
                  </a:xfrm>
                  <a:custGeom>
                    <a:avLst/>
                    <a:gdLst>
                      <a:gd name="G0" fmla="+- 0 0 0"/>
                      <a:gd name="G1" fmla="+- 20179 0 0"/>
                      <a:gd name="G2" fmla="+- 21600 0 0"/>
                      <a:gd name="T0" fmla="*/ 7705 w 19801"/>
                      <a:gd name="T1" fmla="*/ 0 h 20179"/>
                      <a:gd name="T2" fmla="*/ 19801 w 19801"/>
                      <a:gd name="T3" fmla="*/ 11549 h 20179"/>
                      <a:gd name="T4" fmla="*/ 0 w 19801"/>
                      <a:gd name="T5" fmla="*/ 20179 h 20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801" h="20179" fill="none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</a:path>
                      <a:path w="19801" h="20179" stroke="0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  <a:lnTo>
                          <a:pt x="0" y="2017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400"/>
                  </a:p>
                </p:txBody>
              </p:sp>
              <p:sp>
                <p:nvSpPr>
                  <p:cNvPr id="27539" name="Arc 915"/>
                  <p:cNvSpPr>
                    <a:spLocks/>
                  </p:cNvSpPr>
                  <p:nvPr/>
                </p:nvSpPr>
                <p:spPr bwMode="auto">
                  <a:xfrm rot="2700000">
                    <a:off x="4452" y="9741"/>
                    <a:ext cx="154" cy="146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400"/>
                  </a:p>
                </p:txBody>
              </p:sp>
              <p:sp>
                <p:nvSpPr>
                  <p:cNvPr id="27540" name="Arc 916"/>
                  <p:cNvSpPr>
                    <a:spLocks/>
                  </p:cNvSpPr>
                  <p:nvPr/>
                </p:nvSpPr>
                <p:spPr bwMode="auto">
                  <a:xfrm rot="2700000">
                    <a:off x="4457" y="10408"/>
                    <a:ext cx="152" cy="146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400"/>
                  </a:p>
                </p:txBody>
              </p:sp>
              <p:cxnSp>
                <p:nvCxnSpPr>
                  <p:cNvPr id="27541" name="AutoShape 9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91" y="9809"/>
                    <a:ext cx="0" cy="69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42" name="AutoShape 9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42" y="9717"/>
                    <a:ext cx="29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43" name="AutoShape 9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38" y="9927"/>
                    <a:ext cx="29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44" name="AutoShape 9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42" y="10387"/>
                    <a:ext cx="29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45" name="AutoShape 9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37" y="10583"/>
                    <a:ext cx="29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46" name="AutoShape 9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86" y="9821"/>
                    <a:ext cx="0" cy="69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7547" name="Arc 923"/>
                  <p:cNvSpPr>
                    <a:spLocks/>
                  </p:cNvSpPr>
                  <p:nvPr/>
                </p:nvSpPr>
                <p:spPr bwMode="auto">
                  <a:xfrm rot="18869910" flipH="1">
                    <a:off x="4120" y="9883"/>
                    <a:ext cx="554" cy="564"/>
                  </a:xfrm>
                  <a:custGeom>
                    <a:avLst/>
                    <a:gdLst>
                      <a:gd name="G0" fmla="+- 0 0 0"/>
                      <a:gd name="G1" fmla="+- 20179 0 0"/>
                      <a:gd name="G2" fmla="+- 21600 0 0"/>
                      <a:gd name="T0" fmla="*/ 7705 w 19801"/>
                      <a:gd name="T1" fmla="*/ 0 h 20179"/>
                      <a:gd name="T2" fmla="*/ 19801 w 19801"/>
                      <a:gd name="T3" fmla="*/ 11549 h 20179"/>
                      <a:gd name="T4" fmla="*/ 0 w 19801"/>
                      <a:gd name="T5" fmla="*/ 20179 h 20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801" h="20179" fill="none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</a:path>
                      <a:path w="19801" h="20179" stroke="0" extrusionOk="0">
                        <a:moveTo>
                          <a:pt x="7705" y="-1"/>
                        </a:moveTo>
                        <a:cubicBezTo>
                          <a:pt x="13124" y="2069"/>
                          <a:pt x="17483" y="6231"/>
                          <a:pt x="19801" y="11548"/>
                        </a:cubicBezTo>
                        <a:lnTo>
                          <a:pt x="0" y="2017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400"/>
                  </a:p>
                </p:txBody>
              </p:sp>
              <p:sp>
                <p:nvSpPr>
                  <p:cNvPr id="27548" name="Arc 924"/>
                  <p:cNvSpPr>
                    <a:spLocks/>
                  </p:cNvSpPr>
                  <p:nvPr/>
                </p:nvSpPr>
                <p:spPr bwMode="auto">
                  <a:xfrm rot="18900000" flipH="1">
                    <a:off x="4165" y="10412"/>
                    <a:ext cx="152" cy="146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400"/>
                  </a:p>
                </p:txBody>
              </p:sp>
              <p:sp>
                <p:nvSpPr>
                  <p:cNvPr id="27549" name="Arc 925"/>
                  <p:cNvSpPr>
                    <a:spLocks/>
                  </p:cNvSpPr>
                  <p:nvPr/>
                </p:nvSpPr>
                <p:spPr bwMode="auto">
                  <a:xfrm rot="18900000" flipH="1">
                    <a:off x="4169" y="9746"/>
                    <a:ext cx="154" cy="146"/>
                  </a:xfrm>
                  <a:custGeom>
                    <a:avLst/>
                    <a:gdLst>
                      <a:gd name="G0" fmla="+- 5378 0 0"/>
                      <a:gd name="G1" fmla="+- 21600 0 0"/>
                      <a:gd name="G2" fmla="+- 21600 0 0"/>
                      <a:gd name="T0" fmla="*/ 0 w 26978"/>
                      <a:gd name="T1" fmla="*/ 680 h 25668"/>
                      <a:gd name="T2" fmla="*/ 26592 w 26978"/>
                      <a:gd name="T3" fmla="*/ 25668 h 25668"/>
                      <a:gd name="T4" fmla="*/ 5378 w 26978"/>
                      <a:gd name="T5" fmla="*/ 21600 h 25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978" h="25668" fill="none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</a:path>
                      <a:path w="26978" h="25668" stroke="0" extrusionOk="0">
                        <a:moveTo>
                          <a:pt x="0" y="680"/>
                        </a:moveTo>
                        <a:cubicBezTo>
                          <a:pt x="1757" y="228"/>
                          <a:pt x="3563" y="-1"/>
                          <a:pt x="5378" y="0"/>
                        </a:cubicBezTo>
                        <a:cubicBezTo>
                          <a:pt x="17307" y="0"/>
                          <a:pt x="26978" y="9670"/>
                          <a:pt x="26978" y="21600"/>
                        </a:cubicBezTo>
                        <a:cubicBezTo>
                          <a:pt x="26978" y="22965"/>
                          <a:pt x="26848" y="24327"/>
                          <a:pt x="26591" y="25667"/>
                        </a:cubicBezTo>
                        <a:lnTo>
                          <a:pt x="5378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 sz="1400"/>
                  </a:p>
                </p:txBody>
              </p:sp>
            </p:grpSp>
            <p:cxnSp>
              <p:nvCxnSpPr>
                <p:cNvPr id="27550" name="AutoShape 926"/>
                <p:cNvCxnSpPr>
                  <a:cxnSpLocks noChangeShapeType="1"/>
                </p:cNvCxnSpPr>
                <p:nvPr/>
              </p:nvCxnSpPr>
              <p:spPr bwMode="auto">
                <a:xfrm>
                  <a:off x="4545" y="9766"/>
                  <a:ext cx="0" cy="77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551" name="AutoShape 92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47" y="10027"/>
                  <a:ext cx="70" cy="10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552" name="AutoShape 9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44" y="10114"/>
                  <a:ext cx="70" cy="10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553" name="AutoShape 929"/>
                <p:cNvCxnSpPr>
                  <a:cxnSpLocks noChangeShapeType="1"/>
                </p:cNvCxnSpPr>
                <p:nvPr/>
              </p:nvCxnSpPr>
              <p:spPr bwMode="auto">
                <a:xfrm>
                  <a:off x="4538" y="10548"/>
                  <a:ext cx="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554" name="AutoShape 930"/>
                <p:cNvCxnSpPr>
                  <a:cxnSpLocks noChangeShapeType="1"/>
                </p:cNvCxnSpPr>
                <p:nvPr/>
              </p:nvCxnSpPr>
              <p:spPr bwMode="auto">
                <a:xfrm>
                  <a:off x="4542" y="9752"/>
                  <a:ext cx="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7555" name="AutoShape 931"/>
              <p:cNvCxnSpPr>
                <a:cxnSpLocks noChangeShapeType="1"/>
              </p:cNvCxnSpPr>
              <p:nvPr/>
            </p:nvCxnSpPr>
            <p:spPr bwMode="auto">
              <a:xfrm>
                <a:off x="4617" y="9748"/>
                <a:ext cx="0" cy="81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556" name="AutoShape 932"/>
            <p:cNvCxnSpPr>
              <a:cxnSpLocks noChangeShapeType="1"/>
            </p:cNvCxnSpPr>
            <p:nvPr/>
          </p:nvCxnSpPr>
          <p:spPr bwMode="auto">
            <a:xfrm>
              <a:off x="2366778" y="2353554"/>
              <a:ext cx="20556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57" name="AutoShape 933"/>
            <p:cNvCxnSpPr>
              <a:cxnSpLocks noChangeShapeType="1"/>
            </p:cNvCxnSpPr>
            <p:nvPr/>
          </p:nvCxnSpPr>
          <p:spPr bwMode="auto">
            <a:xfrm>
              <a:off x="2366778" y="2550794"/>
              <a:ext cx="20556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58" name="AutoShape 934"/>
            <p:cNvCxnSpPr>
              <a:cxnSpLocks noChangeShapeType="1"/>
            </p:cNvCxnSpPr>
            <p:nvPr/>
          </p:nvCxnSpPr>
          <p:spPr bwMode="auto">
            <a:xfrm>
              <a:off x="2127996" y="2622077"/>
              <a:ext cx="0" cy="2906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59" name="AutoShape 935"/>
            <p:cNvCxnSpPr>
              <a:cxnSpLocks noChangeShapeType="1"/>
            </p:cNvCxnSpPr>
            <p:nvPr/>
          </p:nvCxnSpPr>
          <p:spPr bwMode="auto">
            <a:xfrm>
              <a:off x="2127996" y="2794401"/>
              <a:ext cx="36197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60" name="AutoShape 936"/>
            <p:cNvCxnSpPr>
              <a:cxnSpLocks noChangeShapeType="1"/>
            </p:cNvCxnSpPr>
            <p:nvPr/>
          </p:nvCxnSpPr>
          <p:spPr bwMode="auto">
            <a:xfrm>
              <a:off x="2226277" y="2453904"/>
              <a:ext cx="61529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561" name="AutoShape 937"/>
            <p:cNvCxnSpPr>
              <a:cxnSpLocks noChangeShapeType="1"/>
            </p:cNvCxnSpPr>
            <p:nvPr/>
          </p:nvCxnSpPr>
          <p:spPr bwMode="auto">
            <a:xfrm>
              <a:off x="1956350" y="2698896"/>
              <a:ext cx="375129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562" name="AutoShape 938"/>
            <p:cNvCxnSpPr>
              <a:cxnSpLocks noChangeShapeType="1"/>
            </p:cNvCxnSpPr>
            <p:nvPr/>
          </p:nvCxnSpPr>
          <p:spPr bwMode="auto">
            <a:xfrm>
              <a:off x="3549612" y="2453904"/>
              <a:ext cx="80701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563" name="AutoShape 939"/>
            <p:cNvCxnSpPr>
              <a:cxnSpLocks noChangeShapeType="1"/>
            </p:cNvCxnSpPr>
            <p:nvPr/>
          </p:nvCxnSpPr>
          <p:spPr bwMode="auto">
            <a:xfrm rot="10800000" flipH="1" flipV="1">
              <a:off x="2471288" y="2669829"/>
              <a:ext cx="29761" cy="304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564" name="Group 940"/>
            <p:cNvGrpSpPr>
              <a:grpSpLocks/>
            </p:cNvGrpSpPr>
            <p:nvPr/>
          </p:nvGrpSpPr>
          <p:grpSpPr bwMode="auto">
            <a:xfrm>
              <a:off x="1761172" y="2999946"/>
              <a:ext cx="300380" cy="112115"/>
              <a:chOff x="1876" y="3013"/>
              <a:chExt cx="654" cy="244"/>
            </a:xfrm>
          </p:grpSpPr>
          <p:cxnSp>
            <p:nvCxnSpPr>
              <p:cNvPr id="27565" name="AutoShape 941"/>
              <p:cNvCxnSpPr>
                <a:cxnSpLocks noChangeShapeType="1"/>
              </p:cNvCxnSpPr>
              <p:nvPr/>
            </p:nvCxnSpPr>
            <p:spPr bwMode="auto">
              <a:xfrm>
                <a:off x="1876" y="3021"/>
                <a:ext cx="101" cy="17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66" name="AutoShape 942"/>
              <p:cNvCxnSpPr>
                <a:cxnSpLocks noChangeShapeType="1"/>
              </p:cNvCxnSpPr>
              <p:nvPr/>
            </p:nvCxnSpPr>
            <p:spPr bwMode="auto">
              <a:xfrm>
                <a:off x="2027" y="3028"/>
                <a:ext cx="104" cy="17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67" name="AutoShape 943"/>
              <p:cNvCxnSpPr>
                <a:cxnSpLocks noChangeShapeType="1"/>
              </p:cNvCxnSpPr>
              <p:nvPr/>
            </p:nvCxnSpPr>
            <p:spPr bwMode="auto">
              <a:xfrm>
                <a:off x="2170" y="3015"/>
                <a:ext cx="107" cy="1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68" name="AutoShape 944"/>
              <p:cNvCxnSpPr>
                <a:cxnSpLocks noChangeShapeType="1"/>
              </p:cNvCxnSpPr>
              <p:nvPr/>
            </p:nvCxnSpPr>
            <p:spPr bwMode="auto">
              <a:xfrm>
                <a:off x="2320" y="3015"/>
                <a:ext cx="110" cy="1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69" name="AutoShape 945"/>
              <p:cNvCxnSpPr>
                <a:cxnSpLocks noChangeShapeType="1"/>
              </p:cNvCxnSpPr>
              <p:nvPr/>
            </p:nvCxnSpPr>
            <p:spPr bwMode="auto">
              <a:xfrm>
                <a:off x="2468" y="3021"/>
                <a:ext cx="51" cy="8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70" name="AutoShape 946"/>
              <p:cNvCxnSpPr>
                <a:cxnSpLocks noChangeShapeType="1"/>
              </p:cNvCxnSpPr>
              <p:nvPr/>
            </p:nvCxnSpPr>
            <p:spPr bwMode="auto">
              <a:xfrm>
                <a:off x="2530" y="3013"/>
                <a:ext cx="0" cy="24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571" name="AutoShape 947"/>
            <p:cNvCxnSpPr>
              <a:cxnSpLocks noChangeShapeType="1"/>
            </p:cNvCxnSpPr>
            <p:nvPr/>
          </p:nvCxnSpPr>
          <p:spPr bwMode="auto">
            <a:xfrm flipH="1">
              <a:off x="1714800" y="3004098"/>
              <a:ext cx="34675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72" name="AutoShape 948"/>
            <p:cNvCxnSpPr>
              <a:cxnSpLocks noChangeShapeType="1"/>
            </p:cNvCxnSpPr>
            <p:nvPr/>
          </p:nvCxnSpPr>
          <p:spPr bwMode="auto">
            <a:xfrm flipH="1" flipV="1">
              <a:off x="1515469" y="2887138"/>
              <a:ext cx="199331" cy="11626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573" name="Freeform 949"/>
            <p:cNvSpPr>
              <a:spLocks/>
            </p:cNvSpPr>
            <p:nvPr/>
          </p:nvSpPr>
          <p:spPr bwMode="auto">
            <a:xfrm>
              <a:off x="1417880" y="2887138"/>
              <a:ext cx="120429" cy="150732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159" y="64"/>
                </a:cxn>
                <a:cxn ang="0">
                  <a:pos x="140" y="136"/>
                </a:cxn>
                <a:cxn ang="0">
                  <a:pos x="107" y="178"/>
                </a:cxn>
                <a:cxn ang="0">
                  <a:pos x="126" y="300"/>
                </a:cxn>
                <a:cxn ang="0">
                  <a:pos x="128" y="379"/>
                </a:cxn>
                <a:cxn ang="0">
                  <a:pos x="121" y="522"/>
                </a:cxn>
                <a:cxn ang="0">
                  <a:pos x="26" y="570"/>
                </a:cxn>
                <a:cxn ang="0">
                  <a:pos x="74" y="607"/>
                </a:cxn>
                <a:cxn ang="0">
                  <a:pos x="121" y="816"/>
                </a:cxn>
                <a:cxn ang="0">
                  <a:pos x="183" y="918"/>
                </a:cxn>
                <a:cxn ang="0">
                  <a:pos x="140" y="1234"/>
                </a:cxn>
                <a:cxn ang="0">
                  <a:pos x="80" y="1384"/>
                </a:cxn>
                <a:cxn ang="0">
                  <a:pos x="48" y="1613"/>
                </a:cxn>
                <a:cxn ang="0">
                  <a:pos x="2" y="1719"/>
                </a:cxn>
                <a:cxn ang="0">
                  <a:pos x="80" y="1905"/>
                </a:cxn>
                <a:cxn ang="0">
                  <a:pos x="107" y="2026"/>
                </a:cxn>
                <a:cxn ang="0">
                  <a:pos x="53" y="2304"/>
                </a:cxn>
                <a:cxn ang="0">
                  <a:pos x="54" y="2397"/>
                </a:cxn>
                <a:cxn ang="0">
                  <a:pos x="60" y="2666"/>
                </a:cxn>
                <a:cxn ang="0">
                  <a:pos x="159" y="2790"/>
                </a:cxn>
                <a:cxn ang="0">
                  <a:pos x="192" y="2833"/>
                </a:cxn>
                <a:cxn ang="0">
                  <a:pos x="238" y="2868"/>
                </a:cxn>
                <a:cxn ang="0">
                  <a:pos x="225" y="3018"/>
                </a:cxn>
                <a:cxn ang="0">
                  <a:pos x="179" y="3104"/>
                </a:cxn>
                <a:cxn ang="0">
                  <a:pos x="140" y="3204"/>
                </a:cxn>
                <a:cxn ang="0">
                  <a:pos x="126" y="3261"/>
                </a:cxn>
                <a:cxn ang="0">
                  <a:pos x="120" y="3282"/>
                </a:cxn>
              </a:cxnLst>
              <a:rect l="0" t="0" r="r" b="b"/>
              <a:pathLst>
                <a:path w="262" h="3282">
                  <a:moveTo>
                    <a:pt x="212" y="0"/>
                  </a:moveTo>
                  <a:cubicBezTo>
                    <a:pt x="197" y="24"/>
                    <a:pt x="159" y="64"/>
                    <a:pt x="159" y="64"/>
                  </a:cubicBezTo>
                  <a:cubicBezTo>
                    <a:pt x="153" y="85"/>
                    <a:pt x="149" y="117"/>
                    <a:pt x="140" y="136"/>
                  </a:cubicBezTo>
                  <a:cubicBezTo>
                    <a:pt x="132" y="152"/>
                    <a:pt x="117" y="163"/>
                    <a:pt x="107" y="178"/>
                  </a:cubicBezTo>
                  <a:cubicBezTo>
                    <a:pt x="93" y="222"/>
                    <a:pt x="88" y="271"/>
                    <a:pt x="126" y="300"/>
                  </a:cubicBezTo>
                  <a:cubicBezTo>
                    <a:pt x="135" y="314"/>
                    <a:pt x="129" y="362"/>
                    <a:pt x="128" y="379"/>
                  </a:cubicBezTo>
                  <a:cubicBezTo>
                    <a:pt x="122" y="467"/>
                    <a:pt x="137" y="445"/>
                    <a:pt x="121" y="522"/>
                  </a:cubicBezTo>
                  <a:cubicBezTo>
                    <a:pt x="118" y="536"/>
                    <a:pt x="32" y="557"/>
                    <a:pt x="26" y="570"/>
                  </a:cubicBezTo>
                  <a:cubicBezTo>
                    <a:pt x="21" y="581"/>
                    <a:pt x="83" y="603"/>
                    <a:pt x="74" y="607"/>
                  </a:cubicBezTo>
                  <a:cubicBezTo>
                    <a:pt x="41" y="659"/>
                    <a:pt x="75" y="762"/>
                    <a:pt x="121" y="816"/>
                  </a:cubicBezTo>
                  <a:cubicBezTo>
                    <a:pt x="130" y="842"/>
                    <a:pt x="165" y="900"/>
                    <a:pt x="183" y="918"/>
                  </a:cubicBezTo>
                  <a:cubicBezTo>
                    <a:pt x="210" y="1018"/>
                    <a:pt x="168" y="1132"/>
                    <a:pt x="140" y="1234"/>
                  </a:cubicBezTo>
                  <a:cubicBezTo>
                    <a:pt x="130" y="1319"/>
                    <a:pt x="114" y="1316"/>
                    <a:pt x="80" y="1384"/>
                  </a:cubicBezTo>
                  <a:cubicBezTo>
                    <a:pt x="67" y="1461"/>
                    <a:pt x="69" y="1538"/>
                    <a:pt x="48" y="1613"/>
                  </a:cubicBezTo>
                  <a:cubicBezTo>
                    <a:pt x="35" y="1669"/>
                    <a:pt x="0" y="1673"/>
                    <a:pt x="2" y="1719"/>
                  </a:cubicBezTo>
                  <a:cubicBezTo>
                    <a:pt x="7" y="1768"/>
                    <a:pt x="63" y="1854"/>
                    <a:pt x="80" y="1905"/>
                  </a:cubicBezTo>
                  <a:cubicBezTo>
                    <a:pt x="93" y="1946"/>
                    <a:pt x="94" y="1986"/>
                    <a:pt x="107" y="2026"/>
                  </a:cubicBezTo>
                  <a:cubicBezTo>
                    <a:pt x="110" y="2101"/>
                    <a:pt x="104" y="2233"/>
                    <a:pt x="53" y="2304"/>
                  </a:cubicBezTo>
                  <a:cubicBezTo>
                    <a:pt x="46" y="2327"/>
                    <a:pt x="54" y="2397"/>
                    <a:pt x="54" y="2397"/>
                  </a:cubicBezTo>
                  <a:cubicBezTo>
                    <a:pt x="56" y="2452"/>
                    <a:pt x="43" y="2601"/>
                    <a:pt x="60" y="2666"/>
                  </a:cubicBezTo>
                  <a:cubicBezTo>
                    <a:pt x="82" y="2715"/>
                    <a:pt x="144" y="2762"/>
                    <a:pt x="159" y="2790"/>
                  </a:cubicBezTo>
                  <a:cubicBezTo>
                    <a:pt x="171" y="2803"/>
                    <a:pt x="179" y="2821"/>
                    <a:pt x="192" y="2833"/>
                  </a:cubicBezTo>
                  <a:cubicBezTo>
                    <a:pt x="206" y="2847"/>
                    <a:pt x="238" y="2868"/>
                    <a:pt x="238" y="2868"/>
                  </a:cubicBezTo>
                  <a:cubicBezTo>
                    <a:pt x="262" y="2920"/>
                    <a:pt x="253" y="2973"/>
                    <a:pt x="225" y="3018"/>
                  </a:cubicBezTo>
                  <a:cubicBezTo>
                    <a:pt x="216" y="3052"/>
                    <a:pt x="189" y="3073"/>
                    <a:pt x="179" y="3104"/>
                  </a:cubicBezTo>
                  <a:cubicBezTo>
                    <a:pt x="167" y="3140"/>
                    <a:pt x="156" y="3170"/>
                    <a:pt x="140" y="3204"/>
                  </a:cubicBezTo>
                  <a:cubicBezTo>
                    <a:pt x="132" y="3221"/>
                    <a:pt x="130" y="3243"/>
                    <a:pt x="126" y="3261"/>
                  </a:cubicBezTo>
                  <a:cubicBezTo>
                    <a:pt x="124" y="3268"/>
                    <a:pt x="120" y="3282"/>
                    <a:pt x="120" y="3282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574" name="AutoShape 950"/>
            <p:cNvCxnSpPr>
              <a:cxnSpLocks noChangeShapeType="1"/>
            </p:cNvCxnSpPr>
            <p:nvPr/>
          </p:nvCxnSpPr>
          <p:spPr bwMode="auto">
            <a:xfrm>
              <a:off x="2065013" y="3054619"/>
              <a:ext cx="51078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75" name="AutoShape 951"/>
            <p:cNvCxnSpPr>
              <a:cxnSpLocks noChangeShapeType="1"/>
            </p:cNvCxnSpPr>
            <p:nvPr/>
          </p:nvCxnSpPr>
          <p:spPr bwMode="auto">
            <a:xfrm>
              <a:off x="1471866" y="3109292"/>
              <a:ext cx="280654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76" name="AutoShape 952"/>
            <p:cNvCxnSpPr>
              <a:cxnSpLocks noChangeShapeType="1"/>
            </p:cNvCxnSpPr>
            <p:nvPr/>
          </p:nvCxnSpPr>
          <p:spPr bwMode="auto">
            <a:xfrm flipH="1">
              <a:off x="1471866" y="3091298"/>
              <a:ext cx="58968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77" name="AutoShape 953"/>
            <p:cNvCxnSpPr>
              <a:cxnSpLocks noChangeShapeType="1"/>
            </p:cNvCxnSpPr>
            <p:nvPr/>
          </p:nvCxnSpPr>
          <p:spPr bwMode="auto">
            <a:xfrm>
              <a:off x="2061552" y="3100987"/>
              <a:ext cx="0" cy="5052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578" name="AutoShape 954"/>
            <p:cNvCxnSpPr>
              <a:cxnSpLocks noChangeShapeType="1"/>
            </p:cNvCxnSpPr>
            <p:nvPr/>
          </p:nvCxnSpPr>
          <p:spPr bwMode="auto">
            <a:xfrm flipH="1">
              <a:off x="1438644" y="3141819"/>
              <a:ext cx="622909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579" name="AutoShape 955"/>
            <p:cNvCxnSpPr>
              <a:cxnSpLocks noChangeShapeType="1"/>
            </p:cNvCxnSpPr>
            <p:nvPr/>
          </p:nvCxnSpPr>
          <p:spPr bwMode="auto">
            <a:xfrm>
              <a:off x="1756327" y="3214487"/>
              <a:ext cx="67827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80" name="AutoShape 956"/>
            <p:cNvCxnSpPr>
              <a:cxnSpLocks noChangeShapeType="1"/>
            </p:cNvCxnSpPr>
            <p:nvPr/>
          </p:nvCxnSpPr>
          <p:spPr bwMode="auto">
            <a:xfrm>
              <a:off x="2434605" y="3214487"/>
              <a:ext cx="0" cy="4117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81" name="AutoShape 957"/>
            <p:cNvCxnSpPr>
              <a:cxnSpLocks noChangeShapeType="1"/>
            </p:cNvCxnSpPr>
            <p:nvPr/>
          </p:nvCxnSpPr>
          <p:spPr bwMode="auto">
            <a:xfrm flipH="1">
              <a:off x="1460792" y="3247014"/>
              <a:ext cx="226323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582" name="Arc 958"/>
            <p:cNvSpPr>
              <a:spLocks/>
            </p:cNvSpPr>
            <p:nvPr/>
          </p:nvSpPr>
          <p:spPr bwMode="auto">
            <a:xfrm rot="10790567" flipH="1" flipV="1">
              <a:off x="1590218" y="3293382"/>
              <a:ext cx="48448" cy="42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583" name="AutoShape 959"/>
            <p:cNvCxnSpPr>
              <a:cxnSpLocks noChangeShapeType="1"/>
            </p:cNvCxnSpPr>
            <p:nvPr/>
          </p:nvCxnSpPr>
          <p:spPr bwMode="auto">
            <a:xfrm flipH="1">
              <a:off x="1489861" y="3293382"/>
              <a:ext cx="10035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84" name="AutoShape 960"/>
            <p:cNvCxnSpPr>
              <a:cxnSpLocks noChangeShapeType="1"/>
            </p:cNvCxnSpPr>
            <p:nvPr/>
          </p:nvCxnSpPr>
          <p:spPr bwMode="auto">
            <a:xfrm>
              <a:off x="1639359" y="3335598"/>
              <a:ext cx="0" cy="57234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85" name="AutoShape 961"/>
            <p:cNvCxnSpPr>
              <a:cxnSpLocks noChangeShapeType="1"/>
            </p:cNvCxnSpPr>
            <p:nvPr/>
          </p:nvCxnSpPr>
          <p:spPr bwMode="auto">
            <a:xfrm>
              <a:off x="1687115" y="3247014"/>
              <a:ext cx="0" cy="74950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586" name="Rectangle 962"/>
            <p:cNvSpPr>
              <a:spLocks noChangeArrowheads="1"/>
            </p:cNvSpPr>
            <p:nvPr/>
          </p:nvSpPr>
          <p:spPr bwMode="auto">
            <a:xfrm flipH="1">
              <a:off x="2570261" y="4692051"/>
              <a:ext cx="171646" cy="2027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grpSp>
          <p:nvGrpSpPr>
            <p:cNvPr id="27587" name="Group 963"/>
            <p:cNvGrpSpPr>
              <a:grpSpLocks/>
            </p:cNvGrpSpPr>
            <p:nvPr/>
          </p:nvGrpSpPr>
          <p:grpSpPr bwMode="auto">
            <a:xfrm flipH="1">
              <a:off x="2564032" y="4636686"/>
              <a:ext cx="209713" cy="310046"/>
              <a:chOff x="4093" y="9717"/>
              <a:chExt cx="586" cy="866"/>
            </a:xfrm>
          </p:grpSpPr>
          <p:sp>
            <p:nvSpPr>
              <p:cNvPr id="27588" name="Arc 964"/>
              <p:cNvSpPr>
                <a:spLocks/>
              </p:cNvSpPr>
              <p:nvPr/>
            </p:nvSpPr>
            <p:spPr bwMode="auto">
              <a:xfrm rot="2730090">
                <a:off x="4098" y="9888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7589" name="Arc 965"/>
              <p:cNvSpPr>
                <a:spLocks/>
              </p:cNvSpPr>
              <p:nvPr/>
            </p:nvSpPr>
            <p:spPr bwMode="auto">
              <a:xfrm rot="2700000">
                <a:off x="4452" y="9741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7590" name="Arc 966"/>
              <p:cNvSpPr>
                <a:spLocks/>
              </p:cNvSpPr>
              <p:nvPr/>
            </p:nvSpPr>
            <p:spPr bwMode="auto">
              <a:xfrm rot="2700000">
                <a:off x="4457" y="10408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7591" name="AutoShape 967"/>
              <p:cNvCxnSpPr>
                <a:cxnSpLocks noChangeShapeType="1"/>
              </p:cNvCxnSpPr>
              <p:nvPr/>
            </p:nvCxnSpPr>
            <p:spPr bwMode="auto">
              <a:xfrm>
                <a:off x="4591" y="9809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92" name="AutoShape 968"/>
              <p:cNvCxnSpPr>
                <a:cxnSpLocks noChangeShapeType="1"/>
              </p:cNvCxnSpPr>
              <p:nvPr/>
            </p:nvCxnSpPr>
            <p:spPr bwMode="auto">
              <a:xfrm>
                <a:off x="4242" y="971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93" name="AutoShape 969"/>
              <p:cNvCxnSpPr>
                <a:cxnSpLocks noChangeShapeType="1"/>
              </p:cNvCxnSpPr>
              <p:nvPr/>
            </p:nvCxnSpPr>
            <p:spPr bwMode="auto">
              <a:xfrm>
                <a:off x="4238" y="992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94" name="AutoShape 970"/>
              <p:cNvCxnSpPr>
                <a:cxnSpLocks noChangeShapeType="1"/>
              </p:cNvCxnSpPr>
              <p:nvPr/>
            </p:nvCxnSpPr>
            <p:spPr bwMode="auto">
              <a:xfrm>
                <a:off x="4242" y="1038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95" name="AutoShape 971"/>
              <p:cNvCxnSpPr>
                <a:cxnSpLocks noChangeShapeType="1"/>
              </p:cNvCxnSpPr>
              <p:nvPr/>
            </p:nvCxnSpPr>
            <p:spPr bwMode="auto">
              <a:xfrm>
                <a:off x="4237" y="10583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96" name="AutoShape 972"/>
              <p:cNvCxnSpPr>
                <a:cxnSpLocks noChangeShapeType="1"/>
              </p:cNvCxnSpPr>
              <p:nvPr/>
            </p:nvCxnSpPr>
            <p:spPr bwMode="auto">
              <a:xfrm>
                <a:off x="4186" y="9821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597" name="Arc 973"/>
              <p:cNvSpPr>
                <a:spLocks/>
              </p:cNvSpPr>
              <p:nvPr/>
            </p:nvSpPr>
            <p:spPr bwMode="auto">
              <a:xfrm rot="18869910" flipH="1">
                <a:off x="4120" y="9883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7598" name="Arc 974"/>
              <p:cNvSpPr>
                <a:spLocks/>
              </p:cNvSpPr>
              <p:nvPr/>
            </p:nvSpPr>
            <p:spPr bwMode="auto">
              <a:xfrm rot="18900000" flipH="1">
                <a:off x="4165" y="10412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7599" name="Arc 975"/>
              <p:cNvSpPr>
                <a:spLocks/>
              </p:cNvSpPr>
              <p:nvPr/>
            </p:nvSpPr>
            <p:spPr bwMode="auto">
              <a:xfrm rot="18900000" flipH="1">
                <a:off x="4169" y="9746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</p:grpSp>
        <p:cxnSp>
          <p:nvCxnSpPr>
            <p:cNvPr id="27600" name="AutoShape 976"/>
            <p:cNvCxnSpPr>
              <a:cxnSpLocks noChangeShapeType="1"/>
            </p:cNvCxnSpPr>
            <p:nvPr/>
          </p:nvCxnSpPr>
          <p:spPr bwMode="auto">
            <a:xfrm flipH="1">
              <a:off x="2595869" y="4653987"/>
              <a:ext cx="0" cy="278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01" name="AutoShape 977"/>
            <p:cNvCxnSpPr>
              <a:cxnSpLocks noChangeShapeType="1"/>
            </p:cNvCxnSpPr>
            <p:nvPr/>
          </p:nvCxnSpPr>
          <p:spPr bwMode="auto">
            <a:xfrm flipV="1">
              <a:off x="2570261" y="4748108"/>
              <a:ext cx="24916" cy="366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02" name="AutoShape 978"/>
            <p:cNvCxnSpPr>
              <a:cxnSpLocks noChangeShapeType="1"/>
            </p:cNvCxnSpPr>
            <p:nvPr/>
          </p:nvCxnSpPr>
          <p:spPr bwMode="auto">
            <a:xfrm flipV="1">
              <a:off x="2571645" y="4772331"/>
              <a:ext cx="24224" cy="373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03" name="AutoShape 979"/>
            <p:cNvCxnSpPr>
              <a:cxnSpLocks noChangeShapeType="1"/>
            </p:cNvCxnSpPr>
            <p:nvPr/>
          </p:nvCxnSpPr>
          <p:spPr bwMode="auto">
            <a:xfrm flipH="1">
              <a:off x="2570261" y="4934275"/>
              <a:ext cx="2837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04" name="AutoShape 980"/>
            <p:cNvCxnSpPr>
              <a:cxnSpLocks noChangeShapeType="1"/>
            </p:cNvCxnSpPr>
            <p:nvPr/>
          </p:nvCxnSpPr>
          <p:spPr bwMode="auto">
            <a:xfrm flipH="1">
              <a:off x="2568877" y="4649143"/>
              <a:ext cx="2837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05" name="AutoShape 981"/>
            <p:cNvCxnSpPr>
              <a:cxnSpLocks noChangeShapeType="1"/>
            </p:cNvCxnSpPr>
            <p:nvPr/>
          </p:nvCxnSpPr>
          <p:spPr bwMode="auto">
            <a:xfrm flipH="1">
              <a:off x="2570261" y="4647759"/>
              <a:ext cx="0" cy="2906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606" name="Group 982"/>
            <p:cNvGrpSpPr>
              <a:grpSpLocks/>
            </p:cNvGrpSpPr>
            <p:nvPr/>
          </p:nvGrpSpPr>
          <p:grpSpPr bwMode="auto">
            <a:xfrm>
              <a:off x="3584218" y="4635301"/>
              <a:ext cx="209713" cy="309354"/>
              <a:chOff x="4048" y="9717"/>
              <a:chExt cx="586" cy="866"/>
            </a:xfrm>
          </p:grpSpPr>
          <p:sp>
            <p:nvSpPr>
              <p:cNvPr id="27607" name="Rectangle 983"/>
              <p:cNvSpPr>
                <a:spLocks noChangeArrowheads="1"/>
              </p:cNvSpPr>
              <p:nvPr/>
            </p:nvSpPr>
            <p:spPr bwMode="auto">
              <a:xfrm>
                <a:off x="4137" y="9871"/>
                <a:ext cx="48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grpSp>
            <p:nvGrpSpPr>
              <p:cNvPr id="27608" name="Group 984"/>
              <p:cNvGrpSpPr>
                <a:grpSpLocks/>
              </p:cNvGrpSpPr>
              <p:nvPr/>
            </p:nvGrpSpPr>
            <p:grpSpPr bwMode="auto">
              <a:xfrm>
                <a:off x="4048" y="9717"/>
                <a:ext cx="586" cy="866"/>
                <a:chOff x="4093" y="9717"/>
                <a:chExt cx="586" cy="866"/>
              </a:xfrm>
            </p:grpSpPr>
            <p:sp>
              <p:nvSpPr>
                <p:cNvPr id="27609" name="Arc 985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sp>
              <p:nvSpPr>
                <p:cNvPr id="27610" name="Arc 986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sp>
              <p:nvSpPr>
                <p:cNvPr id="27611" name="Arc 987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cxnSp>
              <p:nvCxnSpPr>
                <p:cNvPr id="27612" name="AutoShape 988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13" name="AutoShape 989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14" name="AutoShape 990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15" name="AutoShape 991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16" name="AutoShape 992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17" name="AutoShape 993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7618" name="Arc 994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sp>
              <p:nvSpPr>
                <p:cNvPr id="27619" name="Arc 995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  <p:sp>
              <p:nvSpPr>
                <p:cNvPr id="27620" name="Arc 996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400"/>
                </a:p>
              </p:txBody>
            </p:sp>
          </p:grpSp>
          <p:cxnSp>
            <p:nvCxnSpPr>
              <p:cNvPr id="27621" name="AutoShape 997"/>
              <p:cNvCxnSpPr>
                <a:cxnSpLocks noChangeShapeType="1"/>
              </p:cNvCxnSpPr>
              <p:nvPr/>
            </p:nvCxnSpPr>
            <p:spPr bwMode="auto">
              <a:xfrm>
                <a:off x="4545" y="9766"/>
                <a:ext cx="0" cy="77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622" name="AutoShape 998"/>
              <p:cNvCxnSpPr>
                <a:cxnSpLocks noChangeShapeType="1"/>
              </p:cNvCxnSpPr>
              <p:nvPr/>
            </p:nvCxnSpPr>
            <p:spPr bwMode="auto">
              <a:xfrm flipH="1">
                <a:off x="4547" y="10027"/>
                <a:ext cx="70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623" name="AutoShape 999"/>
              <p:cNvCxnSpPr>
                <a:cxnSpLocks noChangeShapeType="1"/>
              </p:cNvCxnSpPr>
              <p:nvPr/>
            </p:nvCxnSpPr>
            <p:spPr bwMode="auto">
              <a:xfrm flipH="1">
                <a:off x="4544" y="10114"/>
                <a:ext cx="70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624" name="AutoShape 1000"/>
              <p:cNvCxnSpPr>
                <a:cxnSpLocks noChangeShapeType="1"/>
              </p:cNvCxnSpPr>
              <p:nvPr/>
            </p:nvCxnSpPr>
            <p:spPr bwMode="auto">
              <a:xfrm>
                <a:off x="4538" y="10548"/>
                <a:ext cx="7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625" name="AutoShape 1001"/>
              <p:cNvCxnSpPr>
                <a:cxnSpLocks noChangeShapeType="1"/>
              </p:cNvCxnSpPr>
              <p:nvPr/>
            </p:nvCxnSpPr>
            <p:spPr bwMode="auto">
              <a:xfrm>
                <a:off x="4542" y="9752"/>
                <a:ext cx="7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626" name="AutoShape 1002"/>
            <p:cNvCxnSpPr>
              <a:cxnSpLocks noChangeShapeType="1"/>
            </p:cNvCxnSpPr>
            <p:nvPr/>
          </p:nvCxnSpPr>
          <p:spPr bwMode="auto">
            <a:xfrm>
              <a:off x="3787701" y="4642914"/>
              <a:ext cx="0" cy="2906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27" name="AutoShape 1003"/>
            <p:cNvCxnSpPr>
              <a:cxnSpLocks noChangeShapeType="1"/>
            </p:cNvCxnSpPr>
            <p:nvPr/>
          </p:nvCxnSpPr>
          <p:spPr bwMode="auto">
            <a:xfrm rot="10790567" flipH="1" flipV="1">
              <a:off x="2575798" y="4263661"/>
              <a:ext cx="12250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28" name="AutoShape 1004"/>
            <p:cNvCxnSpPr>
              <a:cxnSpLocks noChangeShapeType="1"/>
            </p:cNvCxnSpPr>
            <p:nvPr/>
          </p:nvCxnSpPr>
          <p:spPr bwMode="auto">
            <a:xfrm rot="10790567" flipH="1" flipV="1">
              <a:off x="2837420" y="4258817"/>
              <a:ext cx="13565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629" name="Arc 1005"/>
            <p:cNvSpPr>
              <a:spLocks/>
            </p:cNvSpPr>
            <p:nvPr/>
          </p:nvSpPr>
          <p:spPr bwMode="auto">
            <a:xfrm rot="10790567" flipH="1" flipV="1">
              <a:off x="2920474" y="4128708"/>
              <a:ext cx="48448" cy="42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630" name="Arc 1006"/>
            <p:cNvSpPr>
              <a:spLocks/>
            </p:cNvSpPr>
            <p:nvPr/>
          </p:nvSpPr>
          <p:spPr bwMode="auto">
            <a:xfrm rot="10790567" flipV="1">
              <a:off x="2578566" y="4127324"/>
              <a:ext cx="54678" cy="5467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631" name="AutoShape 1007"/>
            <p:cNvCxnSpPr>
              <a:cxnSpLocks noChangeShapeType="1"/>
            </p:cNvCxnSpPr>
            <p:nvPr/>
          </p:nvCxnSpPr>
          <p:spPr bwMode="auto">
            <a:xfrm rot="1310567" flipV="1">
              <a:off x="2933624" y="4212448"/>
              <a:ext cx="20764" cy="5121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32" name="AutoShape 1008"/>
            <p:cNvCxnSpPr>
              <a:cxnSpLocks noChangeShapeType="1"/>
            </p:cNvCxnSpPr>
            <p:nvPr/>
          </p:nvCxnSpPr>
          <p:spPr bwMode="auto">
            <a:xfrm rot="1310567" flipV="1">
              <a:off x="2910092" y="4175769"/>
              <a:ext cx="35990" cy="913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33" name="AutoShape 1009"/>
            <p:cNvCxnSpPr>
              <a:cxnSpLocks noChangeShapeType="1"/>
            </p:cNvCxnSpPr>
            <p:nvPr/>
          </p:nvCxnSpPr>
          <p:spPr bwMode="auto">
            <a:xfrm rot="1310567" flipV="1">
              <a:off x="2884484" y="4145318"/>
              <a:ext cx="47756" cy="11972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34" name="AutoShape 1010"/>
            <p:cNvCxnSpPr>
              <a:cxnSpLocks noChangeShapeType="1"/>
            </p:cNvCxnSpPr>
            <p:nvPr/>
          </p:nvCxnSpPr>
          <p:spPr bwMode="auto">
            <a:xfrm rot="1310567" flipV="1">
              <a:off x="2856799" y="4124556"/>
              <a:ext cx="56754" cy="1418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35" name="AutoShape 1011"/>
            <p:cNvCxnSpPr>
              <a:cxnSpLocks noChangeShapeType="1"/>
            </p:cNvCxnSpPr>
            <p:nvPr/>
          </p:nvCxnSpPr>
          <p:spPr bwMode="auto">
            <a:xfrm rot="1310567" flipV="1">
              <a:off x="2833267" y="4120403"/>
              <a:ext cx="53293" cy="1377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36" name="AutoShape 1012"/>
            <p:cNvCxnSpPr>
              <a:cxnSpLocks noChangeShapeType="1"/>
            </p:cNvCxnSpPr>
            <p:nvPr/>
          </p:nvCxnSpPr>
          <p:spPr bwMode="auto">
            <a:xfrm rot="1310567" flipV="1">
              <a:off x="2803506" y="4122479"/>
              <a:ext cx="49833" cy="1259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37" name="AutoShape 1013"/>
            <p:cNvCxnSpPr>
              <a:cxnSpLocks noChangeShapeType="1"/>
            </p:cNvCxnSpPr>
            <p:nvPr/>
          </p:nvCxnSpPr>
          <p:spPr bwMode="auto">
            <a:xfrm rot="1310567" flipV="1">
              <a:off x="2768207" y="4116251"/>
              <a:ext cx="54678" cy="1377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38" name="AutoShape 1014"/>
            <p:cNvCxnSpPr>
              <a:cxnSpLocks noChangeShapeType="1"/>
            </p:cNvCxnSpPr>
            <p:nvPr/>
          </p:nvCxnSpPr>
          <p:spPr bwMode="auto">
            <a:xfrm rot="1310567" flipV="1">
              <a:off x="2720451" y="4116943"/>
              <a:ext cx="62291" cy="1598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39" name="AutoShape 1015"/>
            <p:cNvCxnSpPr>
              <a:cxnSpLocks noChangeShapeType="1"/>
            </p:cNvCxnSpPr>
            <p:nvPr/>
          </p:nvCxnSpPr>
          <p:spPr bwMode="auto">
            <a:xfrm rot="1310567" flipV="1">
              <a:off x="2681692" y="4116251"/>
              <a:ext cx="65751" cy="1695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40" name="AutoShape 1016"/>
            <p:cNvCxnSpPr>
              <a:cxnSpLocks noChangeShapeType="1"/>
            </p:cNvCxnSpPr>
            <p:nvPr/>
          </p:nvCxnSpPr>
          <p:spPr bwMode="auto">
            <a:xfrm rot="1310567" flipV="1">
              <a:off x="2654700" y="4118327"/>
              <a:ext cx="62291" cy="1577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41" name="AutoShape 1017"/>
            <p:cNvCxnSpPr>
              <a:cxnSpLocks noChangeShapeType="1"/>
            </p:cNvCxnSpPr>
            <p:nvPr/>
          </p:nvCxnSpPr>
          <p:spPr bwMode="auto">
            <a:xfrm rot="1310567" flipV="1">
              <a:off x="2622170" y="4114867"/>
              <a:ext cx="63675" cy="1640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42" name="AutoShape 1018"/>
            <p:cNvCxnSpPr>
              <a:cxnSpLocks noChangeShapeType="1"/>
            </p:cNvCxnSpPr>
            <p:nvPr/>
          </p:nvCxnSpPr>
          <p:spPr bwMode="auto">
            <a:xfrm rot="1310567" flipV="1">
              <a:off x="2602791" y="4119019"/>
              <a:ext cx="54678" cy="1377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43" name="AutoShape 1019"/>
            <p:cNvCxnSpPr>
              <a:cxnSpLocks noChangeShapeType="1"/>
            </p:cNvCxnSpPr>
            <p:nvPr/>
          </p:nvCxnSpPr>
          <p:spPr bwMode="auto">
            <a:xfrm rot="1310567" flipV="1">
              <a:off x="2597254" y="4120403"/>
              <a:ext cx="37375" cy="968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44" name="AutoShape 1020"/>
            <p:cNvCxnSpPr>
              <a:cxnSpLocks noChangeShapeType="1"/>
            </p:cNvCxnSpPr>
            <p:nvPr/>
          </p:nvCxnSpPr>
          <p:spPr bwMode="auto">
            <a:xfrm rot="10790567" flipV="1">
              <a:off x="2579951" y="4411072"/>
              <a:ext cx="1142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45" name="AutoShape 1021"/>
            <p:cNvCxnSpPr>
              <a:cxnSpLocks noChangeShapeType="1"/>
            </p:cNvCxnSpPr>
            <p:nvPr/>
          </p:nvCxnSpPr>
          <p:spPr bwMode="auto">
            <a:xfrm rot="10790567" flipH="1" flipV="1">
              <a:off x="2851954" y="4411764"/>
              <a:ext cx="11904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646" name="Arc 1022"/>
            <p:cNvSpPr>
              <a:spLocks/>
            </p:cNvSpPr>
            <p:nvPr/>
          </p:nvSpPr>
          <p:spPr bwMode="auto">
            <a:xfrm rot="10790567">
              <a:off x="2578566" y="4488583"/>
              <a:ext cx="54678" cy="539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647" name="Arc 1023"/>
            <p:cNvSpPr>
              <a:spLocks/>
            </p:cNvSpPr>
            <p:nvPr/>
          </p:nvSpPr>
          <p:spPr bwMode="auto">
            <a:xfrm rot="10790567" flipH="1">
              <a:off x="2917706" y="4486507"/>
              <a:ext cx="54678" cy="553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648" name="AutoShape 1024"/>
            <p:cNvCxnSpPr>
              <a:cxnSpLocks noChangeShapeType="1"/>
            </p:cNvCxnSpPr>
            <p:nvPr/>
          </p:nvCxnSpPr>
          <p:spPr bwMode="auto">
            <a:xfrm rot="1310567" flipH="1" flipV="1">
              <a:off x="2577182" y="4494120"/>
              <a:ext cx="84439" cy="3321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49" name="AutoShape 1025"/>
            <p:cNvCxnSpPr>
              <a:cxnSpLocks noChangeShapeType="1"/>
            </p:cNvCxnSpPr>
            <p:nvPr/>
          </p:nvCxnSpPr>
          <p:spPr bwMode="auto">
            <a:xfrm rot="1310567" flipH="1" flipV="1">
              <a:off x="2566800" y="4464361"/>
              <a:ext cx="141193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50" name="AutoShape 1026"/>
            <p:cNvCxnSpPr>
              <a:cxnSpLocks noChangeShapeType="1"/>
            </p:cNvCxnSpPr>
            <p:nvPr/>
          </p:nvCxnSpPr>
          <p:spPr bwMode="auto">
            <a:xfrm rot="1310567" flipH="1" flipV="1">
              <a:off x="2573029" y="4444983"/>
              <a:ext cx="179259" cy="705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51" name="AutoShape 1027"/>
            <p:cNvCxnSpPr>
              <a:cxnSpLocks noChangeShapeType="1"/>
            </p:cNvCxnSpPr>
            <p:nvPr/>
          </p:nvCxnSpPr>
          <p:spPr bwMode="auto">
            <a:xfrm rot="1310567" flipH="1" flipV="1">
              <a:off x="2613172" y="4444983"/>
              <a:ext cx="177183" cy="698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52" name="AutoShape 1028"/>
            <p:cNvCxnSpPr>
              <a:cxnSpLocks noChangeShapeType="1"/>
            </p:cNvCxnSpPr>
            <p:nvPr/>
          </p:nvCxnSpPr>
          <p:spPr bwMode="auto">
            <a:xfrm rot="1310567" flipH="1" flipV="1">
              <a:off x="2653315" y="4444291"/>
              <a:ext cx="175799" cy="692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53" name="AutoShape 1029"/>
            <p:cNvCxnSpPr>
              <a:cxnSpLocks noChangeShapeType="1"/>
            </p:cNvCxnSpPr>
            <p:nvPr/>
          </p:nvCxnSpPr>
          <p:spPr bwMode="auto">
            <a:xfrm rot="1310567" flipH="1" flipV="1">
              <a:off x="2763363" y="4465745"/>
              <a:ext cx="141193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54" name="AutoShape 1030"/>
            <p:cNvCxnSpPr>
              <a:cxnSpLocks noChangeShapeType="1"/>
            </p:cNvCxnSpPr>
            <p:nvPr/>
          </p:nvCxnSpPr>
          <p:spPr bwMode="auto">
            <a:xfrm rot="1310567" flipH="1" flipV="1">
              <a:off x="2794508" y="4458824"/>
              <a:ext cx="139116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55" name="AutoShape 1031"/>
            <p:cNvCxnSpPr>
              <a:cxnSpLocks noChangeShapeType="1"/>
            </p:cNvCxnSpPr>
            <p:nvPr/>
          </p:nvCxnSpPr>
          <p:spPr bwMode="auto">
            <a:xfrm rot="1310567" flipH="1" flipV="1">
              <a:off x="2818040" y="4447059"/>
              <a:ext cx="146730" cy="581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56" name="AutoShape 1032"/>
            <p:cNvCxnSpPr>
              <a:cxnSpLocks noChangeShapeType="1"/>
            </p:cNvCxnSpPr>
            <p:nvPr/>
          </p:nvCxnSpPr>
          <p:spPr bwMode="auto">
            <a:xfrm rot="1310567" flipH="1" flipV="1">
              <a:off x="2849878" y="4437370"/>
              <a:ext cx="125966" cy="491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57" name="AutoShape 1033"/>
            <p:cNvCxnSpPr>
              <a:cxnSpLocks noChangeShapeType="1"/>
            </p:cNvCxnSpPr>
            <p:nvPr/>
          </p:nvCxnSpPr>
          <p:spPr bwMode="auto">
            <a:xfrm rot="1310567" flipH="1" flipV="1">
              <a:off x="2890021" y="4430449"/>
              <a:ext cx="94821" cy="366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58" name="AutoShape 1034"/>
            <p:cNvCxnSpPr>
              <a:cxnSpLocks noChangeShapeType="1"/>
            </p:cNvCxnSpPr>
            <p:nvPr/>
          </p:nvCxnSpPr>
          <p:spPr bwMode="auto">
            <a:xfrm rot="1310567" flipH="1" flipV="1">
              <a:off x="2935701" y="4422837"/>
              <a:ext cx="31838" cy="124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59" name="AutoShape 1035"/>
            <p:cNvCxnSpPr>
              <a:cxnSpLocks noChangeShapeType="1"/>
            </p:cNvCxnSpPr>
            <p:nvPr/>
          </p:nvCxnSpPr>
          <p:spPr bwMode="auto">
            <a:xfrm flipH="1" flipV="1">
              <a:off x="2743291" y="4442215"/>
              <a:ext cx="98973" cy="982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60" name="AutoShape 1036"/>
            <p:cNvCxnSpPr>
              <a:cxnSpLocks noChangeShapeType="1"/>
            </p:cNvCxnSpPr>
            <p:nvPr/>
          </p:nvCxnSpPr>
          <p:spPr bwMode="auto">
            <a:xfrm flipH="1" flipV="1">
              <a:off x="3792546" y="4885830"/>
              <a:ext cx="89284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61" name="AutoShape 1037"/>
            <p:cNvCxnSpPr>
              <a:cxnSpLocks noChangeShapeType="1"/>
            </p:cNvCxnSpPr>
            <p:nvPr/>
          </p:nvCxnSpPr>
          <p:spPr bwMode="auto">
            <a:xfrm flipH="1" flipV="1">
              <a:off x="3834073" y="4885138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62" name="AutoShape 1038"/>
            <p:cNvCxnSpPr>
              <a:cxnSpLocks noChangeShapeType="1"/>
            </p:cNvCxnSpPr>
            <p:nvPr/>
          </p:nvCxnSpPr>
          <p:spPr bwMode="auto">
            <a:xfrm flipH="1" flipV="1">
              <a:off x="3798083" y="4889982"/>
              <a:ext cx="41527" cy="408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63" name="AutoShape 1039"/>
            <p:cNvCxnSpPr>
              <a:cxnSpLocks noChangeShapeType="1"/>
            </p:cNvCxnSpPr>
            <p:nvPr/>
          </p:nvCxnSpPr>
          <p:spPr bwMode="auto">
            <a:xfrm rot="5400000" flipH="1" flipV="1">
              <a:off x="4338630" y="4562633"/>
              <a:ext cx="29759" cy="2976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64" name="AutoShape 1040"/>
            <p:cNvCxnSpPr>
              <a:cxnSpLocks noChangeShapeType="1"/>
            </p:cNvCxnSpPr>
            <p:nvPr/>
          </p:nvCxnSpPr>
          <p:spPr bwMode="auto">
            <a:xfrm>
              <a:off x="3964884" y="4544641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65" name="AutoShape 1041"/>
            <p:cNvCxnSpPr>
              <a:cxnSpLocks noChangeShapeType="1"/>
            </p:cNvCxnSpPr>
            <p:nvPr/>
          </p:nvCxnSpPr>
          <p:spPr bwMode="auto">
            <a:xfrm>
              <a:off x="4011948" y="4544641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66" name="AutoShape 1042"/>
            <p:cNvCxnSpPr>
              <a:cxnSpLocks noChangeShapeType="1"/>
            </p:cNvCxnSpPr>
            <p:nvPr/>
          </p:nvCxnSpPr>
          <p:spPr bwMode="auto">
            <a:xfrm>
              <a:off x="4059012" y="4544641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67" name="AutoShape 1043"/>
            <p:cNvCxnSpPr>
              <a:cxnSpLocks noChangeShapeType="1"/>
            </p:cNvCxnSpPr>
            <p:nvPr/>
          </p:nvCxnSpPr>
          <p:spPr bwMode="auto">
            <a:xfrm>
              <a:off x="4105385" y="4544641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68" name="AutoShape 1044"/>
            <p:cNvCxnSpPr>
              <a:cxnSpLocks noChangeShapeType="1"/>
            </p:cNvCxnSpPr>
            <p:nvPr/>
          </p:nvCxnSpPr>
          <p:spPr bwMode="auto">
            <a:xfrm>
              <a:off x="4152449" y="4544641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69" name="AutoShape 1045"/>
            <p:cNvCxnSpPr>
              <a:cxnSpLocks noChangeShapeType="1"/>
            </p:cNvCxnSpPr>
            <p:nvPr/>
          </p:nvCxnSpPr>
          <p:spPr bwMode="auto">
            <a:xfrm>
              <a:off x="4199513" y="4544641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70" name="AutoShape 1046"/>
            <p:cNvCxnSpPr>
              <a:cxnSpLocks noChangeShapeType="1"/>
            </p:cNvCxnSpPr>
            <p:nvPr/>
          </p:nvCxnSpPr>
          <p:spPr bwMode="auto">
            <a:xfrm>
              <a:off x="4245885" y="4544641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71" name="AutoShape 1047"/>
            <p:cNvCxnSpPr>
              <a:cxnSpLocks noChangeShapeType="1"/>
            </p:cNvCxnSpPr>
            <p:nvPr/>
          </p:nvCxnSpPr>
          <p:spPr bwMode="auto">
            <a:xfrm>
              <a:off x="4292949" y="4544641"/>
              <a:ext cx="50525" cy="505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72" name="AutoShape 1048"/>
            <p:cNvCxnSpPr>
              <a:cxnSpLocks noChangeShapeType="1"/>
            </p:cNvCxnSpPr>
            <p:nvPr/>
          </p:nvCxnSpPr>
          <p:spPr bwMode="auto">
            <a:xfrm>
              <a:off x="4320634" y="4515574"/>
              <a:ext cx="41527" cy="41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73" name="AutoShape 1049"/>
            <p:cNvCxnSpPr>
              <a:cxnSpLocks noChangeShapeType="1"/>
            </p:cNvCxnSpPr>
            <p:nvPr/>
          </p:nvCxnSpPr>
          <p:spPr bwMode="auto">
            <a:xfrm>
              <a:off x="3918512" y="4547409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74" name="AutoShape 1050"/>
            <p:cNvCxnSpPr>
              <a:cxnSpLocks noChangeShapeType="1"/>
            </p:cNvCxnSpPr>
            <p:nvPr/>
          </p:nvCxnSpPr>
          <p:spPr bwMode="auto">
            <a:xfrm>
              <a:off x="2752981" y="4601390"/>
              <a:ext cx="55646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75" name="AutoShape 1051"/>
            <p:cNvCxnSpPr>
              <a:cxnSpLocks noChangeShapeType="1"/>
            </p:cNvCxnSpPr>
            <p:nvPr/>
          </p:nvCxnSpPr>
          <p:spPr bwMode="auto">
            <a:xfrm>
              <a:off x="2631860" y="4546025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76" name="AutoShape 1052"/>
            <p:cNvCxnSpPr>
              <a:cxnSpLocks noChangeShapeType="1"/>
            </p:cNvCxnSpPr>
            <p:nvPr/>
          </p:nvCxnSpPr>
          <p:spPr bwMode="auto">
            <a:xfrm>
              <a:off x="2634628" y="4543256"/>
              <a:ext cx="50525" cy="505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77" name="AutoShape 1053"/>
            <p:cNvCxnSpPr>
              <a:cxnSpLocks noChangeShapeType="1"/>
            </p:cNvCxnSpPr>
            <p:nvPr/>
          </p:nvCxnSpPr>
          <p:spPr bwMode="auto">
            <a:xfrm>
              <a:off x="2684461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78" name="AutoShape 1054"/>
            <p:cNvCxnSpPr>
              <a:cxnSpLocks noChangeShapeType="1"/>
            </p:cNvCxnSpPr>
            <p:nvPr/>
          </p:nvCxnSpPr>
          <p:spPr bwMode="auto">
            <a:xfrm>
              <a:off x="2731525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79" name="AutoShape 1055"/>
            <p:cNvCxnSpPr>
              <a:cxnSpLocks noChangeShapeType="1"/>
            </p:cNvCxnSpPr>
            <p:nvPr/>
          </p:nvCxnSpPr>
          <p:spPr bwMode="auto">
            <a:xfrm>
              <a:off x="2777897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80" name="AutoShape 1056"/>
            <p:cNvCxnSpPr>
              <a:cxnSpLocks noChangeShapeType="1"/>
            </p:cNvCxnSpPr>
            <p:nvPr/>
          </p:nvCxnSpPr>
          <p:spPr bwMode="auto">
            <a:xfrm>
              <a:off x="2824961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81" name="AutoShape 1057"/>
            <p:cNvCxnSpPr>
              <a:cxnSpLocks noChangeShapeType="1"/>
            </p:cNvCxnSpPr>
            <p:nvPr/>
          </p:nvCxnSpPr>
          <p:spPr bwMode="auto">
            <a:xfrm>
              <a:off x="2872026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82" name="AutoShape 1058"/>
            <p:cNvCxnSpPr>
              <a:cxnSpLocks noChangeShapeType="1"/>
            </p:cNvCxnSpPr>
            <p:nvPr/>
          </p:nvCxnSpPr>
          <p:spPr bwMode="auto">
            <a:xfrm>
              <a:off x="2918398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83" name="AutoShape 1059"/>
            <p:cNvCxnSpPr>
              <a:cxnSpLocks noChangeShapeType="1"/>
            </p:cNvCxnSpPr>
            <p:nvPr/>
          </p:nvCxnSpPr>
          <p:spPr bwMode="auto">
            <a:xfrm>
              <a:off x="2965462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84" name="AutoShape 1060"/>
            <p:cNvCxnSpPr>
              <a:cxnSpLocks noChangeShapeType="1"/>
            </p:cNvCxnSpPr>
            <p:nvPr/>
          </p:nvCxnSpPr>
          <p:spPr bwMode="auto">
            <a:xfrm>
              <a:off x="3012526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85" name="AutoShape 1061"/>
            <p:cNvCxnSpPr>
              <a:cxnSpLocks noChangeShapeType="1"/>
            </p:cNvCxnSpPr>
            <p:nvPr/>
          </p:nvCxnSpPr>
          <p:spPr bwMode="auto">
            <a:xfrm>
              <a:off x="3058898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86" name="AutoShape 1062"/>
            <p:cNvCxnSpPr>
              <a:cxnSpLocks noChangeShapeType="1"/>
            </p:cNvCxnSpPr>
            <p:nvPr/>
          </p:nvCxnSpPr>
          <p:spPr bwMode="auto">
            <a:xfrm>
              <a:off x="3105962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87" name="AutoShape 1063"/>
            <p:cNvCxnSpPr>
              <a:cxnSpLocks noChangeShapeType="1"/>
            </p:cNvCxnSpPr>
            <p:nvPr/>
          </p:nvCxnSpPr>
          <p:spPr bwMode="auto">
            <a:xfrm>
              <a:off x="3153027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88" name="AutoShape 1064"/>
            <p:cNvCxnSpPr>
              <a:cxnSpLocks noChangeShapeType="1"/>
            </p:cNvCxnSpPr>
            <p:nvPr/>
          </p:nvCxnSpPr>
          <p:spPr bwMode="auto">
            <a:xfrm>
              <a:off x="3199399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89" name="AutoShape 1065"/>
            <p:cNvCxnSpPr>
              <a:cxnSpLocks noChangeShapeType="1"/>
            </p:cNvCxnSpPr>
            <p:nvPr/>
          </p:nvCxnSpPr>
          <p:spPr bwMode="auto">
            <a:xfrm>
              <a:off x="3246463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90" name="AutoShape 1066"/>
            <p:cNvCxnSpPr>
              <a:cxnSpLocks noChangeShapeType="1"/>
            </p:cNvCxnSpPr>
            <p:nvPr/>
          </p:nvCxnSpPr>
          <p:spPr bwMode="auto">
            <a:xfrm>
              <a:off x="3293527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91" name="AutoShape 1067"/>
            <p:cNvCxnSpPr>
              <a:cxnSpLocks noChangeShapeType="1"/>
            </p:cNvCxnSpPr>
            <p:nvPr/>
          </p:nvCxnSpPr>
          <p:spPr bwMode="auto">
            <a:xfrm>
              <a:off x="3339899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92" name="AutoShape 1068"/>
            <p:cNvCxnSpPr>
              <a:cxnSpLocks noChangeShapeType="1"/>
            </p:cNvCxnSpPr>
            <p:nvPr/>
          </p:nvCxnSpPr>
          <p:spPr bwMode="auto">
            <a:xfrm>
              <a:off x="3386963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93" name="AutoShape 1069"/>
            <p:cNvCxnSpPr>
              <a:cxnSpLocks noChangeShapeType="1"/>
            </p:cNvCxnSpPr>
            <p:nvPr/>
          </p:nvCxnSpPr>
          <p:spPr bwMode="auto">
            <a:xfrm>
              <a:off x="3434028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94" name="AutoShape 1070"/>
            <p:cNvCxnSpPr>
              <a:cxnSpLocks noChangeShapeType="1"/>
            </p:cNvCxnSpPr>
            <p:nvPr/>
          </p:nvCxnSpPr>
          <p:spPr bwMode="auto">
            <a:xfrm>
              <a:off x="3480400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95" name="AutoShape 1071"/>
            <p:cNvCxnSpPr>
              <a:cxnSpLocks noChangeShapeType="1"/>
            </p:cNvCxnSpPr>
            <p:nvPr/>
          </p:nvCxnSpPr>
          <p:spPr bwMode="auto">
            <a:xfrm>
              <a:off x="3527464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96" name="AutoShape 1072"/>
            <p:cNvCxnSpPr>
              <a:cxnSpLocks noChangeShapeType="1"/>
            </p:cNvCxnSpPr>
            <p:nvPr/>
          </p:nvCxnSpPr>
          <p:spPr bwMode="auto">
            <a:xfrm>
              <a:off x="3574528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97" name="AutoShape 1073"/>
            <p:cNvCxnSpPr>
              <a:cxnSpLocks noChangeShapeType="1"/>
            </p:cNvCxnSpPr>
            <p:nvPr/>
          </p:nvCxnSpPr>
          <p:spPr bwMode="auto">
            <a:xfrm>
              <a:off x="3620900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98" name="AutoShape 1074"/>
            <p:cNvCxnSpPr>
              <a:cxnSpLocks noChangeShapeType="1"/>
            </p:cNvCxnSpPr>
            <p:nvPr/>
          </p:nvCxnSpPr>
          <p:spPr bwMode="auto">
            <a:xfrm>
              <a:off x="3667964" y="454602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99" name="AutoShape 1075"/>
            <p:cNvCxnSpPr>
              <a:cxnSpLocks noChangeShapeType="1"/>
            </p:cNvCxnSpPr>
            <p:nvPr/>
          </p:nvCxnSpPr>
          <p:spPr bwMode="auto">
            <a:xfrm>
              <a:off x="3715028" y="4546025"/>
              <a:ext cx="140500" cy="1404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00" name="AutoShape 1076"/>
            <p:cNvCxnSpPr>
              <a:cxnSpLocks noChangeShapeType="1"/>
            </p:cNvCxnSpPr>
            <p:nvPr/>
          </p:nvCxnSpPr>
          <p:spPr bwMode="auto">
            <a:xfrm>
              <a:off x="3761401" y="4546025"/>
              <a:ext cx="114200" cy="1141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701" name="Arc 1077"/>
            <p:cNvSpPr>
              <a:spLocks/>
            </p:cNvSpPr>
            <p:nvPr/>
          </p:nvSpPr>
          <p:spPr bwMode="auto">
            <a:xfrm flipH="1">
              <a:off x="3903285" y="4124556"/>
              <a:ext cx="46372" cy="47753"/>
            </a:xfrm>
            <a:custGeom>
              <a:avLst/>
              <a:gdLst>
                <a:gd name="G0" fmla="+- 4112 0 0"/>
                <a:gd name="G1" fmla="+- 21600 0 0"/>
                <a:gd name="G2" fmla="+- 21600 0 0"/>
                <a:gd name="T0" fmla="*/ 0 w 25712"/>
                <a:gd name="T1" fmla="*/ 395 h 21600"/>
                <a:gd name="T2" fmla="*/ 25712 w 25712"/>
                <a:gd name="T3" fmla="*/ 21600 h 21600"/>
                <a:gd name="T4" fmla="*/ 4112 w 2571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12" h="21600" fill="none" extrusionOk="0">
                  <a:moveTo>
                    <a:pt x="0" y="395"/>
                  </a:moveTo>
                  <a:cubicBezTo>
                    <a:pt x="1354" y="132"/>
                    <a:pt x="2731" y="-1"/>
                    <a:pt x="4112" y="0"/>
                  </a:cubicBezTo>
                  <a:cubicBezTo>
                    <a:pt x="16041" y="0"/>
                    <a:pt x="25712" y="9670"/>
                    <a:pt x="25712" y="21600"/>
                  </a:cubicBezTo>
                </a:path>
                <a:path w="25712" h="21600" stroke="0" extrusionOk="0">
                  <a:moveTo>
                    <a:pt x="0" y="395"/>
                  </a:moveTo>
                  <a:cubicBezTo>
                    <a:pt x="1354" y="132"/>
                    <a:pt x="2731" y="-1"/>
                    <a:pt x="4112" y="0"/>
                  </a:cubicBezTo>
                  <a:cubicBezTo>
                    <a:pt x="16041" y="0"/>
                    <a:pt x="25712" y="9670"/>
                    <a:pt x="25712" y="21600"/>
                  </a:cubicBezTo>
                  <a:lnTo>
                    <a:pt x="4112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702" name="AutoShape 1078"/>
            <p:cNvCxnSpPr>
              <a:cxnSpLocks noChangeShapeType="1"/>
            </p:cNvCxnSpPr>
            <p:nvPr/>
          </p:nvCxnSpPr>
          <p:spPr bwMode="auto">
            <a:xfrm flipH="1" flipV="1">
              <a:off x="3898440" y="4264353"/>
              <a:ext cx="7751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03" name="AutoShape 1079"/>
            <p:cNvCxnSpPr>
              <a:cxnSpLocks noChangeShapeType="1"/>
            </p:cNvCxnSpPr>
            <p:nvPr/>
          </p:nvCxnSpPr>
          <p:spPr bwMode="auto">
            <a:xfrm flipH="1" flipV="1">
              <a:off x="4240348" y="4130092"/>
              <a:ext cx="79594" cy="788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04" name="AutoShape 1080"/>
            <p:cNvCxnSpPr>
              <a:cxnSpLocks noChangeShapeType="1"/>
            </p:cNvCxnSpPr>
            <p:nvPr/>
          </p:nvCxnSpPr>
          <p:spPr bwMode="auto">
            <a:xfrm flipH="1" flipV="1">
              <a:off x="4187055" y="4127324"/>
              <a:ext cx="128734" cy="1294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05" name="AutoShape 1081"/>
            <p:cNvCxnSpPr>
              <a:cxnSpLocks noChangeShapeType="1"/>
            </p:cNvCxnSpPr>
            <p:nvPr/>
          </p:nvCxnSpPr>
          <p:spPr bwMode="auto">
            <a:xfrm flipH="1" flipV="1">
              <a:off x="4140683" y="4132860"/>
              <a:ext cx="122505" cy="1224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06" name="AutoShape 1082"/>
            <p:cNvCxnSpPr>
              <a:cxnSpLocks noChangeShapeType="1"/>
            </p:cNvCxnSpPr>
            <p:nvPr/>
          </p:nvCxnSpPr>
          <p:spPr bwMode="auto">
            <a:xfrm flipH="1" flipV="1">
              <a:off x="4086005" y="4131476"/>
              <a:ext cx="102434" cy="10242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07" name="AutoShape 1083"/>
            <p:cNvCxnSpPr>
              <a:cxnSpLocks noChangeShapeType="1"/>
            </p:cNvCxnSpPr>
            <p:nvPr/>
          </p:nvCxnSpPr>
          <p:spPr bwMode="auto">
            <a:xfrm flipH="1" flipV="1">
              <a:off x="4032712" y="4130092"/>
              <a:ext cx="102434" cy="1017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08" name="AutoShape 1084"/>
            <p:cNvCxnSpPr>
              <a:cxnSpLocks noChangeShapeType="1"/>
            </p:cNvCxnSpPr>
            <p:nvPr/>
          </p:nvCxnSpPr>
          <p:spPr bwMode="auto">
            <a:xfrm flipH="1" flipV="1">
              <a:off x="3981495" y="4128708"/>
              <a:ext cx="101742" cy="1017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09" name="AutoShape 1085"/>
            <p:cNvCxnSpPr>
              <a:cxnSpLocks noChangeShapeType="1"/>
            </p:cNvCxnSpPr>
            <p:nvPr/>
          </p:nvCxnSpPr>
          <p:spPr bwMode="auto">
            <a:xfrm flipH="1" flipV="1">
              <a:off x="3934431" y="4134244"/>
              <a:ext cx="96205" cy="955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10" name="AutoShape 1086"/>
            <p:cNvCxnSpPr>
              <a:cxnSpLocks noChangeShapeType="1"/>
            </p:cNvCxnSpPr>
            <p:nvPr/>
          </p:nvCxnSpPr>
          <p:spPr bwMode="auto">
            <a:xfrm flipH="1" flipV="1">
              <a:off x="3910206" y="4159851"/>
              <a:ext cx="75441" cy="754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11" name="AutoShape 1087"/>
            <p:cNvCxnSpPr>
              <a:cxnSpLocks noChangeShapeType="1"/>
            </p:cNvCxnSpPr>
            <p:nvPr/>
          </p:nvCxnSpPr>
          <p:spPr bwMode="auto">
            <a:xfrm flipH="1" flipV="1">
              <a:off x="3900517" y="4204143"/>
              <a:ext cx="56062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712" name="Arc 1088"/>
            <p:cNvSpPr>
              <a:spLocks/>
            </p:cNvSpPr>
            <p:nvPr/>
          </p:nvSpPr>
          <p:spPr bwMode="auto">
            <a:xfrm>
              <a:off x="4265264" y="4125940"/>
              <a:ext cx="56062" cy="50521"/>
            </a:xfrm>
            <a:custGeom>
              <a:avLst/>
              <a:gdLst>
                <a:gd name="G0" fmla="+- 2180 0 0"/>
                <a:gd name="G1" fmla="+- 21600 0 0"/>
                <a:gd name="G2" fmla="+- 21600 0 0"/>
                <a:gd name="T0" fmla="*/ 0 w 23780"/>
                <a:gd name="T1" fmla="*/ 110 h 21600"/>
                <a:gd name="T2" fmla="*/ 23780 w 23780"/>
                <a:gd name="T3" fmla="*/ 21600 h 21600"/>
                <a:gd name="T4" fmla="*/ 2180 w 237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0" h="21600" fill="none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</a:path>
                <a:path w="23780" h="21600" stroke="0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  <a:lnTo>
                    <a:pt x="218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713" name="AutoShape 1089"/>
            <p:cNvCxnSpPr>
              <a:cxnSpLocks noChangeShapeType="1"/>
            </p:cNvCxnSpPr>
            <p:nvPr/>
          </p:nvCxnSpPr>
          <p:spPr bwMode="auto">
            <a:xfrm>
              <a:off x="2634628" y="2650451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14" name="AutoShape 1090"/>
            <p:cNvCxnSpPr>
              <a:cxnSpLocks noChangeShapeType="1"/>
            </p:cNvCxnSpPr>
            <p:nvPr/>
          </p:nvCxnSpPr>
          <p:spPr bwMode="auto">
            <a:xfrm>
              <a:off x="2531502" y="2547333"/>
              <a:ext cx="35298" cy="352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15" name="AutoShape 1091"/>
            <p:cNvCxnSpPr>
              <a:cxnSpLocks noChangeShapeType="1"/>
            </p:cNvCxnSpPr>
            <p:nvPr/>
          </p:nvCxnSpPr>
          <p:spPr bwMode="auto">
            <a:xfrm>
              <a:off x="2472672" y="2590934"/>
              <a:ext cx="10727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16" name="AutoShape 1092"/>
            <p:cNvCxnSpPr>
              <a:cxnSpLocks noChangeShapeType="1"/>
            </p:cNvCxnSpPr>
            <p:nvPr/>
          </p:nvCxnSpPr>
          <p:spPr bwMode="auto">
            <a:xfrm>
              <a:off x="2469904" y="2641454"/>
              <a:ext cx="59522" cy="5882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17" name="AutoShape 1093"/>
            <p:cNvCxnSpPr>
              <a:cxnSpLocks noChangeShapeType="1"/>
            </p:cNvCxnSpPr>
            <p:nvPr/>
          </p:nvCxnSpPr>
          <p:spPr bwMode="auto">
            <a:xfrm>
              <a:off x="2469904" y="2315491"/>
              <a:ext cx="34606" cy="339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18" name="AutoShape 1094"/>
            <p:cNvCxnSpPr>
              <a:cxnSpLocks noChangeShapeType="1"/>
            </p:cNvCxnSpPr>
            <p:nvPr/>
          </p:nvCxnSpPr>
          <p:spPr bwMode="auto">
            <a:xfrm>
              <a:off x="2512815" y="2312722"/>
              <a:ext cx="37375" cy="380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719" name="Group 1095"/>
            <p:cNvGrpSpPr>
              <a:grpSpLocks/>
            </p:cNvGrpSpPr>
            <p:nvPr/>
          </p:nvGrpSpPr>
          <p:grpSpPr bwMode="auto">
            <a:xfrm>
              <a:off x="2566108" y="2700972"/>
              <a:ext cx="418041" cy="134261"/>
              <a:chOff x="3196" y="4047"/>
              <a:chExt cx="604" cy="194"/>
            </a:xfrm>
          </p:grpSpPr>
          <p:cxnSp>
            <p:nvCxnSpPr>
              <p:cNvPr id="27720" name="AutoShape 1096"/>
              <p:cNvCxnSpPr>
                <a:cxnSpLocks noChangeShapeType="1"/>
              </p:cNvCxnSpPr>
              <p:nvPr/>
            </p:nvCxnSpPr>
            <p:spPr bwMode="auto">
              <a:xfrm rot="10790567" flipH="1">
                <a:off x="3607" y="4237"/>
                <a:ext cx="16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21" name="AutoShape 1097"/>
              <p:cNvCxnSpPr>
                <a:cxnSpLocks noChangeShapeType="1"/>
              </p:cNvCxnSpPr>
              <p:nvPr/>
            </p:nvCxnSpPr>
            <p:spPr bwMode="auto">
              <a:xfrm rot="10790567">
                <a:off x="3221" y="4236"/>
                <a:ext cx="17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722" name="Arc 1098"/>
              <p:cNvSpPr>
                <a:spLocks/>
              </p:cNvSpPr>
              <p:nvPr/>
            </p:nvSpPr>
            <p:spPr bwMode="auto">
              <a:xfrm rot="10790567" flipH="1" flipV="1">
                <a:off x="3699" y="4047"/>
                <a:ext cx="79" cy="7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7723" name="Arc 1099"/>
              <p:cNvSpPr>
                <a:spLocks/>
              </p:cNvSpPr>
              <p:nvPr/>
            </p:nvSpPr>
            <p:spPr bwMode="auto">
              <a:xfrm rot="10790567" flipV="1">
                <a:off x="3214" y="4048"/>
                <a:ext cx="79" cy="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7724" name="AutoShape 1100"/>
              <p:cNvCxnSpPr>
                <a:cxnSpLocks noChangeShapeType="1"/>
              </p:cNvCxnSpPr>
              <p:nvPr/>
            </p:nvCxnSpPr>
            <p:spPr bwMode="auto">
              <a:xfrm rot="1310567">
                <a:off x="3663" y="4069"/>
                <a:ext cx="122" cy="4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25" name="AutoShape 1101"/>
              <p:cNvCxnSpPr>
                <a:cxnSpLocks noChangeShapeType="1"/>
              </p:cNvCxnSpPr>
              <p:nvPr/>
            </p:nvCxnSpPr>
            <p:spPr bwMode="auto">
              <a:xfrm rot="1310567">
                <a:off x="3596" y="4080"/>
                <a:ext cx="204" cy="8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26" name="AutoShape 1102"/>
              <p:cNvCxnSpPr>
                <a:cxnSpLocks noChangeShapeType="1"/>
              </p:cNvCxnSpPr>
              <p:nvPr/>
            </p:nvCxnSpPr>
            <p:spPr bwMode="auto">
              <a:xfrm rot="1310567">
                <a:off x="3532" y="4086"/>
                <a:ext cx="259" cy="10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27" name="AutoShape 1103"/>
              <p:cNvCxnSpPr>
                <a:cxnSpLocks noChangeShapeType="1"/>
              </p:cNvCxnSpPr>
              <p:nvPr/>
            </p:nvCxnSpPr>
            <p:spPr bwMode="auto">
              <a:xfrm rot="1310567">
                <a:off x="3477" y="4087"/>
                <a:ext cx="256" cy="10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28" name="AutoShape 1104"/>
              <p:cNvCxnSpPr>
                <a:cxnSpLocks noChangeShapeType="1"/>
              </p:cNvCxnSpPr>
              <p:nvPr/>
            </p:nvCxnSpPr>
            <p:spPr bwMode="auto">
              <a:xfrm rot="1310567">
                <a:off x="3421" y="4089"/>
                <a:ext cx="254" cy="10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29" name="AutoShape 1105"/>
              <p:cNvCxnSpPr>
                <a:cxnSpLocks noChangeShapeType="1"/>
              </p:cNvCxnSpPr>
              <p:nvPr/>
            </p:nvCxnSpPr>
            <p:spPr bwMode="auto">
              <a:xfrm rot="1310567">
                <a:off x="3312" y="4078"/>
                <a:ext cx="204" cy="8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30" name="AutoShape 1106"/>
              <p:cNvCxnSpPr>
                <a:cxnSpLocks noChangeShapeType="1"/>
              </p:cNvCxnSpPr>
              <p:nvPr/>
            </p:nvCxnSpPr>
            <p:spPr bwMode="auto">
              <a:xfrm rot="1310567">
                <a:off x="3270" y="4088"/>
                <a:ext cx="201" cy="8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31" name="AutoShape 1107"/>
              <p:cNvCxnSpPr>
                <a:cxnSpLocks noChangeShapeType="1"/>
              </p:cNvCxnSpPr>
              <p:nvPr/>
            </p:nvCxnSpPr>
            <p:spPr bwMode="auto">
              <a:xfrm rot="1310567">
                <a:off x="3226" y="4101"/>
                <a:ext cx="211" cy="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32" name="AutoShape 1108"/>
              <p:cNvCxnSpPr>
                <a:cxnSpLocks noChangeShapeType="1"/>
              </p:cNvCxnSpPr>
              <p:nvPr/>
            </p:nvCxnSpPr>
            <p:spPr bwMode="auto">
              <a:xfrm rot="1310567">
                <a:off x="3209" y="4128"/>
                <a:ext cx="182" cy="7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33" name="AutoShape 1109"/>
              <p:cNvCxnSpPr>
                <a:cxnSpLocks noChangeShapeType="1"/>
              </p:cNvCxnSpPr>
              <p:nvPr/>
            </p:nvCxnSpPr>
            <p:spPr bwMode="auto">
              <a:xfrm rot="1310567">
                <a:off x="3196" y="4156"/>
                <a:ext cx="137" cy="5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34" name="AutoShape 1110"/>
              <p:cNvCxnSpPr>
                <a:cxnSpLocks noChangeShapeType="1"/>
              </p:cNvCxnSpPr>
              <p:nvPr/>
            </p:nvCxnSpPr>
            <p:spPr bwMode="auto">
              <a:xfrm>
                <a:off x="3402" y="4050"/>
                <a:ext cx="143" cy="14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35" name="AutoShape 1111"/>
              <p:cNvCxnSpPr>
                <a:cxnSpLocks noChangeShapeType="1"/>
              </p:cNvCxnSpPr>
              <p:nvPr/>
            </p:nvCxnSpPr>
            <p:spPr bwMode="auto">
              <a:xfrm>
                <a:off x="3210" y="4180"/>
                <a:ext cx="60" cy="6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736" name="AutoShape 1112"/>
            <p:cNvCxnSpPr>
              <a:cxnSpLocks noChangeShapeType="1"/>
            </p:cNvCxnSpPr>
            <p:nvPr/>
          </p:nvCxnSpPr>
          <p:spPr bwMode="auto">
            <a:xfrm>
              <a:off x="2069166" y="3058079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37" name="AutoShape 1113"/>
            <p:cNvCxnSpPr>
              <a:cxnSpLocks noChangeShapeType="1"/>
            </p:cNvCxnSpPr>
            <p:nvPr/>
          </p:nvCxnSpPr>
          <p:spPr bwMode="auto">
            <a:xfrm>
              <a:off x="2102387" y="3056003"/>
              <a:ext cx="49141" cy="484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38" name="AutoShape 1114"/>
            <p:cNvCxnSpPr>
              <a:cxnSpLocks noChangeShapeType="1"/>
            </p:cNvCxnSpPr>
            <p:nvPr/>
          </p:nvCxnSpPr>
          <p:spPr bwMode="auto">
            <a:xfrm>
              <a:off x="2388925" y="3058079"/>
              <a:ext cx="48448" cy="484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39" name="AutoShape 1115"/>
            <p:cNvCxnSpPr>
              <a:cxnSpLocks noChangeShapeType="1"/>
            </p:cNvCxnSpPr>
            <p:nvPr/>
          </p:nvCxnSpPr>
          <p:spPr bwMode="auto">
            <a:xfrm>
              <a:off x="2424224" y="3058079"/>
              <a:ext cx="48448" cy="484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40" name="AutoShape 1116"/>
            <p:cNvCxnSpPr>
              <a:cxnSpLocks noChangeShapeType="1"/>
            </p:cNvCxnSpPr>
            <p:nvPr/>
          </p:nvCxnSpPr>
          <p:spPr bwMode="auto">
            <a:xfrm>
              <a:off x="2459522" y="3058079"/>
              <a:ext cx="48448" cy="484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41" name="AutoShape 1117"/>
            <p:cNvCxnSpPr>
              <a:cxnSpLocks noChangeShapeType="1"/>
            </p:cNvCxnSpPr>
            <p:nvPr/>
          </p:nvCxnSpPr>
          <p:spPr bwMode="auto">
            <a:xfrm>
              <a:off x="2494820" y="3058079"/>
              <a:ext cx="48448" cy="484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42" name="AutoShape 1118"/>
            <p:cNvCxnSpPr>
              <a:cxnSpLocks noChangeShapeType="1"/>
            </p:cNvCxnSpPr>
            <p:nvPr/>
          </p:nvCxnSpPr>
          <p:spPr bwMode="auto">
            <a:xfrm>
              <a:off x="2530118" y="3058079"/>
              <a:ext cx="48448" cy="484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43" name="AutoShape 1119"/>
            <p:cNvCxnSpPr>
              <a:cxnSpLocks noChangeShapeType="1"/>
            </p:cNvCxnSpPr>
            <p:nvPr/>
          </p:nvCxnSpPr>
          <p:spPr bwMode="auto">
            <a:xfrm>
              <a:off x="2559187" y="3054619"/>
              <a:ext cx="48448" cy="491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44" name="AutoShape 1120"/>
            <p:cNvCxnSpPr>
              <a:cxnSpLocks noChangeShapeType="1"/>
            </p:cNvCxnSpPr>
            <p:nvPr/>
          </p:nvCxnSpPr>
          <p:spPr bwMode="auto">
            <a:xfrm>
              <a:off x="2058784" y="3079533"/>
              <a:ext cx="23532" cy="242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745" name="Group 1121"/>
            <p:cNvGrpSpPr>
              <a:grpSpLocks/>
            </p:cNvGrpSpPr>
            <p:nvPr/>
          </p:nvGrpSpPr>
          <p:grpSpPr bwMode="auto">
            <a:xfrm>
              <a:off x="2077471" y="2743880"/>
              <a:ext cx="54678" cy="266446"/>
              <a:chOff x="2564" y="2455"/>
              <a:chExt cx="120" cy="580"/>
            </a:xfrm>
          </p:grpSpPr>
          <p:cxnSp>
            <p:nvCxnSpPr>
              <p:cNvPr id="27746" name="AutoShape 1122"/>
              <p:cNvCxnSpPr>
                <a:cxnSpLocks noChangeShapeType="1"/>
              </p:cNvCxnSpPr>
              <p:nvPr/>
            </p:nvCxnSpPr>
            <p:spPr bwMode="auto">
              <a:xfrm>
                <a:off x="2564" y="3024"/>
                <a:ext cx="113" cy="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47" name="AutoShape 1123"/>
              <p:cNvCxnSpPr>
                <a:cxnSpLocks noChangeShapeType="1"/>
              </p:cNvCxnSpPr>
              <p:nvPr/>
            </p:nvCxnSpPr>
            <p:spPr bwMode="auto">
              <a:xfrm>
                <a:off x="2567" y="2984"/>
                <a:ext cx="51" cy="5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48" name="AutoShape 1124"/>
              <p:cNvCxnSpPr>
                <a:cxnSpLocks noChangeShapeType="1"/>
              </p:cNvCxnSpPr>
              <p:nvPr/>
            </p:nvCxnSpPr>
            <p:spPr bwMode="auto">
              <a:xfrm>
                <a:off x="2564" y="2925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49" name="AutoShape 1125"/>
              <p:cNvCxnSpPr>
                <a:cxnSpLocks noChangeShapeType="1"/>
              </p:cNvCxnSpPr>
              <p:nvPr/>
            </p:nvCxnSpPr>
            <p:spPr bwMode="auto">
              <a:xfrm>
                <a:off x="2568" y="2870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50" name="AutoShape 1126"/>
              <p:cNvCxnSpPr>
                <a:cxnSpLocks noChangeShapeType="1"/>
              </p:cNvCxnSpPr>
              <p:nvPr/>
            </p:nvCxnSpPr>
            <p:spPr bwMode="auto">
              <a:xfrm>
                <a:off x="2572" y="2815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51" name="AutoShape 1127"/>
              <p:cNvCxnSpPr>
                <a:cxnSpLocks noChangeShapeType="1"/>
              </p:cNvCxnSpPr>
              <p:nvPr/>
            </p:nvCxnSpPr>
            <p:spPr bwMode="auto">
              <a:xfrm>
                <a:off x="2576" y="2760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52" name="AutoShape 1128"/>
              <p:cNvCxnSpPr>
                <a:cxnSpLocks noChangeShapeType="1"/>
              </p:cNvCxnSpPr>
              <p:nvPr/>
            </p:nvCxnSpPr>
            <p:spPr bwMode="auto">
              <a:xfrm>
                <a:off x="2580" y="2705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53" name="AutoShape 1129"/>
              <p:cNvCxnSpPr>
                <a:cxnSpLocks noChangeShapeType="1"/>
              </p:cNvCxnSpPr>
              <p:nvPr/>
            </p:nvCxnSpPr>
            <p:spPr bwMode="auto">
              <a:xfrm>
                <a:off x="2570" y="2636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54" name="AutoShape 1130"/>
              <p:cNvCxnSpPr>
                <a:cxnSpLocks noChangeShapeType="1"/>
              </p:cNvCxnSpPr>
              <p:nvPr/>
            </p:nvCxnSpPr>
            <p:spPr bwMode="auto">
              <a:xfrm>
                <a:off x="2574" y="2581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55" name="AutoShape 1131"/>
              <p:cNvCxnSpPr>
                <a:cxnSpLocks noChangeShapeType="1"/>
              </p:cNvCxnSpPr>
              <p:nvPr/>
            </p:nvCxnSpPr>
            <p:spPr bwMode="auto">
              <a:xfrm>
                <a:off x="2564" y="2512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56" name="AutoShape 1132"/>
              <p:cNvCxnSpPr>
                <a:cxnSpLocks noChangeShapeType="1"/>
              </p:cNvCxnSpPr>
              <p:nvPr/>
            </p:nvCxnSpPr>
            <p:spPr bwMode="auto">
              <a:xfrm>
                <a:off x="2568" y="2457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57" name="AutoShape 1133"/>
              <p:cNvCxnSpPr>
                <a:cxnSpLocks noChangeShapeType="1"/>
              </p:cNvCxnSpPr>
              <p:nvPr/>
            </p:nvCxnSpPr>
            <p:spPr bwMode="auto">
              <a:xfrm>
                <a:off x="2618" y="2455"/>
                <a:ext cx="57" cy="5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758" name="AutoShape 1134"/>
            <p:cNvCxnSpPr>
              <a:cxnSpLocks noChangeShapeType="1"/>
            </p:cNvCxnSpPr>
            <p:nvPr/>
          </p:nvCxnSpPr>
          <p:spPr bwMode="auto">
            <a:xfrm>
              <a:off x="2077471" y="2626921"/>
              <a:ext cx="20071" cy="200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59" name="AutoShape 1135"/>
            <p:cNvCxnSpPr>
              <a:cxnSpLocks noChangeShapeType="1"/>
            </p:cNvCxnSpPr>
            <p:nvPr/>
          </p:nvCxnSpPr>
          <p:spPr bwMode="auto">
            <a:xfrm>
              <a:off x="2102387" y="2628997"/>
              <a:ext cx="17303" cy="179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60" name="AutoShape 1136"/>
            <p:cNvCxnSpPr>
              <a:cxnSpLocks noChangeShapeType="1"/>
            </p:cNvCxnSpPr>
            <p:nvPr/>
          </p:nvCxnSpPr>
          <p:spPr bwMode="auto">
            <a:xfrm flipH="1">
              <a:off x="2369546" y="2547333"/>
              <a:ext cx="28377" cy="491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61" name="AutoShape 1137"/>
            <p:cNvCxnSpPr>
              <a:cxnSpLocks noChangeShapeType="1"/>
            </p:cNvCxnSpPr>
            <p:nvPr/>
          </p:nvCxnSpPr>
          <p:spPr bwMode="auto">
            <a:xfrm flipH="1">
              <a:off x="2308639" y="2547333"/>
              <a:ext cx="141885" cy="2456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62" name="AutoShape 1138"/>
            <p:cNvCxnSpPr>
              <a:cxnSpLocks noChangeShapeType="1"/>
            </p:cNvCxnSpPr>
            <p:nvPr/>
          </p:nvCxnSpPr>
          <p:spPr bwMode="auto">
            <a:xfrm flipH="1">
              <a:off x="2361933" y="2613080"/>
              <a:ext cx="107279" cy="1861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63" name="AutoShape 1139"/>
            <p:cNvCxnSpPr>
              <a:cxnSpLocks noChangeShapeType="1"/>
            </p:cNvCxnSpPr>
            <p:nvPr/>
          </p:nvCxnSpPr>
          <p:spPr bwMode="auto">
            <a:xfrm flipH="1">
              <a:off x="2420071" y="2698896"/>
              <a:ext cx="56062" cy="975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64" name="AutoShape 1140"/>
            <p:cNvCxnSpPr>
              <a:cxnSpLocks noChangeShapeType="1"/>
            </p:cNvCxnSpPr>
            <p:nvPr/>
          </p:nvCxnSpPr>
          <p:spPr bwMode="auto">
            <a:xfrm flipH="1">
              <a:off x="2260191" y="2623461"/>
              <a:ext cx="94821" cy="1647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65" name="AutoShape 1141"/>
            <p:cNvCxnSpPr>
              <a:cxnSpLocks noChangeShapeType="1"/>
            </p:cNvCxnSpPr>
            <p:nvPr/>
          </p:nvCxnSpPr>
          <p:spPr bwMode="auto">
            <a:xfrm flipH="1">
              <a:off x="2474056" y="2698896"/>
              <a:ext cx="56062" cy="968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66" name="AutoShape 1142"/>
            <p:cNvCxnSpPr>
              <a:cxnSpLocks noChangeShapeType="1"/>
            </p:cNvCxnSpPr>
            <p:nvPr/>
          </p:nvCxnSpPr>
          <p:spPr bwMode="auto">
            <a:xfrm flipH="1">
              <a:off x="2483746" y="2717582"/>
              <a:ext cx="91360" cy="1584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67" name="AutoShape 1143"/>
            <p:cNvCxnSpPr>
              <a:cxnSpLocks noChangeShapeType="1"/>
            </p:cNvCxnSpPr>
            <p:nvPr/>
          </p:nvCxnSpPr>
          <p:spPr bwMode="auto">
            <a:xfrm flipH="1">
              <a:off x="2483054" y="2867761"/>
              <a:ext cx="56754" cy="982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68" name="AutoShape 1144"/>
            <p:cNvCxnSpPr>
              <a:cxnSpLocks noChangeShapeType="1"/>
            </p:cNvCxnSpPr>
            <p:nvPr/>
          </p:nvCxnSpPr>
          <p:spPr bwMode="auto">
            <a:xfrm flipH="1">
              <a:off x="2496896" y="2957729"/>
              <a:ext cx="42219" cy="733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69" name="AutoShape 1145"/>
            <p:cNvCxnSpPr>
              <a:cxnSpLocks noChangeShapeType="1"/>
            </p:cNvCxnSpPr>
            <p:nvPr/>
          </p:nvCxnSpPr>
          <p:spPr bwMode="auto">
            <a:xfrm flipH="1">
              <a:off x="2447756" y="2989565"/>
              <a:ext cx="24224" cy="41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70" name="AutoShape 1146"/>
            <p:cNvCxnSpPr>
              <a:cxnSpLocks noChangeShapeType="1"/>
            </p:cNvCxnSpPr>
            <p:nvPr/>
          </p:nvCxnSpPr>
          <p:spPr bwMode="auto">
            <a:xfrm flipH="1">
              <a:off x="2206206" y="2728655"/>
              <a:ext cx="38067" cy="657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71" name="AutoShape 1147"/>
            <p:cNvCxnSpPr>
              <a:cxnSpLocks noChangeShapeType="1"/>
            </p:cNvCxnSpPr>
            <p:nvPr/>
          </p:nvCxnSpPr>
          <p:spPr bwMode="auto">
            <a:xfrm flipH="1">
              <a:off x="2155681" y="2743880"/>
              <a:ext cx="28377" cy="4982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72" name="AutoShape 1148"/>
            <p:cNvCxnSpPr>
              <a:cxnSpLocks noChangeShapeType="1"/>
            </p:cNvCxnSpPr>
            <p:nvPr/>
          </p:nvCxnSpPr>
          <p:spPr bwMode="auto">
            <a:xfrm flipH="1">
              <a:off x="2279570" y="2623461"/>
              <a:ext cx="22148" cy="38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73" name="AutoShape 1149"/>
            <p:cNvCxnSpPr>
              <a:cxnSpLocks noChangeShapeType="1"/>
            </p:cNvCxnSpPr>
            <p:nvPr/>
          </p:nvCxnSpPr>
          <p:spPr bwMode="auto">
            <a:xfrm flipH="1">
              <a:off x="2226277" y="2623461"/>
              <a:ext cx="22148" cy="38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74" name="AutoShape 1150"/>
            <p:cNvCxnSpPr>
              <a:cxnSpLocks noChangeShapeType="1"/>
            </p:cNvCxnSpPr>
            <p:nvPr/>
          </p:nvCxnSpPr>
          <p:spPr bwMode="auto">
            <a:xfrm flipH="1">
              <a:off x="2181981" y="2622077"/>
              <a:ext cx="16611" cy="29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75" name="AutoShape 1151"/>
            <p:cNvCxnSpPr>
              <a:cxnSpLocks noChangeShapeType="1"/>
            </p:cNvCxnSpPr>
            <p:nvPr/>
          </p:nvCxnSpPr>
          <p:spPr bwMode="auto">
            <a:xfrm flipH="1">
              <a:off x="2135609" y="2619308"/>
              <a:ext cx="16611" cy="29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76" name="AutoShape 1152"/>
            <p:cNvCxnSpPr>
              <a:cxnSpLocks noChangeShapeType="1"/>
            </p:cNvCxnSpPr>
            <p:nvPr/>
          </p:nvCxnSpPr>
          <p:spPr bwMode="auto">
            <a:xfrm flipH="1">
              <a:off x="2376467" y="2312722"/>
              <a:ext cx="25608" cy="456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77" name="AutoShape 1153"/>
            <p:cNvCxnSpPr>
              <a:cxnSpLocks noChangeShapeType="1"/>
            </p:cNvCxnSpPr>
            <p:nvPr/>
          </p:nvCxnSpPr>
          <p:spPr bwMode="auto">
            <a:xfrm flipH="1">
              <a:off x="2424916" y="2309262"/>
              <a:ext cx="26301" cy="456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778" name="Group 1154"/>
            <p:cNvGrpSpPr>
              <a:grpSpLocks/>
            </p:cNvGrpSpPr>
            <p:nvPr/>
          </p:nvGrpSpPr>
          <p:grpSpPr bwMode="auto">
            <a:xfrm>
              <a:off x="1438644" y="3152892"/>
              <a:ext cx="759256" cy="140490"/>
              <a:chOff x="1173" y="3346"/>
              <a:chExt cx="1653" cy="306"/>
            </a:xfrm>
          </p:grpSpPr>
          <p:cxnSp>
            <p:nvCxnSpPr>
              <p:cNvPr id="27779" name="AutoShape 1155"/>
              <p:cNvCxnSpPr>
                <a:cxnSpLocks noChangeShapeType="1"/>
              </p:cNvCxnSpPr>
              <p:nvPr/>
            </p:nvCxnSpPr>
            <p:spPr bwMode="auto">
              <a:xfrm flipV="1">
                <a:off x="1522" y="3356"/>
                <a:ext cx="190" cy="1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80" name="AutoShape 1156"/>
              <p:cNvCxnSpPr>
                <a:cxnSpLocks noChangeShapeType="1"/>
              </p:cNvCxnSpPr>
              <p:nvPr/>
            </p:nvCxnSpPr>
            <p:spPr bwMode="auto">
              <a:xfrm flipV="1">
                <a:off x="1668" y="3354"/>
                <a:ext cx="190" cy="1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81" name="AutoShape 1157"/>
              <p:cNvCxnSpPr>
                <a:cxnSpLocks noChangeShapeType="1"/>
              </p:cNvCxnSpPr>
              <p:nvPr/>
            </p:nvCxnSpPr>
            <p:spPr bwMode="auto">
              <a:xfrm flipV="1">
                <a:off x="1871" y="3352"/>
                <a:ext cx="133" cy="13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82" name="AutoShape 1158"/>
              <p:cNvCxnSpPr>
                <a:cxnSpLocks noChangeShapeType="1"/>
              </p:cNvCxnSpPr>
              <p:nvPr/>
            </p:nvCxnSpPr>
            <p:spPr bwMode="auto">
              <a:xfrm flipV="1">
                <a:off x="2008" y="3351"/>
                <a:ext cx="133" cy="13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83" name="AutoShape 1159"/>
              <p:cNvCxnSpPr>
                <a:cxnSpLocks noChangeShapeType="1"/>
              </p:cNvCxnSpPr>
              <p:nvPr/>
            </p:nvCxnSpPr>
            <p:spPr bwMode="auto">
              <a:xfrm flipV="1">
                <a:off x="2145" y="3350"/>
                <a:ext cx="133" cy="13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84" name="AutoShape 1160"/>
              <p:cNvCxnSpPr>
                <a:cxnSpLocks noChangeShapeType="1"/>
              </p:cNvCxnSpPr>
              <p:nvPr/>
            </p:nvCxnSpPr>
            <p:spPr bwMode="auto">
              <a:xfrm flipV="1">
                <a:off x="2282" y="3349"/>
                <a:ext cx="133" cy="13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85" name="AutoShape 1161"/>
              <p:cNvCxnSpPr>
                <a:cxnSpLocks noChangeShapeType="1"/>
              </p:cNvCxnSpPr>
              <p:nvPr/>
            </p:nvCxnSpPr>
            <p:spPr bwMode="auto">
              <a:xfrm flipV="1">
                <a:off x="2419" y="3348"/>
                <a:ext cx="133" cy="13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86" name="AutoShape 1162"/>
              <p:cNvCxnSpPr>
                <a:cxnSpLocks noChangeShapeType="1"/>
              </p:cNvCxnSpPr>
              <p:nvPr/>
            </p:nvCxnSpPr>
            <p:spPr bwMode="auto">
              <a:xfrm flipV="1">
                <a:off x="2556" y="3347"/>
                <a:ext cx="133" cy="13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87" name="AutoShape 1163"/>
              <p:cNvCxnSpPr>
                <a:cxnSpLocks noChangeShapeType="1"/>
              </p:cNvCxnSpPr>
              <p:nvPr/>
            </p:nvCxnSpPr>
            <p:spPr bwMode="auto">
              <a:xfrm flipV="1">
                <a:off x="2693" y="3346"/>
                <a:ext cx="133" cy="13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88" name="AutoShape 1164"/>
              <p:cNvCxnSpPr>
                <a:cxnSpLocks noChangeShapeType="1"/>
              </p:cNvCxnSpPr>
              <p:nvPr/>
            </p:nvCxnSpPr>
            <p:spPr bwMode="auto">
              <a:xfrm flipH="1">
                <a:off x="1173" y="3355"/>
                <a:ext cx="150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789" name="Arc 1165"/>
              <p:cNvSpPr>
                <a:spLocks/>
              </p:cNvSpPr>
              <p:nvPr/>
            </p:nvSpPr>
            <p:spPr bwMode="auto">
              <a:xfrm rot="10809433" flipV="1">
                <a:off x="1710" y="3480"/>
                <a:ext cx="157" cy="1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6930"/>
                  <a:gd name="T1" fmla="*/ 0 h 21600"/>
                  <a:gd name="T2" fmla="*/ 16930 w 16930"/>
                  <a:gd name="T3" fmla="*/ 8186 h 21600"/>
                  <a:gd name="T4" fmla="*/ 0 w 1693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30" h="21600" fill="none" extrusionOk="0">
                    <a:moveTo>
                      <a:pt x="-1" y="0"/>
                    </a:moveTo>
                    <a:cubicBezTo>
                      <a:pt x="6597" y="0"/>
                      <a:pt x="12832" y="3015"/>
                      <a:pt x="16929" y="8186"/>
                    </a:cubicBezTo>
                  </a:path>
                  <a:path w="16930" h="21600" stroke="0" extrusionOk="0">
                    <a:moveTo>
                      <a:pt x="-1" y="0"/>
                    </a:moveTo>
                    <a:cubicBezTo>
                      <a:pt x="6597" y="0"/>
                      <a:pt x="12832" y="3015"/>
                      <a:pt x="16929" y="81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7790" name="AutoShape 1166"/>
              <p:cNvCxnSpPr>
                <a:cxnSpLocks noChangeShapeType="1"/>
              </p:cNvCxnSpPr>
              <p:nvPr/>
            </p:nvCxnSpPr>
            <p:spPr bwMode="auto">
              <a:xfrm flipH="1">
                <a:off x="1196" y="3355"/>
                <a:ext cx="109" cy="10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91" name="AutoShape 1167"/>
              <p:cNvCxnSpPr>
                <a:cxnSpLocks noChangeShapeType="1"/>
              </p:cNvCxnSpPr>
              <p:nvPr/>
            </p:nvCxnSpPr>
            <p:spPr bwMode="auto">
              <a:xfrm flipH="1">
                <a:off x="1246" y="3357"/>
                <a:ext cx="190" cy="1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92" name="AutoShape 1168"/>
              <p:cNvCxnSpPr>
                <a:cxnSpLocks noChangeShapeType="1"/>
              </p:cNvCxnSpPr>
              <p:nvPr/>
            </p:nvCxnSpPr>
            <p:spPr bwMode="auto">
              <a:xfrm flipH="1">
                <a:off x="1390" y="3357"/>
                <a:ext cx="191" cy="19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793" name="AutoShape 1169"/>
            <p:cNvCxnSpPr>
              <a:cxnSpLocks noChangeShapeType="1"/>
            </p:cNvCxnSpPr>
            <p:nvPr/>
          </p:nvCxnSpPr>
          <p:spPr bwMode="auto">
            <a:xfrm>
              <a:off x="2077471" y="4137013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94" name="AutoShape 1170"/>
            <p:cNvCxnSpPr>
              <a:cxnSpLocks noChangeShapeType="1"/>
            </p:cNvCxnSpPr>
            <p:nvPr/>
          </p:nvCxnSpPr>
          <p:spPr bwMode="auto">
            <a:xfrm>
              <a:off x="2110693" y="4134244"/>
              <a:ext cx="48448" cy="491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95" name="AutoShape 1171"/>
            <p:cNvCxnSpPr>
              <a:cxnSpLocks noChangeShapeType="1"/>
            </p:cNvCxnSpPr>
            <p:nvPr/>
          </p:nvCxnSpPr>
          <p:spPr bwMode="auto">
            <a:xfrm>
              <a:off x="2397231" y="4134244"/>
              <a:ext cx="48448" cy="484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96" name="AutoShape 1172"/>
            <p:cNvCxnSpPr>
              <a:cxnSpLocks noChangeShapeType="1"/>
            </p:cNvCxnSpPr>
            <p:nvPr/>
          </p:nvCxnSpPr>
          <p:spPr bwMode="auto">
            <a:xfrm>
              <a:off x="2432529" y="4134244"/>
              <a:ext cx="48448" cy="484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97" name="AutoShape 1173"/>
            <p:cNvCxnSpPr>
              <a:cxnSpLocks noChangeShapeType="1"/>
            </p:cNvCxnSpPr>
            <p:nvPr/>
          </p:nvCxnSpPr>
          <p:spPr bwMode="auto">
            <a:xfrm>
              <a:off x="2467827" y="4134244"/>
              <a:ext cx="48448" cy="484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98" name="AutoShape 1174"/>
            <p:cNvCxnSpPr>
              <a:cxnSpLocks noChangeShapeType="1"/>
            </p:cNvCxnSpPr>
            <p:nvPr/>
          </p:nvCxnSpPr>
          <p:spPr bwMode="auto">
            <a:xfrm>
              <a:off x="2503125" y="4134244"/>
              <a:ext cx="48448" cy="484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799" name="AutoShape 1175"/>
            <p:cNvCxnSpPr>
              <a:cxnSpLocks noChangeShapeType="1"/>
            </p:cNvCxnSpPr>
            <p:nvPr/>
          </p:nvCxnSpPr>
          <p:spPr bwMode="auto">
            <a:xfrm>
              <a:off x="2538423" y="4134244"/>
              <a:ext cx="34606" cy="346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00" name="AutoShape 1176"/>
            <p:cNvCxnSpPr>
              <a:cxnSpLocks noChangeShapeType="1"/>
            </p:cNvCxnSpPr>
            <p:nvPr/>
          </p:nvCxnSpPr>
          <p:spPr bwMode="auto">
            <a:xfrm>
              <a:off x="2066397" y="4158467"/>
              <a:ext cx="24224" cy="235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01" name="AutoShape 1177"/>
            <p:cNvCxnSpPr>
              <a:cxnSpLocks noChangeShapeType="1"/>
            </p:cNvCxnSpPr>
            <p:nvPr/>
          </p:nvCxnSpPr>
          <p:spPr bwMode="auto">
            <a:xfrm>
              <a:off x="2140454" y="4128016"/>
              <a:ext cx="61599" cy="61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02" name="AutoShape 1178"/>
            <p:cNvCxnSpPr>
              <a:cxnSpLocks noChangeShapeType="1"/>
            </p:cNvCxnSpPr>
            <p:nvPr/>
          </p:nvCxnSpPr>
          <p:spPr bwMode="auto">
            <a:xfrm>
              <a:off x="2251886" y="4132860"/>
              <a:ext cx="52601" cy="5259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03" name="AutoShape 1179"/>
            <p:cNvCxnSpPr>
              <a:cxnSpLocks noChangeShapeType="1"/>
            </p:cNvCxnSpPr>
            <p:nvPr/>
          </p:nvCxnSpPr>
          <p:spPr bwMode="auto">
            <a:xfrm>
              <a:off x="2285107" y="4130784"/>
              <a:ext cx="56754" cy="56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04" name="AutoShape 1180"/>
            <p:cNvCxnSpPr>
              <a:cxnSpLocks noChangeShapeType="1"/>
            </p:cNvCxnSpPr>
            <p:nvPr/>
          </p:nvCxnSpPr>
          <p:spPr bwMode="auto">
            <a:xfrm>
              <a:off x="2321790" y="4131476"/>
              <a:ext cx="54678" cy="539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05" name="AutoShape 1181"/>
            <p:cNvCxnSpPr>
              <a:cxnSpLocks noChangeShapeType="1"/>
            </p:cNvCxnSpPr>
            <p:nvPr/>
          </p:nvCxnSpPr>
          <p:spPr bwMode="auto">
            <a:xfrm>
              <a:off x="2352935" y="4127324"/>
              <a:ext cx="54678" cy="546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06" name="AutoShape 1182"/>
            <p:cNvCxnSpPr>
              <a:cxnSpLocks noChangeShapeType="1"/>
            </p:cNvCxnSpPr>
            <p:nvPr/>
          </p:nvCxnSpPr>
          <p:spPr bwMode="auto">
            <a:xfrm>
              <a:off x="2170907" y="4127324"/>
              <a:ext cx="61599" cy="61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07" name="AutoShape 1183"/>
            <p:cNvCxnSpPr>
              <a:cxnSpLocks noChangeShapeType="1"/>
            </p:cNvCxnSpPr>
            <p:nvPr/>
          </p:nvCxnSpPr>
          <p:spPr bwMode="auto">
            <a:xfrm>
              <a:off x="2211050" y="4128016"/>
              <a:ext cx="61599" cy="61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08" name="AutoShape 1184"/>
            <p:cNvCxnSpPr>
              <a:cxnSpLocks noChangeShapeType="1"/>
            </p:cNvCxnSpPr>
            <p:nvPr/>
          </p:nvCxnSpPr>
          <p:spPr bwMode="auto">
            <a:xfrm>
              <a:off x="1765325" y="4151546"/>
              <a:ext cx="50525" cy="865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09" name="AutoShape 1185"/>
            <p:cNvCxnSpPr>
              <a:cxnSpLocks noChangeShapeType="1"/>
            </p:cNvCxnSpPr>
            <p:nvPr/>
          </p:nvCxnSpPr>
          <p:spPr bwMode="auto">
            <a:xfrm>
              <a:off x="1834537" y="4154314"/>
              <a:ext cx="47756" cy="823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10" name="AutoShape 1186"/>
            <p:cNvCxnSpPr>
              <a:cxnSpLocks noChangeShapeType="1"/>
            </p:cNvCxnSpPr>
            <p:nvPr/>
          </p:nvCxnSpPr>
          <p:spPr bwMode="auto">
            <a:xfrm>
              <a:off x="1900288" y="4148778"/>
              <a:ext cx="49141" cy="851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11" name="AutoShape 1187"/>
            <p:cNvCxnSpPr>
              <a:cxnSpLocks noChangeShapeType="1"/>
            </p:cNvCxnSpPr>
            <p:nvPr/>
          </p:nvCxnSpPr>
          <p:spPr bwMode="auto">
            <a:xfrm>
              <a:off x="1969500" y="4148778"/>
              <a:ext cx="50525" cy="872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12" name="AutoShape 1188"/>
            <p:cNvCxnSpPr>
              <a:cxnSpLocks noChangeShapeType="1"/>
            </p:cNvCxnSpPr>
            <p:nvPr/>
          </p:nvCxnSpPr>
          <p:spPr bwMode="auto">
            <a:xfrm>
              <a:off x="2037328" y="4151546"/>
              <a:ext cx="23532" cy="401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13" name="AutoShape 1189"/>
            <p:cNvCxnSpPr>
              <a:cxnSpLocks noChangeShapeType="1"/>
            </p:cNvCxnSpPr>
            <p:nvPr/>
          </p:nvCxnSpPr>
          <p:spPr bwMode="auto">
            <a:xfrm>
              <a:off x="1628285" y="4151546"/>
              <a:ext cx="56062" cy="982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14" name="AutoShape 1190"/>
            <p:cNvCxnSpPr>
              <a:cxnSpLocks noChangeShapeType="1"/>
            </p:cNvCxnSpPr>
            <p:nvPr/>
          </p:nvCxnSpPr>
          <p:spPr bwMode="auto">
            <a:xfrm>
              <a:off x="1559073" y="4151546"/>
              <a:ext cx="76133" cy="1314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15" name="AutoShape 1191"/>
            <p:cNvCxnSpPr>
              <a:cxnSpLocks noChangeShapeType="1"/>
            </p:cNvCxnSpPr>
            <p:nvPr/>
          </p:nvCxnSpPr>
          <p:spPr bwMode="auto">
            <a:xfrm>
              <a:off x="1694728" y="4148778"/>
              <a:ext cx="49833" cy="865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16" name="AutoShape 1192"/>
            <p:cNvCxnSpPr>
              <a:cxnSpLocks noChangeShapeType="1"/>
            </p:cNvCxnSpPr>
            <p:nvPr/>
          </p:nvCxnSpPr>
          <p:spPr bwMode="auto">
            <a:xfrm>
              <a:off x="1510624" y="4304493"/>
              <a:ext cx="24224" cy="41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17" name="AutoShape 1193"/>
            <p:cNvCxnSpPr>
              <a:cxnSpLocks noChangeShapeType="1"/>
            </p:cNvCxnSpPr>
            <p:nvPr/>
          </p:nvCxnSpPr>
          <p:spPr bwMode="auto">
            <a:xfrm>
              <a:off x="1496090" y="4151546"/>
              <a:ext cx="93436" cy="1612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18" name="AutoShape 1194"/>
            <p:cNvCxnSpPr>
              <a:cxnSpLocks noChangeShapeType="1"/>
            </p:cNvCxnSpPr>
            <p:nvPr/>
          </p:nvCxnSpPr>
          <p:spPr bwMode="auto">
            <a:xfrm flipH="1">
              <a:off x="2489283" y="4433218"/>
              <a:ext cx="62983" cy="1086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19" name="AutoShape 1195"/>
            <p:cNvCxnSpPr>
              <a:cxnSpLocks noChangeShapeType="1"/>
            </p:cNvCxnSpPr>
            <p:nvPr/>
          </p:nvCxnSpPr>
          <p:spPr bwMode="auto">
            <a:xfrm flipH="1">
              <a:off x="2371622" y="4369547"/>
              <a:ext cx="163340" cy="2823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20" name="AutoShape 1196"/>
            <p:cNvCxnSpPr>
              <a:cxnSpLocks noChangeShapeType="1"/>
            </p:cNvCxnSpPr>
            <p:nvPr/>
          </p:nvCxnSpPr>
          <p:spPr bwMode="auto">
            <a:xfrm flipH="1">
              <a:off x="2402076" y="4572323"/>
              <a:ext cx="67828" cy="1169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21" name="AutoShape 1197"/>
            <p:cNvCxnSpPr>
              <a:cxnSpLocks noChangeShapeType="1"/>
            </p:cNvCxnSpPr>
            <p:nvPr/>
          </p:nvCxnSpPr>
          <p:spPr bwMode="auto">
            <a:xfrm flipH="1">
              <a:off x="2543960" y="4480970"/>
              <a:ext cx="33914" cy="581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22" name="AutoShape 1198"/>
            <p:cNvCxnSpPr>
              <a:cxnSpLocks noChangeShapeType="1"/>
            </p:cNvCxnSpPr>
            <p:nvPr/>
          </p:nvCxnSpPr>
          <p:spPr bwMode="auto">
            <a:xfrm flipH="1">
              <a:off x="2451216" y="4655371"/>
              <a:ext cx="18687" cy="325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23" name="AutoShape 1199"/>
            <p:cNvCxnSpPr>
              <a:cxnSpLocks noChangeShapeType="1"/>
            </p:cNvCxnSpPr>
            <p:nvPr/>
          </p:nvCxnSpPr>
          <p:spPr bwMode="auto">
            <a:xfrm flipH="1">
              <a:off x="2336324" y="4447751"/>
              <a:ext cx="97589" cy="1709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24" name="AutoShape 1200"/>
            <p:cNvCxnSpPr>
              <a:cxnSpLocks noChangeShapeType="1"/>
            </p:cNvCxnSpPr>
            <p:nvPr/>
          </p:nvCxnSpPr>
          <p:spPr bwMode="auto">
            <a:xfrm flipH="1">
              <a:off x="2279570" y="4451211"/>
              <a:ext cx="97589" cy="1702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25" name="AutoShape 1201"/>
            <p:cNvCxnSpPr>
              <a:cxnSpLocks noChangeShapeType="1"/>
            </p:cNvCxnSpPr>
            <p:nvPr/>
          </p:nvCxnSpPr>
          <p:spPr bwMode="auto">
            <a:xfrm flipH="1">
              <a:off x="2290644" y="4449135"/>
              <a:ext cx="32530" cy="560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26" name="AutoShape 1202"/>
            <p:cNvCxnSpPr>
              <a:cxnSpLocks noChangeShapeType="1"/>
            </p:cNvCxnSpPr>
            <p:nvPr/>
          </p:nvCxnSpPr>
          <p:spPr bwMode="auto">
            <a:xfrm flipH="1">
              <a:off x="2234583" y="4451904"/>
              <a:ext cx="33914" cy="595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27" name="AutoShape 1203"/>
            <p:cNvCxnSpPr>
              <a:cxnSpLocks noChangeShapeType="1"/>
            </p:cNvCxnSpPr>
            <p:nvPr/>
          </p:nvCxnSpPr>
          <p:spPr bwMode="auto">
            <a:xfrm flipH="1">
              <a:off x="2193747" y="4449827"/>
              <a:ext cx="23532" cy="41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28" name="AutoShape 1204"/>
            <p:cNvCxnSpPr>
              <a:cxnSpLocks noChangeShapeType="1"/>
            </p:cNvCxnSpPr>
            <p:nvPr/>
          </p:nvCxnSpPr>
          <p:spPr bwMode="auto">
            <a:xfrm flipH="1">
              <a:off x="2141838" y="4449827"/>
              <a:ext cx="24224" cy="41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29" name="AutoShape 1205"/>
            <p:cNvCxnSpPr>
              <a:cxnSpLocks noChangeShapeType="1"/>
            </p:cNvCxnSpPr>
            <p:nvPr/>
          </p:nvCxnSpPr>
          <p:spPr bwMode="auto">
            <a:xfrm flipH="1">
              <a:off x="2230430" y="4577860"/>
              <a:ext cx="24224" cy="41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30" name="AutoShape 1206"/>
            <p:cNvCxnSpPr>
              <a:cxnSpLocks noChangeShapeType="1"/>
            </p:cNvCxnSpPr>
            <p:nvPr/>
          </p:nvCxnSpPr>
          <p:spPr bwMode="auto">
            <a:xfrm flipH="1">
              <a:off x="2179905" y="4589625"/>
              <a:ext cx="15227" cy="262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31" name="AutoShape 1207"/>
            <p:cNvCxnSpPr>
              <a:cxnSpLocks noChangeShapeType="1"/>
            </p:cNvCxnSpPr>
            <p:nvPr/>
          </p:nvCxnSpPr>
          <p:spPr bwMode="auto">
            <a:xfrm flipH="1">
              <a:off x="2131457" y="4595162"/>
              <a:ext cx="15227" cy="262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32" name="AutoShape 1208"/>
            <p:cNvCxnSpPr>
              <a:cxnSpLocks noChangeShapeType="1"/>
            </p:cNvCxnSpPr>
            <p:nvPr/>
          </p:nvCxnSpPr>
          <p:spPr bwMode="auto">
            <a:xfrm flipH="1">
              <a:off x="2380620" y="4896211"/>
              <a:ext cx="20071" cy="346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33" name="AutoShape 1209"/>
            <p:cNvCxnSpPr>
              <a:cxnSpLocks noChangeShapeType="1"/>
            </p:cNvCxnSpPr>
            <p:nvPr/>
          </p:nvCxnSpPr>
          <p:spPr bwMode="auto">
            <a:xfrm flipH="1">
              <a:off x="2482362" y="4274734"/>
              <a:ext cx="56062" cy="975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34" name="AutoShape 1210"/>
            <p:cNvCxnSpPr>
              <a:cxnSpLocks noChangeShapeType="1"/>
            </p:cNvCxnSpPr>
            <p:nvPr/>
          </p:nvCxnSpPr>
          <p:spPr bwMode="auto">
            <a:xfrm flipH="1">
              <a:off x="2484438" y="4187534"/>
              <a:ext cx="53293" cy="927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35" name="AutoShape 1211"/>
            <p:cNvCxnSpPr>
              <a:cxnSpLocks noChangeShapeType="1"/>
            </p:cNvCxnSpPr>
            <p:nvPr/>
          </p:nvCxnSpPr>
          <p:spPr bwMode="auto">
            <a:xfrm flipH="1">
              <a:off x="2425608" y="4894135"/>
              <a:ext cx="21456" cy="380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36" name="AutoShape 1212"/>
            <p:cNvCxnSpPr>
              <a:cxnSpLocks noChangeShapeType="1"/>
            </p:cNvCxnSpPr>
            <p:nvPr/>
          </p:nvCxnSpPr>
          <p:spPr bwMode="auto">
            <a:xfrm flipH="1">
              <a:off x="2399307" y="4199991"/>
              <a:ext cx="29761" cy="5121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37" name="AutoShape 1213"/>
            <p:cNvCxnSpPr>
              <a:cxnSpLocks noChangeShapeType="1"/>
            </p:cNvCxnSpPr>
            <p:nvPr/>
          </p:nvCxnSpPr>
          <p:spPr bwMode="auto">
            <a:xfrm flipH="1">
              <a:off x="2447064" y="4197223"/>
              <a:ext cx="31838" cy="560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38" name="AutoShape 1214"/>
            <p:cNvCxnSpPr>
              <a:cxnSpLocks noChangeShapeType="1"/>
            </p:cNvCxnSpPr>
            <p:nvPr/>
          </p:nvCxnSpPr>
          <p:spPr bwMode="auto">
            <a:xfrm flipH="1">
              <a:off x="2360548" y="4202067"/>
              <a:ext cx="15919" cy="269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39" name="AutoShape 1215"/>
            <p:cNvCxnSpPr>
              <a:cxnSpLocks noChangeShapeType="1"/>
            </p:cNvCxnSpPr>
            <p:nvPr/>
          </p:nvCxnSpPr>
          <p:spPr bwMode="auto">
            <a:xfrm flipV="1">
              <a:off x="2355704" y="4194454"/>
              <a:ext cx="0" cy="3460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40" name="AutoShape 1216"/>
            <p:cNvCxnSpPr>
              <a:cxnSpLocks noChangeShapeType="1"/>
            </p:cNvCxnSpPr>
            <p:nvPr/>
          </p:nvCxnSpPr>
          <p:spPr bwMode="auto">
            <a:xfrm flipH="1" flipV="1">
              <a:off x="4160062" y="4424913"/>
              <a:ext cx="46372" cy="69899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7841" name="AutoShape 1217"/>
            <p:cNvCxnSpPr>
              <a:cxnSpLocks noChangeShapeType="1"/>
            </p:cNvCxnSpPr>
            <p:nvPr/>
          </p:nvCxnSpPr>
          <p:spPr bwMode="auto">
            <a:xfrm flipH="1" flipV="1">
              <a:off x="4032712" y="4423529"/>
              <a:ext cx="45680" cy="69899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7842" name="AutoShape 1218"/>
            <p:cNvCxnSpPr>
              <a:cxnSpLocks noChangeShapeType="1"/>
            </p:cNvCxnSpPr>
            <p:nvPr/>
          </p:nvCxnSpPr>
          <p:spPr bwMode="auto">
            <a:xfrm flipH="1" flipV="1">
              <a:off x="4264572" y="4411764"/>
              <a:ext cx="46372" cy="70591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7843" name="AutoShape 1219"/>
            <p:cNvCxnSpPr>
              <a:cxnSpLocks noChangeShapeType="1"/>
            </p:cNvCxnSpPr>
            <p:nvPr/>
          </p:nvCxnSpPr>
          <p:spPr bwMode="auto">
            <a:xfrm flipV="1">
              <a:off x="4264572" y="4455364"/>
              <a:ext cx="47756" cy="837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44" name="AutoShape 1220"/>
            <p:cNvCxnSpPr>
              <a:cxnSpLocks noChangeShapeType="1"/>
            </p:cNvCxnSpPr>
            <p:nvPr/>
          </p:nvCxnSpPr>
          <p:spPr bwMode="auto">
            <a:xfrm flipV="1">
              <a:off x="4223045" y="4435986"/>
              <a:ext cx="6159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45" name="AutoShape 1221"/>
            <p:cNvCxnSpPr>
              <a:cxnSpLocks noChangeShapeType="1"/>
            </p:cNvCxnSpPr>
            <p:nvPr/>
          </p:nvCxnSpPr>
          <p:spPr bwMode="auto">
            <a:xfrm flipV="1">
              <a:off x="4185670" y="4433218"/>
              <a:ext cx="6159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46" name="AutoShape 1222"/>
            <p:cNvCxnSpPr>
              <a:cxnSpLocks noChangeShapeType="1"/>
            </p:cNvCxnSpPr>
            <p:nvPr/>
          </p:nvCxnSpPr>
          <p:spPr bwMode="auto">
            <a:xfrm flipV="1">
              <a:off x="4148988" y="4431834"/>
              <a:ext cx="6159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47" name="AutoShape 1223"/>
            <p:cNvCxnSpPr>
              <a:cxnSpLocks noChangeShapeType="1"/>
            </p:cNvCxnSpPr>
            <p:nvPr/>
          </p:nvCxnSpPr>
          <p:spPr bwMode="auto">
            <a:xfrm flipV="1">
              <a:off x="4112306" y="4426297"/>
              <a:ext cx="54678" cy="1093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48" name="AutoShape 1224"/>
            <p:cNvCxnSpPr>
              <a:cxnSpLocks noChangeShapeType="1"/>
            </p:cNvCxnSpPr>
            <p:nvPr/>
          </p:nvCxnSpPr>
          <p:spPr bwMode="auto">
            <a:xfrm flipV="1">
              <a:off x="4074931" y="4426297"/>
              <a:ext cx="56754" cy="1128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49" name="AutoShape 1225"/>
            <p:cNvCxnSpPr>
              <a:cxnSpLocks noChangeShapeType="1"/>
            </p:cNvCxnSpPr>
            <p:nvPr/>
          </p:nvCxnSpPr>
          <p:spPr bwMode="auto">
            <a:xfrm flipV="1">
              <a:off x="4035480" y="4429065"/>
              <a:ext cx="57446" cy="1128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50" name="AutoShape 1226"/>
            <p:cNvCxnSpPr>
              <a:cxnSpLocks noChangeShapeType="1"/>
            </p:cNvCxnSpPr>
            <p:nvPr/>
          </p:nvCxnSpPr>
          <p:spPr bwMode="auto">
            <a:xfrm>
              <a:off x="4241732" y="4427681"/>
              <a:ext cx="74749" cy="1730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51" name="AutoShape 1227"/>
            <p:cNvCxnSpPr>
              <a:cxnSpLocks noChangeShapeType="1"/>
            </p:cNvCxnSpPr>
            <p:nvPr/>
          </p:nvCxnSpPr>
          <p:spPr bwMode="auto">
            <a:xfrm flipV="1">
              <a:off x="3903977" y="4427681"/>
              <a:ext cx="74749" cy="1799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852" name="Arc 1228"/>
            <p:cNvSpPr>
              <a:spLocks/>
            </p:cNvSpPr>
            <p:nvPr/>
          </p:nvSpPr>
          <p:spPr bwMode="auto">
            <a:xfrm flipV="1">
              <a:off x="4281183" y="4501040"/>
              <a:ext cx="36682" cy="42216"/>
            </a:xfrm>
            <a:custGeom>
              <a:avLst/>
              <a:gdLst>
                <a:gd name="G0" fmla="+- 2180 0 0"/>
                <a:gd name="G1" fmla="+- 21600 0 0"/>
                <a:gd name="G2" fmla="+- 21600 0 0"/>
                <a:gd name="T0" fmla="*/ 0 w 23780"/>
                <a:gd name="T1" fmla="*/ 110 h 21600"/>
                <a:gd name="T2" fmla="*/ 23780 w 23780"/>
                <a:gd name="T3" fmla="*/ 21600 h 21600"/>
                <a:gd name="T4" fmla="*/ 2180 w 237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0" h="21600" fill="none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</a:path>
                <a:path w="23780" h="21600" stroke="0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  <a:lnTo>
                    <a:pt x="218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853" name="AutoShape 1229"/>
            <p:cNvCxnSpPr>
              <a:cxnSpLocks noChangeShapeType="1"/>
            </p:cNvCxnSpPr>
            <p:nvPr/>
          </p:nvCxnSpPr>
          <p:spPr bwMode="auto">
            <a:xfrm flipV="1">
              <a:off x="3999490" y="4428373"/>
              <a:ext cx="56754" cy="1121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54" name="AutoShape 1230"/>
            <p:cNvCxnSpPr>
              <a:cxnSpLocks noChangeShapeType="1"/>
            </p:cNvCxnSpPr>
            <p:nvPr/>
          </p:nvCxnSpPr>
          <p:spPr bwMode="auto">
            <a:xfrm flipV="1">
              <a:off x="3964884" y="4426297"/>
              <a:ext cx="56754" cy="1121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55" name="AutoShape 1231"/>
            <p:cNvCxnSpPr>
              <a:cxnSpLocks noChangeShapeType="1"/>
            </p:cNvCxnSpPr>
            <p:nvPr/>
          </p:nvCxnSpPr>
          <p:spPr bwMode="auto">
            <a:xfrm flipV="1">
              <a:off x="3926817" y="4426989"/>
              <a:ext cx="56754" cy="1121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56" name="AutoShape 1232"/>
            <p:cNvCxnSpPr>
              <a:cxnSpLocks noChangeShapeType="1"/>
            </p:cNvCxnSpPr>
            <p:nvPr/>
          </p:nvCxnSpPr>
          <p:spPr bwMode="auto">
            <a:xfrm flipV="1">
              <a:off x="3907438" y="4435294"/>
              <a:ext cx="35298" cy="740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857" name="Arc 1233"/>
            <p:cNvSpPr>
              <a:spLocks/>
            </p:cNvSpPr>
            <p:nvPr/>
          </p:nvSpPr>
          <p:spPr bwMode="auto">
            <a:xfrm flipH="1" flipV="1">
              <a:off x="3900517" y="4505885"/>
              <a:ext cx="39451" cy="35988"/>
            </a:xfrm>
            <a:custGeom>
              <a:avLst/>
              <a:gdLst>
                <a:gd name="G0" fmla="+- 2180 0 0"/>
                <a:gd name="G1" fmla="+- 21600 0 0"/>
                <a:gd name="G2" fmla="+- 21600 0 0"/>
                <a:gd name="T0" fmla="*/ 0 w 23780"/>
                <a:gd name="T1" fmla="*/ 110 h 21600"/>
                <a:gd name="T2" fmla="*/ 23780 w 23780"/>
                <a:gd name="T3" fmla="*/ 21600 h 21600"/>
                <a:gd name="T4" fmla="*/ 2180 w 237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0" h="21600" fill="none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</a:path>
                <a:path w="23780" h="21600" stroke="0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  <a:lnTo>
                    <a:pt x="218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858" name="Rectangle 1234"/>
            <p:cNvSpPr>
              <a:spLocks noChangeArrowheads="1"/>
            </p:cNvSpPr>
            <p:nvPr/>
          </p:nvSpPr>
          <p:spPr bwMode="auto">
            <a:xfrm flipV="1">
              <a:off x="3978726" y="4237363"/>
              <a:ext cx="262314" cy="19031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859" name="AutoShape 1235"/>
            <p:cNvCxnSpPr>
              <a:cxnSpLocks noChangeShapeType="1"/>
            </p:cNvCxnSpPr>
            <p:nvPr/>
          </p:nvCxnSpPr>
          <p:spPr bwMode="auto">
            <a:xfrm>
              <a:off x="2586872" y="4543949"/>
              <a:ext cx="50525" cy="505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60" name="AutoShape 1236"/>
            <p:cNvCxnSpPr>
              <a:cxnSpLocks noChangeShapeType="1"/>
            </p:cNvCxnSpPr>
            <p:nvPr/>
          </p:nvCxnSpPr>
          <p:spPr bwMode="auto">
            <a:xfrm>
              <a:off x="2537731" y="4541180"/>
              <a:ext cx="56754" cy="56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61" name="AutoShape 1237"/>
            <p:cNvCxnSpPr>
              <a:cxnSpLocks noChangeShapeType="1"/>
            </p:cNvCxnSpPr>
            <p:nvPr/>
          </p:nvCxnSpPr>
          <p:spPr bwMode="auto">
            <a:xfrm>
              <a:off x="2494128" y="4548793"/>
              <a:ext cx="72673" cy="726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62" name="AutoShape 1238"/>
            <p:cNvCxnSpPr>
              <a:cxnSpLocks noChangeShapeType="1"/>
            </p:cNvCxnSpPr>
            <p:nvPr/>
          </p:nvCxnSpPr>
          <p:spPr bwMode="auto">
            <a:xfrm>
              <a:off x="2471288" y="4577168"/>
              <a:ext cx="94821" cy="9481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63" name="AutoShape 1239"/>
            <p:cNvCxnSpPr>
              <a:cxnSpLocks noChangeShapeType="1"/>
            </p:cNvCxnSpPr>
            <p:nvPr/>
          </p:nvCxnSpPr>
          <p:spPr bwMode="auto">
            <a:xfrm>
              <a:off x="2471288" y="4627689"/>
              <a:ext cx="60214" cy="602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64" name="AutoShape 1240"/>
            <p:cNvCxnSpPr>
              <a:cxnSpLocks noChangeShapeType="1"/>
            </p:cNvCxnSpPr>
            <p:nvPr/>
          </p:nvCxnSpPr>
          <p:spPr bwMode="auto">
            <a:xfrm>
              <a:off x="2467827" y="4887214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65" name="AutoShape 1241"/>
            <p:cNvCxnSpPr>
              <a:cxnSpLocks noChangeShapeType="1"/>
            </p:cNvCxnSpPr>
            <p:nvPr/>
          </p:nvCxnSpPr>
          <p:spPr bwMode="auto">
            <a:xfrm>
              <a:off x="2529426" y="4901055"/>
              <a:ext cx="28377" cy="2837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66" name="AutoShape 1242"/>
            <p:cNvCxnSpPr>
              <a:cxnSpLocks noChangeShapeType="1"/>
            </p:cNvCxnSpPr>
            <p:nvPr/>
          </p:nvCxnSpPr>
          <p:spPr bwMode="auto">
            <a:xfrm>
              <a:off x="2472672" y="4664368"/>
              <a:ext cx="22148" cy="221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867" name="Group 1243"/>
            <p:cNvGrpSpPr>
              <a:grpSpLocks/>
            </p:cNvGrpSpPr>
            <p:nvPr/>
          </p:nvGrpSpPr>
          <p:grpSpPr bwMode="auto">
            <a:xfrm>
              <a:off x="2080240" y="4240823"/>
              <a:ext cx="51909" cy="251913"/>
              <a:chOff x="2539" y="4013"/>
              <a:chExt cx="120" cy="580"/>
            </a:xfrm>
          </p:grpSpPr>
          <p:cxnSp>
            <p:nvCxnSpPr>
              <p:cNvPr id="27868" name="AutoShape 1244"/>
              <p:cNvCxnSpPr>
                <a:cxnSpLocks noChangeShapeType="1"/>
              </p:cNvCxnSpPr>
              <p:nvPr/>
            </p:nvCxnSpPr>
            <p:spPr bwMode="auto">
              <a:xfrm>
                <a:off x="2542" y="4542"/>
                <a:ext cx="51" cy="5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69" name="AutoShape 1245"/>
              <p:cNvCxnSpPr>
                <a:cxnSpLocks noChangeShapeType="1"/>
              </p:cNvCxnSpPr>
              <p:nvPr/>
            </p:nvCxnSpPr>
            <p:spPr bwMode="auto">
              <a:xfrm>
                <a:off x="2539" y="4483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0" name="AutoShape 1246"/>
              <p:cNvCxnSpPr>
                <a:cxnSpLocks noChangeShapeType="1"/>
              </p:cNvCxnSpPr>
              <p:nvPr/>
            </p:nvCxnSpPr>
            <p:spPr bwMode="auto">
              <a:xfrm>
                <a:off x="2543" y="4428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1" name="AutoShape 1247"/>
              <p:cNvCxnSpPr>
                <a:cxnSpLocks noChangeShapeType="1"/>
              </p:cNvCxnSpPr>
              <p:nvPr/>
            </p:nvCxnSpPr>
            <p:spPr bwMode="auto">
              <a:xfrm>
                <a:off x="2547" y="4373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2" name="AutoShape 1248"/>
              <p:cNvCxnSpPr>
                <a:cxnSpLocks noChangeShapeType="1"/>
              </p:cNvCxnSpPr>
              <p:nvPr/>
            </p:nvCxnSpPr>
            <p:spPr bwMode="auto">
              <a:xfrm>
                <a:off x="2551" y="4318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3" name="AutoShape 1249"/>
              <p:cNvCxnSpPr>
                <a:cxnSpLocks noChangeShapeType="1"/>
              </p:cNvCxnSpPr>
              <p:nvPr/>
            </p:nvCxnSpPr>
            <p:spPr bwMode="auto">
              <a:xfrm>
                <a:off x="2555" y="4263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4" name="AutoShape 1250"/>
              <p:cNvCxnSpPr>
                <a:cxnSpLocks noChangeShapeType="1"/>
              </p:cNvCxnSpPr>
              <p:nvPr/>
            </p:nvCxnSpPr>
            <p:spPr bwMode="auto">
              <a:xfrm>
                <a:off x="2545" y="4194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5" name="AutoShape 1251"/>
              <p:cNvCxnSpPr>
                <a:cxnSpLocks noChangeShapeType="1"/>
              </p:cNvCxnSpPr>
              <p:nvPr/>
            </p:nvCxnSpPr>
            <p:spPr bwMode="auto">
              <a:xfrm>
                <a:off x="2549" y="4139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6" name="AutoShape 1252"/>
              <p:cNvCxnSpPr>
                <a:cxnSpLocks noChangeShapeType="1"/>
              </p:cNvCxnSpPr>
              <p:nvPr/>
            </p:nvCxnSpPr>
            <p:spPr bwMode="auto">
              <a:xfrm>
                <a:off x="2539" y="4070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7" name="AutoShape 1253"/>
              <p:cNvCxnSpPr>
                <a:cxnSpLocks noChangeShapeType="1"/>
              </p:cNvCxnSpPr>
              <p:nvPr/>
            </p:nvCxnSpPr>
            <p:spPr bwMode="auto">
              <a:xfrm>
                <a:off x="2543" y="4015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78" name="AutoShape 1254"/>
              <p:cNvCxnSpPr>
                <a:cxnSpLocks noChangeShapeType="1"/>
              </p:cNvCxnSpPr>
              <p:nvPr/>
            </p:nvCxnSpPr>
            <p:spPr bwMode="auto">
              <a:xfrm>
                <a:off x="2593" y="4013"/>
                <a:ext cx="57" cy="5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879" name="AutoShape 1255"/>
            <p:cNvCxnSpPr>
              <a:cxnSpLocks noChangeShapeType="1"/>
            </p:cNvCxnSpPr>
            <p:nvPr/>
          </p:nvCxnSpPr>
          <p:spPr bwMode="auto">
            <a:xfrm flipH="1">
              <a:off x="2217972" y="4030434"/>
              <a:ext cx="68520" cy="692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80" name="AutoShape 1256"/>
            <p:cNvCxnSpPr>
              <a:cxnSpLocks noChangeShapeType="1"/>
            </p:cNvCxnSpPr>
            <p:nvPr/>
          </p:nvCxnSpPr>
          <p:spPr bwMode="auto">
            <a:xfrm flipH="1">
              <a:off x="2167447" y="4026974"/>
              <a:ext cx="56754" cy="56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81" name="AutoShape 1257"/>
            <p:cNvCxnSpPr>
              <a:cxnSpLocks noChangeShapeType="1"/>
            </p:cNvCxnSpPr>
            <p:nvPr/>
          </p:nvCxnSpPr>
          <p:spPr bwMode="auto">
            <a:xfrm flipH="1">
              <a:off x="2101003" y="4029742"/>
              <a:ext cx="54678" cy="546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82" name="AutoShape 1258"/>
            <p:cNvCxnSpPr>
              <a:cxnSpLocks noChangeShapeType="1"/>
            </p:cNvCxnSpPr>
            <p:nvPr/>
          </p:nvCxnSpPr>
          <p:spPr bwMode="auto">
            <a:xfrm flipH="1">
              <a:off x="2038020" y="4031818"/>
              <a:ext cx="52601" cy="532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83" name="AutoShape 1259"/>
            <p:cNvCxnSpPr>
              <a:cxnSpLocks noChangeShapeType="1"/>
            </p:cNvCxnSpPr>
            <p:nvPr/>
          </p:nvCxnSpPr>
          <p:spPr bwMode="auto">
            <a:xfrm flipH="1">
              <a:off x="1975037" y="4026974"/>
              <a:ext cx="58138" cy="581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84" name="AutoShape 1260"/>
            <p:cNvCxnSpPr>
              <a:cxnSpLocks noChangeShapeType="1"/>
            </p:cNvCxnSpPr>
            <p:nvPr/>
          </p:nvCxnSpPr>
          <p:spPr bwMode="auto">
            <a:xfrm flipH="1">
              <a:off x="1912054" y="4030434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85" name="AutoShape 1261"/>
            <p:cNvCxnSpPr>
              <a:cxnSpLocks noChangeShapeType="1"/>
            </p:cNvCxnSpPr>
            <p:nvPr/>
          </p:nvCxnSpPr>
          <p:spPr bwMode="auto">
            <a:xfrm flipH="1">
              <a:off x="1849071" y="4034587"/>
              <a:ext cx="51217" cy="519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86" name="AutoShape 1262"/>
            <p:cNvCxnSpPr>
              <a:cxnSpLocks noChangeShapeType="1"/>
            </p:cNvCxnSpPr>
            <p:nvPr/>
          </p:nvCxnSpPr>
          <p:spPr bwMode="auto">
            <a:xfrm flipH="1">
              <a:off x="1786088" y="4025590"/>
              <a:ext cx="60907" cy="609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87" name="AutoShape 1263"/>
            <p:cNvCxnSpPr>
              <a:cxnSpLocks noChangeShapeType="1"/>
            </p:cNvCxnSpPr>
            <p:nvPr/>
          </p:nvCxnSpPr>
          <p:spPr bwMode="auto">
            <a:xfrm flipH="1">
              <a:off x="1723105" y="4026282"/>
              <a:ext cx="60907" cy="609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88" name="AutoShape 1264"/>
            <p:cNvCxnSpPr>
              <a:cxnSpLocks noChangeShapeType="1"/>
            </p:cNvCxnSpPr>
            <p:nvPr/>
          </p:nvCxnSpPr>
          <p:spPr bwMode="auto">
            <a:xfrm flipV="1">
              <a:off x="1667736" y="4025590"/>
              <a:ext cx="58138" cy="581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89" name="AutoShape 1265"/>
            <p:cNvCxnSpPr>
              <a:cxnSpLocks noChangeShapeType="1"/>
            </p:cNvCxnSpPr>
            <p:nvPr/>
          </p:nvCxnSpPr>
          <p:spPr bwMode="auto">
            <a:xfrm flipV="1">
              <a:off x="2319021" y="4026282"/>
              <a:ext cx="101742" cy="1010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90" name="AutoShape 1266"/>
            <p:cNvCxnSpPr>
              <a:cxnSpLocks noChangeShapeType="1"/>
            </p:cNvCxnSpPr>
            <p:nvPr/>
          </p:nvCxnSpPr>
          <p:spPr bwMode="auto">
            <a:xfrm flipV="1">
              <a:off x="2263652" y="4028358"/>
              <a:ext cx="87899" cy="878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91" name="AutoShape 1267"/>
            <p:cNvCxnSpPr>
              <a:cxnSpLocks noChangeShapeType="1"/>
            </p:cNvCxnSpPr>
            <p:nvPr/>
          </p:nvCxnSpPr>
          <p:spPr bwMode="auto">
            <a:xfrm flipV="1">
              <a:off x="1606829" y="3999291"/>
              <a:ext cx="79594" cy="795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92" name="AutoShape 1268"/>
            <p:cNvCxnSpPr>
              <a:cxnSpLocks noChangeShapeType="1"/>
            </p:cNvCxnSpPr>
            <p:nvPr/>
          </p:nvCxnSpPr>
          <p:spPr bwMode="auto">
            <a:xfrm flipV="1">
              <a:off x="1532080" y="3999291"/>
              <a:ext cx="83054" cy="830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93" name="AutoShape 1269"/>
            <p:cNvCxnSpPr>
              <a:cxnSpLocks noChangeShapeType="1"/>
            </p:cNvCxnSpPr>
            <p:nvPr/>
          </p:nvCxnSpPr>
          <p:spPr bwMode="auto">
            <a:xfrm flipV="1">
              <a:off x="1456639" y="3999983"/>
              <a:ext cx="83054" cy="830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94" name="AutoShape 1270"/>
            <p:cNvCxnSpPr>
              <a:cxnSpLocks noChangeShapeType="1"/>
            </p:cNvCxnSpPr>
            <p:nvPr/>
          </p:nvCxnSpPr>
          <p:spPr bwMode="auto">
            <a:xfrm flipV="1">
              <a:off x="1438644" y="3997907"/>
              <a:ext cx="29069" cy="29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95" name="AutoShape 1271"/>
            <p:cNvCxnSpPr>
              <a:cxnSpLocks noChangeShapeType="1"/>
            </p:cNvCxnSpPr>
            <p:nvPr/>
          </p:nvCxnSpPr>
          <p:spPr bwMode="auto">
            <a:xfrm flipV="1">
              <a:off x="2389618" y="4061577"/>
              <a:ext cx="66444" cy="664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896" name="AutoShape 1272"/>
            <p:cNvCxnSpPr>
              <a:cxnSpLocks noChangeShapeType="1"/>
            </p:cNvCxnSpPr>
            <p:nvPr/>
          </p:nvCxnSpPr>
          <p:spPr bwMode="auto">
            <a:xfrm flipV="1">
              <a:off x="2458137" y="4080263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7897" name="Group 1273"/>
            <p:cNvGrpSpPr>
              <a:grpSpLocks/>
            </p:cNvGrpSpPr>
            <p:nvPr/>
          </p:nvGrpSpPr>
          <p:grpSpPr bwMode="auto">
            <a:xfrm>
              <a:off x="2521813" y="4074035"/>
              <a:ext cx="1642402" cy="55365"/>
              <a:chOff x="3774" y="3246"/>
              <a:chExt cx="3576" cy="120"/>
            </a:xfrm>
          </p:grpSpPr>
          <p:cxnSp>
            <p:nvCxnSpPr>
              <p:cNvPr id="27898" name="AutoShape 1274"/>
              <p:cNvCxnSpPr>
                <a:cxnSpLocks noChangeShapeType="1"/>
              </p:cNvCxnSpPr>
              <p:nvPr/>
            </p:nvCxnSpPr>
            <p:spPr bwMode="auto">
              <a:xfrm flipV="1">
                <a:off x="3774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99" name="AutoShape 1275"/>
              <p:cNvCxnSpPr>
                <a:cxnSpLocks noChangeShapeType="1"/>
              </p:cNvCxnSpPr>
              <p:nvPr/>
            </p:nvCxnSpPr>
            <p:spPr bwMode="auto">
              <a:xfrm flipV="1">
                <a:off x="3918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0" name="AutoShape 1276"/>
              <p:cNvCxnSpPr>
                <a:cxnSpLocks noChangeShapeType="1"/>
              </p:cNvCxnSpPr>
              <p:nvPr/>
            </p:nvCxnSpPr>
            <p:spPr bwMode="auto">
              <a:xfrm flipV="1">
                <a:off x="4062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1" name="AutoShape 1277"/>
              <p:cNvCxnSpPr>
                <a:cxnSpLocks noChangeShapeType="1"/>
              </p:cNvCxnSpPr>
              <p:nvPr/>
            </p:nvCxnSpPr>
            <p:spPr bwMode="auto">
              <a:xfrm flipV="1">
                <a:off x="4206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2" name="AutoShape 1278"/>
              <p:cNvCxnSpPr>
                <a:cxnSpLocks noChangeShapeType="1"/>
              </p:cNvCxnSpPr>
              <p:nvPr/>
            </p:nvCxnSpPr>
            <p:spPr bwMode="auto">
              <a:xfrm flipV="1">
                <a:off x="4350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3" name="AutoShape 1279"/>
              <p:cNvCxnSpPr>
                <a:cxnSpLocks noChangeShapeType="1"/>
              </p:cNvCxnSpPr>
              <p:nvPr/>
            </p:nvCxnSpPr>
            <p:spPr bwMode="auto">
              <a:xfrm flipV="1">
                <a:off x="4494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4" name="AutoShape 1280"/>
              <p:cNvCxnSpPr>
                <a:cxnSpLocks noChangeShapeType="1"/>
              </p:cNvCxnSpPr>
              <p:nvPr/>
            </p:nvCxnSpPr>
            <p:spPr bwMode="auto">
              <a:xfrm flipV="1">
                <a:off x="4638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5" name="AutoShape 1281"/>
              <p:cNvCxnSpPr>
                <a:cxnSpLocks noChangeShapeType="1"/>
              </p:cNvCxnSpPr>
              <p:nvPr/>
            </p:nvCxnSpPr>
            <p:spPr bwMode="auto">
              <a:xfrm flipV="1">
                <a:off x="4782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6" name="AutoShape 1282"/>
              <p:cNvCxnSpPr>
                <a:cxnSpLocks noChangeShapeType="1"/>
              </p:cNvCxnSpPr>
              <p:nvPr/>
            </p:nvCxnSpPr>
            <p:spPr bwMode="auto">
              <a:xfrm flipV="1">
                <a:off x="4926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7" name="AutoShape 1283"/>
              <p:cNvCxnSpPr>
                <a:cxnSpLocks noChangeShapeType="1"/>
              </p:cNvCxnSpPr>
              <p:nvPr/>
            </p:nvCxnSpPr>
            <p:spPr bwMode="auto">
              <a:xfrm flipV="1">
                <a:off x="5070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8" name="AutoShape 1284"/>
              <p:cNvCxnSpPr>
                <a:cxnSpLocks noChangeShapeType="1"/>
              </p:cNvCxnSpPr>
              <p:nvPr/>
            </p:nvCxnSpPr>
            <p:spPr bwMode="auto">
              <a:xfrm flipV="1">
                <a:off x="5214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09" name="AutoShape 1285"/>
              <p:cNvCxnSpPr>
                <a:cxnSpLocks noChangeShapeType="1"/>
              </p:cNvCxnSpPr>
              <p:nvPr/>
            </p:nvCxnSpPr>
            <p:spPr bwMode="auto">
              <a:xfrm flipV="1">
                <a:off x="5358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10" name="AutoShape 1286"/>
              <p:cNvCxnSpPr>
                <a:cxnSpLocks noChangeShapeType="1"/>
              </p:cNvCxnSpPr>
              <p:nvPr/>
            </p:nvCxnSpPr>
            <p:spPr bwMode="auto">
              <a:xfrm flipV="1">
                <a:off x="5502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11" name="AutoShape 1287"/>
              <p:cNvCxnSpPr>
                <a:cxnSpLocks noChangeShapeType="1"/>
              </p:cNvCxnSpPr>
              <p:nvPr/>
            </p:nvCxnSpPr>
            <p:spPr bwMode="auto">
              <a:xfrm flipV="1">
                <a:off x="5646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12" name="AutoShape 1288"/>
              <p:cNvCxnSpPr>
                <a:cxnSpLocks noChangeShapeType="1"/>
              </p:cNvCxnSpPr>
              <p:nvPr/>
            </p:nvCxnSpPr>
            <p:spPr bwMode="auto">
              <a:xfrm flipV="1">
                <a:off x="5790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13" name="AutoShape 1289"/>
              <p:cNvCxnSpPr>
                <a:cxnSpLocks noChangeShapeType="1"/>
              </p:cNvCxnSpPr>
              <p:nvPr/>
            </p:nvCxnSpPr>
            <p:spPr bwMode="auto">
              <a:xfrm flipV="1">
                <a:off x="5934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14" name="AutoShape 1290"/>
              <p:cNvCxnSpPr>
                <a:cxnSpLocks noChangeShapeType="1"/>
              </p:cNvCxnSpPr>
              <p:nvPr/>
            </p:nvCxnSpPr>
            <p:spPr bwMode="auto">
              <a:xfrm flipV="1">
                <a:off x="6078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15" name="AutoShape 1291"/>
              <p:cNvCxnSpPr>
                <a:cxnSpLocks noChangeShapeType="1"/>
              </p:cNvCxnSpPr>
              <p:nvPr/>
            </p:nvCxnSpPr>
            <p:spPr bwMode="auto">
              <a:xfrm flipV="1">
                <a:off x="6222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16" name="AutoShape 1292"/>
              <p:cNvCxnSpPr>
                <a:cxnSpLocks noChangeShapeType="1"/>
              </p:cNvCxnSpPr>
              <p:nvPr/>
            </p:nvCxnSpPr>
            <p:spPr bwMode="auto">
              <a:xfrm flipV="1">
                <a:off x="6366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17" name="AutoShape 1293"/>
              <p:cNvCxnSpPr>
                <a:cxnSpLocks noChangeShapeType="1"/>
              </p:cNvCxnSpPr>
              <p:nvPr/>
            </p:nvCxnSpPr>
            <p:spPr bwMode="auto">
              <a:xfrm flipV="1">
                <a:off x="6510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18" name="AutoShape 1294"/>
              <p:cNvCxnSpPr>
                <a:cxnSpLocks noChangeShapeType="1"/>
              </p:cNvCxnSpPr>
              <p:nvPr/>
            </p:nvCxnSpPr>
            <p:spPr bwMode="auto">
              <a:xfrm flipV="1">
                <a:off x="6654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19" name="AutoShape 1295"/>
              <p:cNvCxnSpPr>
                <a:cxnSpLocks noChangeShapeType="1"/>
              </p:cNvCxnSpPr>
              <p:nvPr/>
            </p:nvCxnSpPr>
            <p:spPr bwMode="auto">
              <a:xfrm flipV="1">
                <a:off x="6798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20" name="AutoShape 1296"/>
              <p:cNvCxnSpPr>
                <a:cxnSpLocks noChangeShapeType="1"/>
              </p:cNvCxnSpPr>
              <p:nvPr/>
            </p:nvCxnSpPr>
            <p:spPr bwMode="auto">
              <a:xfrm flipV="1">
                <a:off x="6942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21" name="AutoShape 1297"/>
              <p:cNvCxnSpPr>
                <a:cxnSpLocks noChangeShapeType="1"/>
              </p:cNvCxnSpPr>
              <p:nvPr/>
            </p:nvCxnSpPr>
            <p:spPr bwMode="auto">
              <a:xfrm flipV="1">
                <a:off x="7086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22" name="AutoShape 1298"/>
              <p:cNvCxnSpPr>
                <a:cxnSpLocks noChangeShapeType="1"/>
              </p:cNvCxnSpPr>
              <p:nvPr/>
            </p:nvCxnSpPr>
            <p:spPr bwMode="auto">
              <a:xfrm flipV="1">
                <a:off x="7230" y="3246"/>
                <a:ext cx="120" cy="1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923" name="AutoShape 1299"/>
            <p:cNvCxnSpPr>
              <a:cxnSpLocks noChangeShapeType="1"/>
            </p:cNvCxnSpPr>
            <p:nvPr/>
          </p:nvCxnSpPr>
          <p:spPr bwMode="auto">
            <a:xfrm flipV="1">
              <a:off x="4178749" y="4075419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24" name="AutoShape 1300"/>
            <p:cNvCxnSpPr>
              <a:cxnSpLocks noChangeShapeType="1"/>
            </p:cNvCxnSpPr>
            <p:nvPr/>
          </p:nvCxnSpPr>
          <p:spPr bwMode="auto">
            <a:xfrm flipV="1">
              <a:off x="4245193" y="4075419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25" name="AutoShape 1301"/>
            <p:cNvCxnSpPr>
              <a:cxnSpLocks noChangeShapeType="1"/>
            </p:cNvCxnSpPr>
            <p:nvPr/>
          </p:nvCxnSpPr>
          <p:spPr bwMode="auto">
            <a:xfrm flipV="1">
              <a:off x="4300563" y="4076111"/>
              <a:ext cx="58830" cy="595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26" name="AutoShape 1302"/>
            <p:cNvCxnSpPr>
              <a:cxnSpLocks noChangeShapeType="1"/>
            </p:cNvCxnSpPr>
            <p:nvPr/>
          </p:nvCxnSpPr>
          <p:spPr bwMode="auto">
            <a:xfrm flipV="1">
              <a:off x="4317173" y="4090644"/>
              <a:ext cx="94821" cy="9481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27" name="AutoShape 1303"/>
            <p:cNvCxnSpPr>
              <a:cxnSpLocks noChangeShapeType="1"/>
            </p:cNvCxnSpPr>
            <p:nvPr/>
          </p:nvCxnSpPr>
          <p:spPr bwMode="auto">
            <a:xfrm flipV="1">
              <a:off x="4348319" y="4114867"/>
              <a:ext cx="108663" cy="1093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28" name="AutoShape 1304"/>
            <p:cNvCxnSpPr>
              <a:cxnSpLocks noChangeShapeType="1"/>
            </p:cNvCxnSpPr>
            <p:nvPr/>
          </p:nvCxnSpPr>
          <p:spPr bwMode="auto">
            <a:xfrm flipV="1">
              <a:off x="4396075" y="4148086"/>
              <a:ext cx="101742" cy="1017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29" name="AutoShape 1305"/>
            <p:cNvCxnSpPr>
              <a:cxnSpLocks noChangeShapeType="1"/>
            </p:cNvCxnSpPr>
            <p:nvPr/>
          </p:nvCxnSpPr>
          <p:spPr bwMode="auto">
            <a:xfrm flipV="1">
              <a:off x="4423760" y="4192378"/>
              <a:ext cx="103126" cy="1031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30" name="AutoShape 1306"/>
            <p:cNvCxnSpPr>
              <a:cxnSpLocks noChangeShapeType="1"/>
            </p:cNvCxnSpPr>
            <p:nvPr/>
          </p:nvCxnSpPr>
          <p:spPr bwMode="auto">
            <a:xfrm flipV="1">
              <a:off x="4432065" y="4247744"/>
              <a:ext cx="109355" cy="1086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31" name="AutoShape 1307"/>
            <p:cNvCxnSpPr>
              <a:cxnSpLocks noChangeShapeType="1"/>
            </p:cNvCxnSpPr>
            <p:nvPr/>
          </p:nvCxnSpPr>
          <p:spPr bwMode="auto">
            <a:xfrm flipV="1">
              <a:off x="4432065" y="4295496"/>
              <a:ext cx="131503" cy="1314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32" name="AutoShape 1308"/>
            <p:cNvCxnSpPr>
              <a:cxnSpLocks noChangeShapeType="1"/>
            </p:cNvCxnSpPr>
            <p:nvPr/>
          </p:nvCxnSpPr>
          <p:spPr bwMode="auto">
            <a:xfrm flipV="1">
              <a:off x="4432065" y="4332176"/>
              <a:ext cx="165417" cy="1647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33" name="AutoShape 1309"/>
            <p:cNvCxnSpPr>
              <a:cxnSpLocks noChangeShapeType="1"/>
            </p:cNvCxnSpPr>
            <p:nvPr/>
          </p:nvCxnSpPr>
          <p:spPr bwMode="auto">
            <a:xfrm flipV="1">
              <a:off x="4432065" y="4379928"/>
              <a:ext cx="187565" cy="1875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34" name="AutoShape 1310"/>
            <p:cNvCxnSpPr>
              <a:cxnSpLocks noChangeShapeType="1"/>
            </p:cNvCxnSpPr>
            <p:nvPr/>
          </p:nvCxnSpPr>
          <p:spPr bwMode="auto">
            <a:xfrm flipV="1">
              <a:off x="4481206" y="4512113"/>
              <a:ext cx="76133" cy="761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35" name="AutoShape 1311"/>
            <p:cNvCxnSpPr>
              <a:cxnSpLocks noChangeShapeType="1"/>
            </p:cNvCxnSpPr>
            <p:nvPr/>
          </p:nvCxnSpPr>
          <p:spPr bwMode="auto">
            <a:xfrm rot="18900000" flipH="1" flipV="1">
              <a:off x="6574871" y="1283618"/>
              <a:ext cx="104510" cy="1045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36" name="AutoShape 1312"/>
            <p:cNvCxnSpPr>
              <a:cxnSpLocks noChangeShapeType="1"/>
            </p:cNvCxnSpPr>
            <p:nvPr/>
          </p:nvCxnSpPr>
          <p:spPr bwMode="auto">
            <a:xfrm rot="18900000" flipH="1" flipV="1">
              <a:off x="6529883" y="1327218"/>
              <a:ext cx="104510" cy="1045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37" name="AutoShape 1313"/>
            <p:cNvCxnSpPr>
              <a:cxnSpLocks noChangeShapeType="1"/>
            </p:cNvCxnSpPr>
            <p:nvPr/>
          </p:nvCxnSpPr>
          <p:spPr bwMode="auto">
            <a:xfrm rot="18900000" flipH="1" flipV="1">
              <a:off x="6488356" y="1373586"/>
              <a:ext cx="101742" cy="1017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38" name="AutoShape 1314"/>
            <p:cNvCxnSpPr>
              <a:cxnSpLocks noChangeShapeType="1"/>
            </p:cNvCxnSpPr>
            <p:nvPr/>
          </p:nvCxnSpPr>
          <p:spPr bwMode="auto">
            <a:xfrm rot="18900000" flipH="1" flipV="1">
              <a:off x="6439907" y="1415803"/>
              <a:ext cx="104510" cy="1045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39" name="AutoShape 1315"/>
            <p:cNvCxnSpPr>
              <a:cxnSpLocks noChangeShapeType="1"/>
            </p:cNvCxnSpPr>
            <p:nvPr/>
          </p:nvCxnSpPr>
          <p:spPr bwMode="auto">
            <a:xfrm rot="18900000" flipH="1" flipV="1">
              <a:off x="6384538" y="1485009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40" name="AutoShape 1316"/>
            <p:cNvCxnSpPr>
              <a:cxnSpLocks noChangeShapeType="1"/>
            </p:cNvCxnSpPr>
            <p:nvPr/>
          </p:nvCxnSpPr>
          <p:spPr bwMode="auto">
            <a:xfrm rot="18900000" flipH="1" flipV="1">
              <a:off x="6338166" y="1532070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41" name="AutoShape 1317"/>
            <p:cNvCxnSpPr>
              <a:cxnSpLocks noChangeShapeType="1"/>
            </p:cNvCxnSpPr>
            <p:nvPr/>
          </p:nvCxnSpPr>
          <p:spPr bwMode="auto">
            <a:xfrm rot="18900000" flipH="1" flipV="1">
              <a:off x="4798889" y="2613080"/>
              <a:ext cx="323220" cy="3231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42" name="AutoShape 1318"/>
            <p:cNvCxnSpPr>
              <a:cxnSpLocks noChangeShapeType="1"/>
            </p:cNvCxnSpPr>
            <p:nvPr/>
          </p:nvCxnSpPr>
          <p:spPr bwMode="auto">
            <a:xfrm rot="18900000" flipH="1" flipV="1">
              <a:off x="4899939" y="2721042"/>
              <a:ext cx="200023" cy="2007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43" name="AutoShape 1319"/>
            <p:cNvCxnSpPr>
              <a:cxnSpLocks noChangeShapeType="1"/>
            </p:cNvCxnSpPr>
            <p:nvPr/>
          </p:nvCxnSpPr>
          <p:spPr bwMode="auto">
            <a:xfrm rot="18900000" flipH="1" flipV="1">
              <a:off x="5033518" y="2696128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44" name="AutoShape 1320"/>
            <p:cNvCxnSpPr>
              <a:cxnSpLocks noChangeShapeType="1"/>
            </p:cNvCxnSpPr>
            <p:nvPr/>
          </p:nvCxnSpPr>
          <p:spPr bwMode="auto">
            <a:xfrm rot="18900000" flipH="1" flipV="1">
              <a:off x="4758054" y="2636610"/>
              <a:ext cx="174414" cy="1750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45" name="AutoShape 1321"/>
            <p:cNvCxnSpPr>
              <a:cxnSpLocks noChangeShapeType="1"/>
            </p:cNvCxnSpPr>
            <p:nvPr/>
          </p:nvCxnSpPr>
          <p:spPr bwMode="auto">
            <a:xfrm rot="18900000" flipH="1" flipV="1">
              <a:off x="4727601" y="2608235"/>
              <a:ext cx="129427" cy="1301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46" name="AutoShape 1322"/>
            <p:cNvCxnSpPr>
              <a:cxnSpLocks noChangeShapeType="1"/>
            </p:cNvCxnSpPr>
            <p:nvPr/>
          </p:nvCxnSpPr>
          <p:spPr bwMode="auto">
            <a:xfrm rot="18900000" flipH="1" flipV="1">
              <a:off x="4706145" y="2569479"/>
              <a:ext cx="10727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47" name="AutoShape 1323"/>
            <p:cNvCxnSpPr>
              <a:cxnSpLocks noChangeShapeType="1"/>
            </p:cNvCxnSpPr>
            <p:nvPr/>
          </p:nvCxnSpPr>
          <p:spPr bwMode="auto">
            <a:xfrm rot="18900000" flipH="1" flipV="1">
              <a:off x="4683305" y="2533492"/>
              <a:ext cx="78902" cy="788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48" name="AutoShape 1324"/>
            <p:cNvCxnSpPr>
              <a:cxnSpLocks noChangeShapeType="1"/>
            </p:cNvCxnSpPr>
            <p:nvPr/>
          </p:nvCxnSpPr>
          <p:spPr bwMode="auto">
            <a:xfrm rot="18900000" flipH="1">
              <a:off x="7020599" y="646218"/>
              <a:ext cx="73359" cy="1266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49" name="AutoShape 1325"/>
            <p:cNvCxnSpPr>
              <a:cxnSpLocks noChangeShapeType="1"/>
            </p:cNvCxnSpPr>
            <p:nvPr/>
          </p:nvCxnSpPr>
          <p:spPr bwMode="auto">
            <a:xfrm rot="18900000" flipH="1">
              <a:off x="6947928" y="634451"/>
              <a:ext cx="108655" cy="1875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50" name="AutoShape 1326"/>
            <p:cNvCxnSpPr>
              <a:cxnSpLocks noChangeShapeType="1"/>
            </p:cNvCxnSpPr>
            <p:nvPr/>
          </p:nvCxnSpPr>
          <p:spPr bwMode="auto">
            <a:xfrm rot="18900000" flipH="1">
              <a:off x="6914705" y="712656"/>
              <a:ext cx="89277" cy="1543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51" name="AutoShape 1327"/>
            <p:cNvCxnSpPr>
              <a:cxnSpLocks noChangeShapeType="1"/>
            </p:cNvCxnSpPr>
            <p:nvPr/>
          </p:nvCxnSpPr>
          <p:spPr bwMode="auto">
            <a:xfrm rot="18900000" flipH="1">
              <a:off x="6892556" y="819929"/>
              <a:ext cx="54673" cy="948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52" name="AutoShape 1328"/>
            <p:cNvCxnSpPr>
              <a:cxnSpLocks noChangeShapeType="1"/>
            </p:cNvCxnSpPr>
            <p:nvPr/>
          </p:nvCxnSpPr>
          <p:spPr bwMode="auto">
            <a:xfrm rot="18900000" flipH="1">
              <a:off x="7208163" y="858686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53" name="AutoShape 1329"/>
            <p:cNvCxnSpPr>
              <a:cxnSpLocks noChangeShapeType="1"/>
            </p:cNvCxnSpPr>
            <p:nvPr/>
          </p:nvCxnSpPr>
          <p:spPr bwMode="auto">
            <a:xfrm rot="18900000" flipH="1">
              <a:off x="7186015" y="884985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54" name="AutoShape 1330"/>
            <p:cNvCxnSpPr>
              <a:cxnSpLocks noChangeShapeType="1"/>
            </p:cNvCxnSpPr>
            <p:nvPr/>
          </p:nvCxnSpPr>
          <p:spPr bwMode="auto">
            <a:xfrm rot="18900000" flipH="1">
              <a:off x="7163175" y="907823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55" name="AutoShape 1331"/>
            <p:cNvCxnSpPr>
              <a:cxnSpLocks noChangeShapeType="1"/>
            </p:cNvCxnSpPr>
            <p:nvPr/>
          </p:nvCxnSpPr>
          <p:spPr bwMode="auto">
            <a:xfrm rot="18900000" flipH="1">
              <a:off x="7111960" y="943116"/>
              <a:ext cx="103810" cy="1045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56" name="AutoShape 1332"/>
            <p:cNvCxnSpPr>
              <a:cxnSpLocks noChangeShapeType="1"/>
            </p:cNvCxnSpPr>
            <p:nvPr/>
          </p:nvCxnSpPr>
          <p:spPr bwMode="auto">
            <a:xfrm rot="18900000" flipH="1">
              <a:off x="7101578" y="960419"/>
              <a:ext cx="78896" cy="789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57" name="AutoShape 1333"/>
            <p:cNvCxnSpPr>
              <a:cxnSpLocks noChangeShapeType="1"/>
            </p:cNvCxnSpPr>
            <p:nvPr/>
          </p:nvCxnSpPr>
          <p:spPr bwMode="auto">
            <a:xfrm rot="18900000" flipH="1">
              <a:off x="7094655" y="976338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58" name="AutoShape 1334"/>
            <p:cNvCxnSpPr>
              <a:cxnSpLocks noChangeShapeType="1"/>
            </p:cNvCxnSpPr>
            <p:nvPr/>
          </p:nvCxnSpPr>
          <p:spPr bwMode="auto">
            <a:xfrm rot="18900000" flipH="1">
              <a:off x="7164559" y="1042084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59" name="AutoShape 1335"/>
            <p:cNvCxnSpPr>
              <a:cxnSpLocks noChangeShapeType="1"/>
            </p:cNvCxnSpPr>
            <p:nvPr/>
          </p:nvCxnSpPr>
          <p:spPr bwMode="auto">
            <a:xfrm rot="18900000" flipH="1">
              <a:off x="7189476" y="1066999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60" name="AutoShape 1336"/>
            <p:cNvCxnSpPr>
              <a:cxnSpLocks noChangeShapeType="1"/>
            </p:cNvCxnSpPr>
            <p:nvPr/>
          </p:nvCxnSpPr>
          <p:spPr bwMode="auto">
            <a:xfrm rot="18900000" flipH="1">
              <a:off x="7214392" y="1090529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61" name="AutoShape 1337"/>
            <p:cNvCxnSpPr>
              <a:cxnSpLocks noChangeShapeType="1"/>
            </p:cNvCxnSpPr>
            <p:nvPr/>
          </p:nvCxnSpPr>
          <p:spPr bwMode="auto">
            <a:xfrm rot="18900000" flipH="1">
              <a:off x="7239308" y="1114751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62" name="AutoShape 1338"/>
            <p:cNvCxnSpPr>
              <a:cxnSpLocks noChangeShapeType="1"/>
            </p:cNvCxnSpPr>
            <p:nvPr/>
          </p:nvCxnSpPr>
          <p:spPr bwMode="auto">
            <a:xfrm rot="18900000" flipH="1">
              <a:off x="7262840" y="1138974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63" name="AutoShape 1339"/>
            <p:cNvCxnSpPr>
              <a:cxnSpLocks noChangeShapeType="1"/>
            </p:cNvCxnSpPr>
            <p:nvPr/>
          </p:nvCxnSpPr>
          <p:spPr bwMode="auto">
            <a:xfrm rot="18900000" flipH="1">
              <a:off x="7287757" y="1162504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64" name="AutoShape 1340"/>
            <p:cNvCxnSpPr>
              <a:cxnSpLocks noChangeShapeType="1"/>
            </p:cNvCxnSpPr>
            <p:nvPr/>
          </p:nvCxnSpPr>
          <p:spPr bwMode="auto">
            <a:xfrm rot="18900000" flipH="1">
              <a:off x="7312673" y="1186726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65" name="AutoShape 1341"/>
            <p:cNvCxnSpPr>
              <a:cxnSpLocks noChangeShapeType="1"/>
            </p:cNvCxnSpPr>
            <p:nvPr/>
          </p:nvCxnSpPr>
          <p:spPr bwMode="auto">
            <a:xfrm rot="18900000" flipH="1">
              <a:off x="7337590" y="1210949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66" name="AutoShape 1342"/>
            <p:cNvCxnSpPr>
              <a:cxnSpLocks noChangeShapeType="1"/>
            </p:cNvCxnSpPr>
            <p:nvPr/>
          </p:nvCxnSpPr>
          <p:spPr bwMode="auto">
            <a:xfrm rot="18900000" flipH="1">
              <a:off x="7362506" y="1235171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67" name="AutoShape 1343"/>
            <p:cNvCxnSpPr>
              <a:cxnSpLocks noChangeShapeType="1"/>
            </p:cNvCxnSpPr>
            <p:nvPr/>
          </p:nvCxnSpPr>
          <p:spPr bwMode="auto">
            <a:xfrm rot="18900000" flipH="1">
              <a:off x="7386730" y="1258701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68" name="AutoShape 1344"/>
            <p:cNvCxnSpPr>
              <a:cxnSpLocks noChangeShapeType="1"/>
            </p:cNvCxnSpPr>
            <p:nvPr/>
          </p:nvCxnSpPr>
          <p:spPr bwMode="auto">
            <a:xfrm rot="18900000" flipH="1">
              <a:off x="7411646" y="1282924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69" name="AutoShape 1345"/>
            <p:cNvCxnSpPr>
              <a:cxnSpLocks noChangeShapeType="1"/>
            </p:cNvCxnSpPr>
            <p:nvPr/>
          </p:nvCxnSpPr>
          <p:spPr bwMode="auto">
            <a:xfrm rot="18900000" flipH="1">
              <a:off x="7436563" y="1307146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70" name="AutoShape 1346"/>
            <p:cNvCxnSpPr>
              <a:cxnSpLocks noChangeShapeType="1"/>
            </p:cNvCxnSpPr>
            <p:nvPr/>
          </p:nvCxnSpPr>
          <p:spPr bwMode="auto">
            <a:xfrm rot="18900000" flipH="1">
              <a:off x="7461479" y="1334829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71" name="AutoShape 1347"/>
            <p:cNvCxnSpPr>
              <a:cxnSpLocks noChangeShapeType="1"/>
            </p:cNvCxnSpPr>
            <p:nvPr/>
          </p:nvCxnSpPr>
          <p:spPr bwMode="auto">
            <a:xfrm rot="18900000" flipH="1">
              <a:off x="7485011" y="1359051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72" name="AutoShape 1348"/>
            <p:cNvCxnSpPr>
              <a:cxnSpLocks noChangeShapeType="1"/>
            </p:cNvCxnSpPr>
            <p:nvPr/>
          </p:nvCxnSpPr>
          <p:spPr bwMode="auto">
            <a:xfrm rot="18900000" flipH="1">
              <a:off x="7509928" y="1382582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73" name="AutoShape 1349"/>
            <p:cNvCxnSpPr>
              <a:cxnSpLocks noChangeShapeType="1"/>
            </p:cNvCxnSpPr>
            <p:nvPr/>
          </p:nvCxnSpPr>
          <p:spPr bwMode="auto">
            <a:xfrm rot="18900000" flipH="1">
              <a:off x="7534844" y="1410956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74" name="AutoShape 1350"/>
            <p:cNvCxnSpPr>
              <a:cxnSpLocks noChangeShapeType="1"/>
            </p:cNvCxnSpPr>
            <p:nvPr/>
          </p:nvCxnSpPr>
          <p:spPr bwMode="auto">
            <a:xfrm rot="18900000" flipH="1">
              <a:off x="7559760" y="1439331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75" name="AutoShape 1351"/>
            <p:cNvCxnSpPr>
              <a:cxnSpLocks noChangeShapeType="1"/>
            </p:cNvCxnSpPr>
            <p:nvPr/>
          </p:nvCxnSpPr>
          <p:spPr bwMode="auto">
            <a:xfrm rot="18900000" flipH="1">
              <a:off x="7581216" y="1451788"/>
              <a:ext cx="51905" cy="519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76" name="AutoShape 1352"/>
            <p:cNvCxnSpPr>
              <a:cxnSpLocks noChangeShapeType="1"/>
            </p:cNvCxnSpPr>
            <p:nvPr/>
          </p:nvCxnSpPr>
          <p:spPr bwMode="auto">
            <a:xfrm rot="18900000" flipH="1">
              <a:off x="7606133" y="1451096"/>
              <a:ext cx="52597" cy="532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77" name="AutoShape 1353"/>
            <p:cNvCxnSpPr>
              <a:cxnSpLocks noChangeShapeType="1"/>
            </p:cNvCxnSpPr>
            <p:nvPr/>
          </p:nvCxnSpPr>
          <p:spPr bwMode="auto">
            <a:xfrm rot="18900000" flipH="1">
              <a:off x="7633125" y="1430334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78" name="AutoShape 1354"/>
            <p:cNvCxnSpPr>
              <a:cxnSpLocks noChangeShapeType="1"/>
            </p:cNvCxnSpPr>
            <p:nvPr/>
          </p:nvCxnSpPr>
          <p:spPr bwMode="auto">
            <a:xfrm rot="18900000" flipH="1">
              <a:off x="7655273" y="1406804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79" name="AutoShape 1355"/>
            <p:cNvCxnSpPr>
              <a:cxnSpLocks noChangeShapeType="1"/>
            </p:cNvCxnSpPr>
            <p:nvPr/>
          </p:nvCxnSpPr>
          <p:spPr bwMode="auto">
            <a:xfrm rot="18900000" flipH="1">
              <a:off x="7678805" y="1383966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80" name="AutoShape 1356"/>
            <p:cNvCxnSpPr>
              <a:cxnSpLocks noChangeShapeType="1"/>
            </p:cNvCxnSpPr>
            <p:nvPr/>
          </p:nvCxnSpPr>
          <p:spPr bwMode="auto">
            <a:xfrm rot="18900000" flipH="1">
              <a:off x="7700953" y="1360435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81" name="AutoShape 1357"/>
            <p:cNvCxnSpPr>
              <a:cxnSpLocks noChangeShapeType="1"/>
            </p:cNvCxnSpPr>
            <p:nvPr/>
          </p:nvCxnSpPr>
          <p:spPr bwMode="auto">
            <a:xfrm rot="18900000" flipH="1">
              <a:off x="7723793" y="1336905"/>
              <a:ext cx="46369" cy="463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82" name="AutoShape 1358"/>
            <p:cNvCxnSpPr>
              <a:cxnSpLocks noChangeShapeType="1"/>
            </p:cNvCxnSpPr>
            <p:nvPr/>
          </p:nvCxnSpPr>
          <p:spPr bwMode="auto">
            <a:xfrm rot="18900000" flipH="1">
              <a:off x="7754938" y="1334830"/>
              <a:ext cx="28375" cy="290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83" name="AutoShape 1359"/>
            <p:cNvCxnSpPr>
              <a:cxnSpLocks noChangeShapeType="1"/>
            </p:cNvCxnSpPr>
            <p:nvPr/>
          </p:nvCxnSpPr>
          <p:spPr bwMode="auto">
            <a:xfrm rot="18900000" flipH="1" flipV="1">
              <a:off x="7628971" y="1876028"/>
              <a:ext cx="2076" cy="43669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984" name="Arc 1360"/>
            <p:cNvSpPr>
              <a:spLocks/>
            </p:cNvSpPr>
            <p:nvPr/>
          </p:nvSpPr>
          <p:spPr bwMode="auto">
            <a:xfrm rot="8090566" flipH="1" flipV="1">
              <a:off x="7395035" y="2584704"/>
              <a:ext cx="41524" cy="3529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985" name="Arc 1361"/>
            <p:cNvSpPr>
              <a:spLocks/>
            </p:cNvSpPr>
            <p:nvPr/>
          </p:nvSpPr>
          <p:spPr bwMode="auto">
            <a:xfrm rot="18900000" flipV="1">
              <a:off x="7030290" y="2056653"/>
              <a:ext cx="93429" cy="101742"/>
            </a:xfrm>
            <a:custGeom>
              <a:avLst/>
              <a:gdLst>
                <a:gd name="G0" fmla="+- 575 0 0"/>
                <a:gd name="G1" fmla="+- 21600 0 0"/>
                <a:gd name="G2" fmla="+- 21600 0 0"/>
                <a:gd name="T0" fmla="*/ 0 w 19625"/>
                <a:gd name="T1" fmla="*/ 8 h 21600"/>
                <a:gd name="T2" fmla="*/ 19625 w 19625"/>
                <a:gd name="T3" fmla="*/ 11418 h 21600"/>
                <a:gd name="T4" fmla="*/ 575 w 19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25" h="21600" fill="none" extrusionOk="0">
                  <a:moveTo>
                    <a:pt x="-1" y="7"/>
                  </a:moveTo>
                  <a:cubicBezTo>
                    <a:pt x="191" y="2"/>
                    <a:pt x="383" y="-1"/>
                    <a:pt x="575" y="0"/>
                  </a:cubicBezTo>
                  <a:cubicBezTo>
                    <a:pt x="8545" y="0"/>
                    <a:pt x="15867" y="4389"/>
                    <a:pt x="19624" y="11418"/>
                  </a:cubicBezTo>
                </a:path>
                <a:path w="19625" h="21600" stroke="0" extrusionOk="0">
                  <a:moveTo>
                    <a:pt x="-1" y="7"/>
                  </a:moveTo>
                  <a:cubicBezTo>
                    <a:pt x="191" y="2"/>
                    <a:pt x="383" y="-1"/>
                    <a:pt x="575" y="0"/>
                  </a:cubicBezTo>
                  <a:cubicBezTo>
                    <a:pt x="8545" y="0"/>
                    <a:pt x="15867" y="4389"/>
                    <a:pt x="19624" y="11418"/>
                  </a:cubicBezTo>
                  <a:lnTo>
                    <a:pt x="575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986" name="AutoShape 1362"/>
            <p:cNvCxnSpPr>
              <a:cxnSpLocks noChangeShapeType="1"/>
            </p:cNvCxnSpPr>
            <p:nvPr/>
          </p:nvCxnSpPr>
          <p:spPr bwMode="auto">
            <a:xfrm rot="18900000" flipH="1">
              <a:off x="5545756" y="2810319"/>
              <a:ext cx="1800760" cy="138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87" name="AutoShape 1363"/>
            <p:cNvCxnSpPr>
              <a:cxnSpLocks noChangeShapeType="1"/>
            </p:cNvCxnSpPr>
            <p:nvPr/>
          </p:nvCxnSpPr>
          <p:spPr bwMode="auto">
            <a:xfrm rot="18900000" flipH="1">
              <a:off x="5922210" y="3945998"/>
              <a:ext cx="233227" cy="9412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88" name="AutoShape 1364"/>
            <p:cNvCxnSpPr>
              <a:cxnSpLocks noChangeShapeType="1"/>
            </p:cNvCxnSpPr>
            <p:nvPr/>
          </p:nvCxnSpPr>
          <p:spPr bwMode="auto">
            <a:xfrm flipH="1">
              <a:off x="5737405" y="3815893"/>
              <a:ext cx="67136" cy="16540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989" name="Arc 1365"/>
            <p:cNvSpPr>
              <a:spLocks/>
            </p:cNvSpPr>
            <p:nvPr/>
          </p:nvSpPr>
          <p:spPr bwMode="auto">
            <a:xfrm rot="18900000" flipV="1">
              <a:off x="5751942" y="3762602"/>
              <a:ext cx="58134" cy="60214"/>
            </a:xfrm>
            <a:custGeom>
              <a:avLst/>
              <a:gdLst>
                <a:gd name="G0" fmla="+- 0 0 0"/>
                <a:gd name="G1" fmla="+- 19380 0 0"/>
                <a:gd name="G2" fmla="+- 21600 0 0"/>
                <a:gd name="T0" fmla="*/ 9538 w 20473"/>
                <a:gd name="T1" fmla="*/ 0 h 19380"/>
                <a:gd name="T2" fmla="*/ 20473 w 20473"/>
                <a:gd name="T3" fmla="*/ 12495 h 19380"/>
                <a:gd name="T4" fmla="*/ 0 w 20473"/>
                <a:gd name="T5" fmla="*/ 19380 h 19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73" h="19380" fill="none" extrusionOk="0">
                  <a:moveTo>
                    <a:pt x="9538" y="-1"/>
                  </a:moveTo>
                  <a:cubicBezTo>
                    <a:pt x="14702" y="2541"/>
                    <a:pt x="18638" y="7039"/>
                    <a:pt x="20473" y="12494"/>
                  </a:cubicBezTo>
                </a:path>
                <a:path w="20473" h="19380" stroke="0" extrusionOk="0">
                  <a:moveTo>
                    <a:pt x="9538" y="-1"/>
                  </a:moveTo>
                  <a:cubicBezTo>
                    <a:pt x="14702" y="2541"/>
                    <a:pt x="18638" y="7039"/>
                    <a:pt x="20473" y="12494"/>
                  </a:cubicBezTo>
                  <a:lnTo>
                    <a:pt x="0" y="193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990" name="Arc 1366"/>
            <p:cNvSpPr>
              <a:spLocks/>
            </p:cNvSpPr>
            <p:nvPr/>
          </p:nvSpPr>
          <p:spPr bwMode="auto">
            <a:xfrm rot="18900000" flipV="1">
              <a:off x="7256612" y="2422759"/>
              <a:ext cx="69899" cy="67136"/>
            </a:xfrm>
            <a:custGeom>
              <a:avLst/>
              <a:gdLst>
                <a:gd name="G0" fmla="+- 0 0 0"/>
                <a:gd name="G1" fmla="+- 19597 0 0"/>
                <a:gd name="G2" fmla="+- 21600 0 0"/>
                <a:gd name="T0" fmla="*/ 9084 w 21600"/>
                <a:gd name="T1" fmla="*/ 0 h 19863"/>
                <a:gd name="T2" fmla="*/ 21598 w 21600"/>
                <a:gd name="T3" fmla="*/ 19863 h 19863"/>
                <a:gd name="T4" fmla="*/ 0 w 21600"/>
                <a:gd name="T5" fmla="*/ 19597 h 1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863" fill="none" extrusionOk="0">
                  <a:moveTo>
                    <a:pt x="9083" y="0"/>
                  </a:moveTo>
                  <a:cubicBezTo>
                    <a:pt x="16716" y="3537"/>
                    <a:pt x="21600" y="11184"/>
                    <a:pt x="21600" y="19597"/>
                  </a:cubicBezTo>
                  <a:cubicBezTo>
                    <a:pt x="21600" y="19685"/>
                    <a:pt x="21599" y="19774"/>
                    <a:pt x="21598" y="19863"/>
                  </a:cubicBezTo>
                </a:path>
                <a:path w="21600" h="19863" stroke="0" extrusionOk="0">
                  <a:moveTo>
                    <a:pt x="9083" y="0"/>
                  </a:moveTo>
                  <a:cubicBezTo>
                    <a:pt x="16716" y="3537"/>
                    <a:pt x="21600" y="11184"/>
                    <a:pt x="21600" y="19597"/>
                  </a:cubicBezTo>
                  <a:cubicBezTo>
                    <a:pt x="21600" y="19685"/>
                    <a:pt x="21599" y="19774"/>
                    <a:pt x="21598" y="19863"/>
                  </a:cubicBezTo>
                  <a:lnTo>
                    <a:pt x="0" y="19597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991" name="AutoShape 1367"/>
            <p:cNvCxnSpPr>
              <a:cxnSpLocks noChangeShapeType="1"/>
            </p:cNvCxnSpPr>
            <p:nvPr/>
          </p:nvCxnSpPr>
          <p:spPr bwMode="auto">
            <a:xfrm rot="18900000" flipV="1">
              <a:off x="5768551" y="3701007"/>
              <a:ext cx="20070" cy="7198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92" name="AutoShape 1368"/>
            <p:cNvCxnSpPr>
              <a:cxnSpLocks noChangeShapeType="1"/>
            </p:cNvCxnSpPr>
            <p:nvPr/>
          </p:nvCxnSpPr>
          <p:spPr bwMode="auto">
            <a:xfrm rot="18900000" flipH="1" flipV="1">
              <a:off x="5852989" y="3780598"/>
              <a:ext cx="132195" cy="25814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993" name="AutoShape 1369"/>
            <p:cNvCxnSpPr>
              <a:cxnSpLocks noChangeShapeType="1"/>
            </p:cNvCxnSpPr>
            <p:nvPr/>
          </p:nvCxnSpPr>
          <p:spPr bwMode="auto">
            <a:xfrm rot="18900000" flipH="1" flipV="1">
              <a:off x="6009408" y="3459478"/>
              <a:ext cx="3461" cy="3674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994" name="Oval 1370"/>
            <p:cNvSpPr>
              <a:spLocks noChangeArrowheads="1"/>
            </p:cNvSpPr>
            <p:nvPr/>
          </p:nvSpPr>
          <p:spPr bwMode="auto">
            <a:xfrm rot="8090566" flipH="1" flipV="1">
              <a:off x="6983922" y="2432442"/>
              <a:ext cx="211081" cy="21040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995" name="AutoShape 1371"/>
            <p:cNvCxnSpPr>
              <a:cxnSpLocks noChangeShapeType="1"/>
            </p:cNvCxnSpPr>
            <p:nvPr/>
          </p:nvCxnSpPr>
          <p:spPr bwMode="auto">
            <a:xfrm rot="8090566" flipH="1" flipV="1">
              <a:off x="7080811" y="2371536"/>
              <a:ext cx="0" cy="32391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996" name="AutoShape 1372"/>
            <p:cNvCxnSpPr>
              <a:cxnSpLocks noChangeShapeType="1"/>
            </p:cNvCxnSpPr>
            <p:nvPr/>
          </p:nvCxnSpPr>
          <p:spPr bwMode="auto">
            <a:xfrm rot="8090566" flipH="1" flipV="1">
              <a:off x="6940322" y="2529339"/>
              <a:ext cx="30451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sp>
          <p:nvSpPr>
            <p:cNvPr id="27997" name="Arc 1373"/>
            <p:cNvSpPr>
              <a:spLocks/>
            </p:cNvSpPr>
            <p:nvPr/>
          </p:nvSpPr>
          <p:spPr bwMode="auto">
            <a:xfrm rot="8090566" flipV="1">
              <a:off x="5859222" y="3570897"/>
              <a:ext cx="112807" cy="1148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7998" name="Arc 1374"/>
            <p:cNvSpPr>
              <a:spLocks/>
            </p:cNvSpPr>
            <p:nvPr/>
          </p:nvSpPr>
          <p:spPr bwMode="auto">
            <a:xfrm rot="18900000" flipH="1">
              <a:off x="5697270" y="3495458"/>
              <a:ext cx="220078" cy="212481"/>
            </a:xfrm>
            <a:custGeom>
              <a:avLst/>
              <a:gdLst>
                <a:gd name="G0" fmla="+- 1460 0 0"/>
                <a:gd name="G1" fmla="+- 21600 0 0"/>
                <a:gd name="G2" fmla="+- 21600 0 0"/>
                <a:gd name="T0" fmla="*/ 0 w 22158"/>
                <a:gd name="T1" fmla="*/ 49 h 21600"/>
                <a:gd name="T2" fmla="*/ 22158 w 22158"/>
                <a:gd name="T3" fmla="*/ 15422 h 21600"/>
                <a:gd name="T4" fmla="*/ 1460 w 2215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58" h="21600" fill="none" extrusionOk="0">
                  <a:moveTo>
                    <a:pt x="0" y="49"/>
                  </a:moveTo>
                  <a:cubicBezTo>
                    <a:pt x="485" y="16"/>
                    <a:pt x="972" y="-1"/>
                    <a:pt x="1460" y="0"/>
                  </a:cubicBezTo>
                  <a:cubicBezTo>
                    <a:pt x="11009" y="0"/>
                    <a:pt x="19426" y="6271"/>
                    <a:pt x="22157" y="15422"/>
                  </a:cubicBezTo>
                </a:path>
                <a:path w="22158" h="21600" stroke="0" extrusionOk="0">
                  <a:moveTo>
                    <a:pt x="0" y="49"/>
                  </a:moveTo>
                  <a:cubicBezTo>
                    <a:pt x="485" y="16"/>
                    <a:pt x="972" y="-1"/>
                    <a:pt x="1460" y="0"/>
                  </a:cubicBezTo>
                  <a:cubicBezTo>
                    <a:pt x="11009" y="0"/>
                    <a:pt x="19426" y="6271"/>
                    <a:pt x="22157" y="15422"/>
                  </a:cubicBezTo>
                  <a:lnTo>
                    <a:pt x="146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7999" name="AutoShape 1375"/>
            <p:cNvCxnSpPr>
              <a:cxnSpLocks noChangeShapeType="1"/>
            </p:cNvCxnSpPr>
            <p:nvPr/>
          </p:nvCxnSpPr>
          <p:spPr bwMode="auto">
            <a:xfrm rot="18900000" flipH="1">
              <a:off x="5996258" y="3669166"/>
              <a:ext cx="2076" cy="2436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00" name="AutoShape 1376"/>
            <p:cNvCxnSpPr>
              <a:cxnSpLocks noChangeShapeType="1"/>
            </p:cNvCxnSpPr>
            <p:nvPr/>
          </p:nvCxnSpPr>
          <p:spPr bwMode="auto">
            <a:xfrm rot="18900000" flipH="1" flipV="1">
              <a:off x="6000411" y="3469167"/>
              <a:ext cx="30176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8001" name="AutoShape 1377"/>
            <p:cNvCxnSpPr>
              <a:cxnSpLocks noChangeShapeType="1"/>
            </p:cNvCxnSpPr>
            <p:nvPr/>
          </p:nvCxnSpPr>
          <p:spPr bwMode="auto">
            <a:xfrm rot="18900000" flipH="1" flipV="1">
              <a:off x="5931891" y="3552908"/>
              <a:ext cx="7751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02" name="AutoShape 1378"/>
            <p:cNvCxnSpPr>
              <a:cxnSpLocks noChangeShapeType="1"/>
            </p:cNvCxnSpPr>
            <p:nvPr/>
          </p:nvCxnSpPr>
          <p:spPr bwMode="auto">
            <a:xfrm rot="18900000" flipH="1" flipV="1">
              <a:off x="6911241" y="2559790"/>
              <a:ext cx="0" cy="3141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03" name="AutoShape 1379"/>
            <p:cNvCxnSpPr>
              <a:cxnSpLocks noChangeShapeType="1"/>
            </p:cNvCxnSpPr>
            <p:nvPr/>
          </p:nvCxnSpPr>
          <p:spPr bwMode="auto">
            <a:xfrm rot="18900000" flipH="1" flipV="1">
              <a:off x="6332629" y="3140435"/>
              <a:ext cx="0" cy="3141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04" name="AutoShape 1380"/>
            <p:cNvCxnSpPr>
              <a:cxnSpLocks noChangeShapeType="1"/>
            </p:cNvCxnSpPr>
            <p:nvPr/>
          </p:nvCxnSpPr>
          <p:spPr bwMode="auto">
            <a:xfrm rot="18900000" flipH="1" flipV="1">
              <a:off x="6935466" y="2471206"/>
              <a:ext cx="0" cy="37717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05" name="AutoShape 1381"/>
            <p:cNvCxnSpPr>
              <a:cxnSpLocks noChangeShapeType="1"/>
            </p:cNvCxnSpPr>
            <p:nvPr/>
          </p:nvCxnSpPr>
          <p:spPr bwMode="auto">
            <a:xfrm rot="18900000" flipH="1" flipV="1">
              <a:off x="6277259" y="3130746"/>
              <a:ext cx="0" cy="37717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06" name="AutoShape 1382"/>
            <p:cNvCxnSpPr>
              <a:cxnSpLocks noChangeShapeType="1"/>
            </p:cNvCxnSpPr>
            <p:nvPr/>
          </p:nvCxnSpPr>
          <p:spPr bwMode="auto">
            <a:xfrm rot="18900000" flipH="1" flipV="1">
              <a:off x="6057165" y="3746687"/>
              <a:ext cx="5398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07" name="AutoShape 1383"/>
            <p:cNvCxnSpPr>
              <a:cxnSpLocks noChangeShapeType="1"/>
            </p:cNvCxnSpPr>
            <p:nvPr/>
          </p:nvCxnSpPr>
          <p:spPr bwMode="auto">
            <a:xfrm rot="18900000" flipH="1" flipV="1">
              <a:off x="6007332" y="3536990"/>
              <a:ext cx="0" cy="34118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08" name="AutoShape 1384"/>
            <p:cNvCxnSpPr>
              <a:cxnSpLocks noChangeShapeType="1"/>
            </p:cNvCxnSpPr>
            <p:nvPr/>
          </p:nvCxnSpPr>
          <p:spPr bwMode="auto">
            <a:xfrm rot="18900000" flipV="1">
              <a:off x="5868979" y="3121749"/>
              <a:ext cx="1851281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009" name="Arc 1385"/>
            <p:cNvSpPr>
              <a:spLocks/>
            </p:cNvSpPr>
            <p:nvPr/>
          </p:nvSpPr>
          <p:spPr bwMode="auto">
            <a:xfrm rot="18900000">
              <a:off x="6187283" y="4081647"/>
              <a:ext cx="158496" cy="151563"/>
            </a:xfrm>
            <a:custGeom>
              <a:avLst/>
              <a:gdLst>
                <a:gd name="G0" fmla="+- 6692 0 0"/>
                <a:gd name="G1" fmla="+- 21600 0 0"/>
                <a:gd name="G2" fmla="+- 21600 0 0"/>
                <a:gd name="T0" fmla="*/ 0 w 22169"/>
                <a:gd name="T1" fmla="*/ 1063 h 21600"/>
                <a:gd name="T2" fmla="*/ 22169 w 22169"/>
                <a:gd name="T3" fmla="*/ 6533 h 21600"/>
                <a:gd name="T4" fmla="*/ 6692 w 2216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69" h="21600" fill="none" extrusionOk="0">
                  <a:moveTo>
                    <a:pt x="-1" y="1062"/>
                  </a:moveTo>
                  <a:cubicBezTo>
                    <a:pt x="2160" y="358"/>
                    <a:pt x="4419" y="-1"/>
                    <a:pt x="6692" y="0"/>
                  </a:cubicBezTo>
                  <a:cubicBezTo>
                    <a:pt x="12521" y="0"/>
                    <a:pt x="18102" y="2356"/>
                    <a:pt x="22169" y="6532"/>
                  </a:cubicBezTo>
                </a:path>
                <a:path w="22169" h="21600" stroke="0" extrusionOk="0">
                  <a:moveTo>
                    <a:pt x="-1" y="1062"/>
                  </a:moveTo>
                  <a:cubicBezTo>
                    <a:pt x="2160" y="358"/>
                    <a:pt x="4419" y="-1"/>
                    <a:pt x="6692" y="0"/>
                  </a:cubicBezTo>
                  <a:cubicBezTo>
                    <a:pt x="12521" y="0"/>
                    <a:pt x="18102" y="2356"/>
                    <a:pt x="22169" y="6532"/>
                  </a:cubicBezTo>
                  <a:lnTo>
                    <a:pt x="6692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010" name="Arc 1386"/>
            <p:cNvSpPr>
              <a:spLocks/>
            </p:cNvSpPr>
            <p:nvPr/>
          </p:nvSpPr>
          <p:spPr bwMode="auto">
            <a:xfrm rot="18900000" flipV="1">
              <a:off x="6273803" y="3947381"/>
              <a:ext cx="130801" cy="148114"/>
            </a:xfrm>
            <a:custGeom>
              <a:avLst/>
              <a:gdLst>
                <a:gd name="G0" fmla="+- 17489 0 0"/>
                <a:gd name="G1" fmla="+- 21569 0 0"/>
                <a:gd name="G2" fmla="+- 21600 0 0"/>
                <a:gd name="T0" fmla="*/ 0 w 17489"/>
                <a:gd name="T1" fmla="*/ 8893 h 21569"/>
                <a:gd name="T2" fmla="*/ 16326 w 17489"/>
                <a:gd name="T3" fmla="*/ 0 h 21569"/>
                <a:gd name="T4" fmla="*/ 17489 w 17489"/>
                <a:gd name="T5" fmla="*/ 21569 h 2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89" h="21569" fill="none" extrusionOk="0">
                  <a:moveTo>
                    <a:pt x="-1" y="8892"/>
                  </a:moveTo>
                  <a:cubicBezTo>
                    <a:pt x="3822" y="3618"/>
                    <a:pt x="9821" y="351"/>
                    <a:pt x="16326" y="0"/>
                  </a:cubicBezTo>
                </a:path>
                <a:path w="17489" h="21569" stroke="0" extrusionOk="0">
                  <a:moveTo>
                    <a:pt x="-1" y="8892"/>
                  </a:moveTo>
                  <a:cubicBezTo>
                    <a:pt x="3822" y="3618"/>
                    <a:pt x="9821" y="351"/>
                    <a:pt x="16326" y="0"/>
                  </a:cubicBezTo>
                  <a:lnTo>
                    <a:pt x="17489" y="2156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011" name="AutoShape 1387"/>
            <p:cNvCxnSpPr>
              <a:cxnSpLocks noChangeShapeType="1"/>
            </p:cNvCxnSpPr>
            <p:nvPr/>
          </p:nvCxnSpPr>
          <p:spPr bwMode="auto">
            <a:xfrm rot="18900000" flipH="1" flipV="1">
              <a:off x="6095923" y="3662254"/>
              <a:ext cx="462337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12" name="AutoShape 1388"/>
            <p:cNvCxnSpPr>
              <a:cxnSpLocks noChangeShapeType="1"/>
            </p:cNvCxnSpPr>
            <p:nvPr/>
          </p:nvCxnSpPr>
          <p:spPr bwMode="auto">
            <a:xfrm rot="18900000" flipH="1" flipV="1">
              <a:off x="6540957" y="3535606"/>
              <a:ext cx="9482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13" name="AutoShape 1389"/>
            <p:cNvCxnSpPr>
              <a:cxnSpLocks noChangeShapeType="1"/>
            </p:cNvCxnSpPr>
            <p:nvPr/>
          </p:nvCxnSpPr>
          <p:spPr bwMode="auto">
            <a:xfrm rot="18900000" flipH="1">
              <a:off x="6468979" y="3429025"/>
              <a:ext cx="68515" cy="6782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14" name="AutoShape 1390"/>
            <p:cNvCxnSpPr>
              <a:cxnSpLocks noChangeShapeType="1"/>
            </p:cNvCxnSpPr>
            <p:nvPr/>
          </p:nvCxnSpPr>
          <p:spPr bwMode="auto">
            <a:xfrm rot="18900000" flipH="1">
              <a:off x="6443370" y="346086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15" name="AutoShape 1391"/>
            <p:cNvCxnSpPr>
              <a:cxnSpLocks noChangeShapeType="1"/>
            </p:cNvCxnSpPr>
            <p:nvPr/>
          </p:nvCxnSpPr>
          <p:spPr bwMode="auto">
            <a:xfrm rot="18900000" flipH="1">
              <a:off x="6073085" y="3748070"/>
              <a:ext cx="29759" cy="297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16" name="AutoShape 1392"/>
            <p:cNvCxnSpPr>
              <a:cxnSpLocks noChangeShapeType="1"/>
            </p:cNvCxnSpPr>
            <p:nvPr/>
          </p:nvCxnSpPr>
          <p:spPr bwMode="auto">
            <a:xfrm rot="18900000" flipH="1">
              <a:off x="6588022" y="3489236"/>
              <a:ext cx="28375" cy="297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17" name="AutoShape 1393"/>
            <p:cNvCxnSpPr>
              <a:cxnSpLocks noChangeShapeType="1"/>
            </p:cNvCxnSpPr>
            <p:nvPr/>
          </p:nvCxnSpPr>
          <p:spPr bwMode="auto">
            <a:xfrm rot="18900000" flipH="1" flipV="1">
              <a:off x="6366543" y="3954307"/>
              <a:ext cx="4498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18" name="AutoShape 1394"/>
            <p:cNvCxnSpPr>
              <a:cxnSpLocks noChangeShapeType="1"/>
            </p:cNvCxnSpPr>
            <p:nvPr/>
          </p:nvCxnSpPr>
          <p:spPr bwMode="auto">
            <a:xfrm rot="18900000" flipH="1" flipV="1">
              <a:off x="6291101" y="3874027"/>
              <a:ext cx="4498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19" name="AutoShape 1395"/>
            <p:cNvCxnSpPr>
              <a:cxnSpLocks noChangeShapeType="1"/>
            </p:cNvCxnSpPr>
            <p:nvPr/>
          </p:nvCxnSpPr>
          <p:spPr bwMode="auto">
            <a:xfrm rot="18900000" flipH="1" flipV="1">
              <a:off x="6333321" y="3874027"/>
              <a:ext cx="0" cy="1155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20" name="AutoShape 1396"/>
            <p:cNvCxnSpPr>
              <a:cxnSpLocks noChangeShapeType="1"/>
            </p:cNvCxnSpPr>
            <p:nvPr/>
          </p:nvCxnSpPr>
          <p:spPr bwMode="auto">
            <a:xfrm rot="18900000" flipH="1" flipV="1">
              <a:off x="6326400" y="3934929"/>
              <a:ext cx="31145" cy="5536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21" name="AutoShape 1397"/>
            <p:cNvCxnSpPr>
              <a:cxnSpLocks noChangeShapeType="1"/>
            </p:cNvCxnSpPr>
            <p:nvPr/>
          </p:nvCxnSpPr>
          <p:spPr bwMode="auto">
            <a:xfrm rot="18900000" flipH="1">
              <a:off x="6293179" y="3894787"/>
              <a:ext cx="27683" cy="6090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22" name="AutoShape 1398"/>
            <p:cNvCxnSpPr>
              <a:cxnSpLocks noChangeShapeType="1"/>
            </p:cNvCxnSpPr>
            <p:nvPr/>
          </p:nvCxnSpPr>
          <p:spPr bwMode="auto">
            <a:xfrm rot="18900000" flipH="1" flipV="1">
              <a:off x="6498045" y="3880256"/>
              <a:ext cx="0" cy="6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23" name="AutoShape 1399"/>
            <p:cNvCxnSpPr>
              <a:cxnSpLocks noChangeShapeType="1"/>
            </p:cNvCxnSpPr>
            <p:nvPr/>
          </p:nvCxnSpPr>
          <p:spPr bwMode="auto">
            <a:xfrm rot="18900000" flipH="1" flipV="1">
              <a:off x="6500122" y="3876795"/>
              <a:ext cx="0" cy="13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24" name="AutoShape 1400"/>
            <p:cNvCxnSpPr>
              <a:cxnSpLocks noChangeShapeType="1"/>
            </p:cNvCxnSpPr>
            <p:nvPr/>
          </p:nvCxnSpPr>
          <p:spPr bwMode="auto">
            <a:xfrm rot="18900000" flipH="1" flipV="1">
              <a:off x="6711219" y="3620038"/>
              <a:ext cx="2076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25" name="AutoShape 1401"/>
            <p:cNvCxnSpPr>
              <a:cxnSpLocks noChangeShapeType="1"/>
            </p:cNvCxnSpPr>
            <p:nvPr/>
          </p:nvCxnSpPr>
          <p:spPr bwMode="auto">
            <a:xfrm rot="18900000" flipH="1" flipV="1">
              <a:off x="6632317" y="3541835"/>
              <a:ext cx="2076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26" name="AutoShape 1402"/>
            <p:cNvCxnSpPr>
              <a:cxnSpLocks noChangeShapeType="1"/>
            </p:cNvCxnSpPr>
            <p:nvPr/>
          </p:nvCxnSpPr>
          <p:spPr bwMode="auto">
            <a:xfrm rot="18900000" flipV="1">
              <a:off x="6234372" y="3598584"/>
              <a:ext cx="63531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27" name="AutoShape 1403"/>
            <p:cNvCxnSpPr>
              <a:cxnSpLocks noChangeShapeType="1"/>
            </p:cNvCxnSpPr>
            <p:nvPr/>
          </p:nvCxnSpPr>
          <p:spPr bwMode="auto">
            <a:xfrm rot="18900000" flipV="1">
              <a:off x="6346495" y="3712775"/>
              <a:ext cx="63462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28" name="AutoShape 1404"/>
            <p:cNvCxnSpPr>
              <a:cxnSpLocks noChangeShapeType="1"/>
            </p:cNvCxnSpPr>
            <p:nvPr/>
          </p:nvCxnSpPr>
          <p:spPr bwMode="auto">
            <a:xfrm rot="18900000" flipV="1">
              <a:off x="6344409" y="3809665"/>
              <a:ext cx="37510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29" name="AutoShape 1405"/>
            <p:cNvCxnSpPr>
              <a:cxnSpLocks noChangeShapeType="1"/>
            </p:cNvCxnSpPr>
            <p:nvPr/>
          </p:nvCxnSpPr>
          <p:spPr bwMode="auto">
            <a:xfrm rot="18900000" flipV="1">
              <a:off x="6678689" y="3512762"/>
              <a:ext cx="0" cy="1571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30" name="AutoShape 1406"/>
            <p:cNvCxnSpPr>
              <a:cxnSpLocks noChangeShapeType="1"/>
            </p:cNvCxnSpPr>
            <p:nvPr/>
          </p:nvCxnSpPr>
          <p:spPr bwMode="auto">
            <a:xfrm rot="18900000" flipH="1" flipV="1">
              <a:off x="6272414" y="3728001"/>
              <a:ext cx="36682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31" name="AutoShape 1407"/>
            <p:cNvCxnSpPr>
              <a:cxnSpLocks noChangeShapeType="1"/>
            </p:cNvCxnSpPr>
            <p:nvPr/>
          </p:nvCxnSpPr>
          <p:spPr bwMode="auto">
            <a:xfrm rot="18900000" flipH="1" flipV="1">
              <a:off x="6845490" y="3480240"/>
              <a:ext cx="4083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32" name="AutoShape 1408"/>
            <p:cNvCxnSpPr>
              <a:cxnSpLocks noChangeShapeType="1"/>
            </p:cNvCxnSpPr>
            <p:nvPr/>
          </p:nvCxnSpPr>
          <p:spPr bwMode="auto">
            <a:xfrm rot="18900000" flipH="1" flipV="1">
              <a:off x="6765896" y="3396500"/>
              <a:ext cx="4083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33" name="AutoShape 1409"/>
            <p:cNvCxnSpPr>
              <a:cxnSpLocks noChangeShapeType="1"/>
            </p:cNvCxnSpPr>
            <p:nvPr/>
          </p:nvCxnSpPr>
          <p:spPr bwMode="auto">
            <a:xfrm rot="18900000" flipH="1" flipV="1">
              <a:off x="6349240" y="3829735"/>
              <a:ext cx="692" cy="16817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34" name="AutoShape 1410"/>
            <p:cNvCxnSpPr>
              <a:cxnSpLocks noChangeShapeType="1"/>
            </p:cNvCxnSpPr>
            <p:nvPr/>
          </p:nvCxnSpPr>
          <p:spPr bwMode="auto">
            <a:xfrm rot="18900000" flipV="1">
              <a:off x="6384538" y="3800662"/>
              <a:ext cx="692" cy="1598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35" name="AutoShape 1411"/>
            <p:cNvCxnSpPr>
              <a:cxnSpLocks noChangeShapeType="1"/>
            </p:cNvCxnSpPr>
            <p:nvPr/>
          </p:nvCxnSpPr>
          <p:spPr bwMode="auto">
            <a:xfrm rot="18900000" flipV="1">
              <a:off x="6370695" y="3841496"/>
              <a:ext cx="0" cy="11212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36" name="AutoShape 1412"/>
            <p:cNvCxnSpPr>
              <a:cxnSpLocks noChangeShapeType="1"/>
            </p:cNvCxnSpPr>
            <p:nvPr/>
          </p:nvCxnSpPr>
          <p:spPr bwMode="auto">
            <a:xfrm rot="18900000" flipH="1" flipV="1">
              <a:off x="6414299" y="3925240"/>
              <a:ext cx="21456" cy="2353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37" name="AutoShape 1413"/>
            <p:cNvCxnSpPr>
              <a:cxnSpLocks noChangeShapeType="1"/>
            </p:cNvCxnSpPr>
            <p:nvPr/>
          </p:nvCxnSpPr>
          <p:spPr bwMode="auto">
            <a:xfrm rot="18900000" flipV="1">
              <a:off x="6316711" y="3822121"/>
              <a:ext cx="26991" cy="332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38" name="AutoShape 1414"/>
            <p:cNvCxnSpPr>
              <a:cxnSpLocks noChangeShapeType="1"/>
            </p:cNvCxnSpPr>
            <p:nvPr/>
          </p:nvCxnSpPr>
          <p:spPr bwMode="auto">
            <a:xfrm rot="18780000" flipH="1" flipV="1">
              <a:off x="6400458" y="3953615"/>
              <a:ext cx="53981" cy="13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39" name="AutoShape 1415"/>
            <p:cNvCxnSpPr>
              <a:cxnSpLocks noChangeShapeType="1"/>
            </p:cNvCxnSpPr>
            <p:nvPr/>
          </p:nvCxnSpPr>
          <p:spPr bwMode="auto">
            <a:xfrm rot="18780000" flipH="1" flipV="1">
              <a:off x="6283490" y="3836655"/>
              <a:ext cx="53981" cy="13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40" name="AutoShape 1416"/>
            <p:cNvCxnSpPr>
              <a:cxnSpLocks noChangeShapeType="1"/>
            </p:cNvCxnSpPr>
            <p:nvPr/>
          </p:nvCxnSpPr>
          <p:spPr bwMode="auto">
            <a:xfrm rot="18900000" flipH="1">
              <a:off x="7394342" y="2521035"/>
              <a:ext cx="3460" cy="20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041" name="Arc 1417"/>
            <p:cNvSpPr>
              <a:spLocks/>
            </p:cNvSpPr>
            <p:nvPr/>
          </p:nvSpPr>
          <p:spPr bwMode="auto">
            <a:xfrm rot="18900000" flipV="1">
              <a:off x="7168019" y="2224828"/>
              <a:ext cx="32527" cy="32530"/>
            </a:xfrm>
            <a:custGeom>
              <a:avLst/>
              <a:gdLst>
                <a:gd name="G0" fmla="+- 19958 0 0"/>
                <a:gd name="G1" fmla="+- 21600 0 0"/>
                <a:gd name="G2" fmla="+- 21600 0 0"/>
                <a:gd name="T0" fmla="*/ 0 w 39991"/>
                <a:gd name="T1" fmla="*/ 13340 h 21600"/>
                <a:gd name="T2" fmla="*/ 39991 w 39991"/>
                <a:gd name="T3" fmla="*/ 13523 h 21600"/>
                <a:gd name="T4" fmla="*/ 19958 w 399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991" h="21600" fill="none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</a:path>
                <a:path w="39991" h="21600" stroke="0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  <a:lnTo>
                    <a:pt x="1995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042" name="Arc 1418"/>
            <p:cNvSpPr>
              <a:spLocks/>
            </p:cNvSpPr>
            <p:nvPr/>
          </p:nvSpPr>
          <p:spPr bwMode="auto">
            <a:xfrm rot="18900000" flipV="1">
              <a:off x="7204010" y="2188149"/>
              <a:ext cx="33911" cy="32530"/>
            </a:xfrm>
            <a:custGeom>
              <a:avLst/>
              <a:gdLst>
                <a:gd name="G0" fmla="+- 19958 0 0"/>
                <a:gd name="G1" fmla="+- 21600 0 0"/>
                <a:gd name="G2" fmla="+- 21600 0 0"/>
                <a:gd name="T0" fmla="*/ 0 w 39991"/>
                <a:gd name="T1" fmla="*/ 13340 h 21600"/>
                <a:gd name="T2" fmla="*/ 39991 w 39991"/>
                <a:gd name="T3" fmla="*/ 13523 h 21600"/>
                <a:gd name="T4" fmla="*/ 19958 w 399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991" h="21600" fill="none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</a:path>
                <a:path w="39991" h="21600" stroke="0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  <a:lnTo>
                    <a:pt x="1995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043" name="Arc 1419"/>
            <p:cNvSpPr>
              <a:spLocks/>
            </p:cNvSpPr>
            <p:nvPr/>
          </p:nvSpPr>
          <p:spPr bwMode="auto">
            <a:xfrm rot="18900000" flipV="1">
              <a:off x="7240692" y="2152853"/>
              <a:ext cx="32527" cy="32530"/>
            </a:xfrm>
            <a:custGeom>
              <a:avLst/>
              <a:gdLst>
                <a:gd name="G0" fmla="+- 19958 0 0"/>
                <a:gd name="G1" fmla="+- 21600 0 0"/>
                <a:gd name="G2" fmla="+- 21600 0 0"/>
                <a:gd name="T0" fmla="*/ 0 w 39991"/>
                <a:gd name="T1" fmla="*/ 13340 h 21600"/>
                <a:gd name="T2" fmla="*/ 39991 w 39991"/>
                <a:gd name="T3" fmla="*/ 13523 h 21600"/>
                <a:gd name="T4" fmla="*/ 19958 w 399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991" h="21600" fill="none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</a:path>
                <a:path w="39991" h="21600" stroke="0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  <a:lnTo>
                    <a:pt x="1995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044" name="AutoShape 1420"/>
            <p:cNvCxnSpPr>
              <a:cxnSpLocks noChangeShapeType="1"/>
            </p:cNvCxnSpPr>
            <p:nvPr/>
          </p:nvCxnSpPr>
          <p:spPr bwMode="auto">
            <a:xfrm rot="18900000" flipH="1" flipV="1">
              <a:off x="7222004" y="2239363"/>
              <a:ext cx="0" cy="19931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45" name="AutoShape 1421"/>
            <p:cNvCxnSpPr>
              <a:cxnSpLocks noChangeShapeType="1"/>
            </p:cNvCxnSpPr>
            <p:nvPr/>
          </p:nvCxnSpPr>
          <p:spPr bwMode="auto">
            <a:xfrm rot="18900000" flipH="1" flipV="1">
              <a:off x="7217159" y="2192995"/>
              <a:ext cx="692" cy="39101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46" name="AutoShape 1422"/>
            <p:cNvCxnSpPr>
              <a:cxnSpLocks noChangeShapeType="1"/>
            </p:cNvCxnSpPr>
            <p:nvPr/>
          </p:nvCxnSpPr>
          <p:spPr bwMode="auto">
            <a:xfrm rot="18900000">
              <a:off x="7354891" y="2514114"/>
              <a:ext cx="25608" cy="2560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47" name="AutoShape 1423"/>
            <p:cNvCxnSpPr>
              <a:cxnSpLocks noChangeShapeType="1"/>
            </p:cNvCxnSpPr>
            <p:nvPr/>
          </p:nvCxnSpPr>
          <p:spPr bwMode="auto">
            <a:xfrm rot="18900000" flipH="1" flipV="1">
              <a:off x="7213698" y="2237287"/>
              <a:ext cx="11143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48" name="AutoShape 1424"/>
            <p:cNvCxnSpPr>
              <a:cxnSpLocks noChangeShapeType="1"/>
            </p:cNvCxnSpPr>
            <p:nvPr/>
          </p:nvCxnSpPr>
          <p:spPr bwMode="auto">
            <a:xfrm rot="18900000" flipH="1">
              <a:off x="7302290" y="2244200"/>
              <a:ext cx="692" cy="19656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49" name="AutoShape 1425"/>
            <p:cNvCxnSpPr>
              <a:cxnSpLocks noChangeShapeType="1"/>
            </p:cNvCxnSpPr>
            <p:nvPr/>
          </p:nvCxnSpPr>
          <p:spPr bwMode="auto">
            <a:xfrm rot="18900000" flipH="1" flipV="1">
              <a:off x="7547300" y="1935545"/>
              <a:ext cx="2076" cy="3031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50" name="AutoShape 1426"/>
            <p:cNvCxnSpPr>
              <a:cxnSpLocks noChangeShapeType="1"/>
            </p:cNvCxnSpPr>
            <p:nvPr/>
          </p:nvCxnSpPr>
          <p:spPr bwMode="auto">
            <a:xfrm rot="18900000" flipH="1" flipV="1">
              <a:off x="7705796" y="2691975"/>
              <a:ext cx="0" cy="6228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51" name="AutoShape 1427"/>
            <p:cNvCxnSpPr>
              <a:cxnSpLocks noChangeShapeType="1"/>
            </p:cNvCxnSpPr>
            <p:nvPr/>
          </p:nvCxnSpPr>
          <p:spPr bwMode="auto">
            <a:xfrm rot="18900000" flipH="1">
              <a:off x="7504389" y="2442133"/>
              <a:ext cx="692" cy="16680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052" name="Arc 1428"/>
            <p:cNvSpPr>
              <a:spLocks/>
            </p:cNvSpPr>
            <p:nvPr/>
          </p:nvSpPr>
          <p:spPr bwMode="auto">
            <a:xfrm rot="8109433" flipV="1">
              <a:off x="6565181" y="3418646"/>
              <a:ext cx="38067" cy="325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053" name="AutoShape 1429"/>
            <p:cNvCxnSpPr>
              <a:cxnSpLocks noChangeShapeType="1"/>
            </p:cNvCxnSpPr>
            <p:nvPr/>
          </p:nvCxnSpPr>
          <p:spPr bwMode="auto">
            <a:xfrm rot="18900000">
              <a:off x="6477282" y="3506539"/>
              <a:ext cx="20764" cy="2076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54" name="AutoShape 1430"/>
            <p:cNvCxnSpPr>
              <a:cxnSpLocks noChangeShapeType="1"/>
            </p:cNvCxnSpPr>
            <p:nvPr/>
          </p:nvCxnSpPr>
          <p:spPr bwMode="auto">
            <a:xfrm rot="2700000" flipH="1" flipV="1">
              <a:off x="6568644" y="3476088"/>
              <a:ext cx="5398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55" name="AutoShape 1431"/>
            <p:cNvCxnSpPr>
              <a:cxnSpLocks noChangeShapeType="1"/>
            </p:cNvCxnSpPr>
            <p:nvPr/>
          </p:nvCxnSpPr>
          <p:spPr bwMode="auto">
            <a:xfrm rot="18900000" flipH="1" flipV="1">
              <a:off x="6412222" y="3007558"/>
              <a:ext cx="114546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56" name="AutoShape 1432"/>
            <p:cNvCxnSpPr>
              <a:cxnSpLocks noChangeShapeType="1"/>
            </p:cNvCxnSpPr>
            <p:nvPr/>
          </p:nvCxnSpPr>
          <p:spPr bwMode="auto">
            <a:xfrm rot="18900000" flipH="1" flipV="1">
              <a:off x="7669806" y="2127248"/>
              <a:ext cx="318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57" name="AutoShape 1433"/>
            <p:cNvCxnSpPr>
              <a:cxnSpLocks noChangeShapeType="1"/>
            </p:cNvCxnSpPr>
            <p:nvPr/>
          </p:nvCxnSpPr>
          <p:spPr bwMode="auto">
            <a:xfrm rot="8100000" flipH="1" flipV="1">
              <a:off x="7628278" y="2246284"/>
              <a:ext cx="0" cy="9342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58" name="AutoShape 1434"/>
            <p:cNvCxnSpPr>
              <a:cxnSpLocks noChangeShapeType="1"/>
            </p:cNvCxnSpPr>
            <p:nvPr/>
          </p:nvCxnSpPr>
          <p:spPr bwMode="auto">
            <a:xfrm rot="8100000" flipH="1" flipV="1">
              <a:off x="7705796" y="2172233"/>
              <a:ext cx="0" cy="9204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59" name="AutoShape 1435"/>
            <p:cNvCxnSpPr>
              <a:cxnSpLocks noChangeShapeType="1"/>
            </p:cNvCxnSpPr>
            <p:nvPr/>
          </p:nvCxnSpPr>
          <p:spPr bwMode="auto">
            <a:xfrm rot="18900000" flipH="1" flipV="1">
              <a:off x="7640044" y="2276043"/>
              <a:ext cx="140500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60" name="AutoShape 1436"/>
            <p:cNvCxnSpPr>
              <a:cxnSpLocks noChangeShapeType="1"/>
            </p:cNvCxnSpPr>
            <p:nvPr/>
          </p:nvCxnSpPr>
          <p:spPr bwMode="auto">
            <a:xfrm rot="18900000" flipH="1" flipV="1">
              <a:off x="7574985" y="2206144"/>
              <a:ext cx="138424" cy="207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61" name="AutoShape 1437"/>
            <p:cNvCxnSpPr>
              <a:cxnSpLocks noChangeShapeType="1"/>
            </p:cNvCxnSpPr>
            <p:nvPr/>
          </p:nvCxnSpPr>
          <p:spPr bwMode="auto">
            <a:xfrm rot="18900000" flipH="1" flipV="1">
              <a:off x="7620665" y="2281579"/>
              <a:ext cx="12250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62" name="AutoShape 1438"/>
            <p:cNvCxnSpPr>
              <a:cxnSpLocks noChangeShapeType="1"/>
            </p:cNvCxnSpPr>
            <p:nvPr/>
          </p:nvCxnSpPr>
          <p:spPr bwMode="auto">
            <a:xfrm rot="18900000" flipH="1" flipV="1">
              <a:off x="7576369" y="2237979"/>
              <a:ext cx="12181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63" name="AutoShape 1439"/>
            <p:cNvCxnSpPr>
              <a:cxnSpLocks noChangeShapeType="1"/>
            </p:cNvCxnSpPr>
            <p:nvPr/>
          </p:nvCxnSpPr>
          <p:spPr bwMode="auto">
            <a:xfrm rot="18900000" flipH="1" flipV="1">
              <a:off x="7629663" y="2334176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64" name="AutoShape 1440"/>
            <p:cNvCxnSpPr>
              <a:cxnSpLocks noChangeShapeType="1"/>
            </p:cNvCxnSpPr>
            <p:nvPr/>
          </p:nvCxnSpPr>
          <p:spPr bwMode="auto">
            <a:xfrm rot="18900000" flipH="1" flipV="1">
              <a:off x="7631739" y="2335561"/>
              <a:ext cx="0" cy="6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65" name="AutoShape 1441"/>
            <p:cNvCxnSpPr>
              <a:cxnSpLocks noChangeShapeType="1"/>
            </p:cNvCxnSpPr>
            <p:nvPr/>
          </p:nvCxnSpPr>
          <p:spPr bwMode="auto">
            <a:xfrm rot="18900000" flipH="1" flipV="1">
              <a:off x="7595057" y="2348710"/>
              <a:ext cx="4706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66" name="AutoShape 1442"/>
            <p:cNvCxnSpPr>
              <a:cxnSpLocks noChangeShapeType="1"/>
            </p:cNvCxnSpPr>
            <p:nvPr/>
          </p:nvCxnSpPr>
          <p:spPr bwMode="auto">
            <a:xfrm rot="18900000" flipH="1" flipV="1">
              <a:off x="7542455" y="2304417"/>
              <a:ext cx="4775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67" name="AutoShape 1443"/>
            <p:cNvCxnSpPr>
              <a:cxnSpLocks noChangeShapeType="1"/>
            </p:cNvCxnSpPr>
            <p:nvPr/>
          </p:nvCxnSpPr>
          <p:spPr bwMode="auto">
            <a:xfrm rot="18900000" flipH="1" flipV="1">
              <a:off x="7590904" y="2273967"/>
              <a:ext cx="0" cy="10865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68" name="AutoShape 1444"/>
            <p:cNvCxnSpPr>
              <a:cxnSpLocks noChangeShapeType="1"/>
            </p:cNvCxnSpPr>
            <p:nvPr/>
          </p:nvCxnSpPr>
          <p:spPr bwMode="auto">
            <a:xfrm rot="18900000" flipH="1" flipV="1">
              <a:off x="7577061" y="2309954"/>
              <a:ext cx="0" cy="6920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69" name="AutoShape 1445"/>
            <p:cNvCxnSpPr>
              <a:cxnSpLocks noChangeShapeType="1"/>
            </p:cNvCxnSpPr>
            <p:nvPr/>
          </p:nvCxnSpPr>
          <p:spPr bwMode="auto">
            <a:xfrm rot="18900000" flipH="1" flipV="1">
              <a:off x="7568756" y="2339021"/>
              <a:ext cx="23532" cy="4290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70" name="AutoShape 1446"/>
            <p:cNvCxnSpPr>
              <a:cxnSpLocks noChangeShapeType="1"/>
            </p:cNvCxnSpPr>
            <p:nvPr/>
          </p:nvCxnSpPr>
          <p:spPr bwMode="auto">
            <a:xfrm rot="18900000" flipH="1">
              <a:off x="7543841" y="2322410"/>
              <a:ext cx="22838" cy="3253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71" name="AutoShape 1447"/>
            <p:cNvCxnSpPr>
              <a:cxnSpLocks noChangeShapeType="1"/>
            </p:cNvCxnSpPr>
            <p:nvPr/>
          </p:nvCxnSpPr>
          <p:spPr bwMode="auto">
            <a:xfrm rot="18900000" flipV="1">
              <a:off x="7617899" y="2344557"/>
              <a:ext cx="5398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72" name="AutoShape 1448"/>
            <p:cNvCxnSpPr>
              <a:cxnSpLocks noChangeShapeType="1"/>
            </p:cNvCxnSpPr>
            <p:nvPr/>
          </p:nvCxnSpPr>
          <p:spPr bwMode="auto">
            <a:xfrm rot="18900000" flipV="1">
              <a:off x="7550071" y="2272582"/>
              <a:ext cx="5398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73" name="AutoShape 1449"/>
            <p:cNvCxnSpPr>
              <a:cxnSpLocks noChangeShapeType="1"/>
            </p:cNvCxnSpPr>
            <p:nvPr/>
          </p:nvCxnSpPr>
          <p:spPr bwMode="auto">
            <a:xfrm rot="18900000" flipH="1" flipV="1">
              <a:off x="7772239" y="2235211"/>
              <a:ext cx="318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74" name="AutoShape 1450"/>
            <p:cNvCxnSpPr>
              <a:cxnSpLocks noChangeShapeType="1"/>
            </p:cNvCxnSpPr>
            <p:nvPr/>
          </p:nvCxnSpPr>
          <p:spPr bwMode="auto">
            <a:xfrm rot="300000" flipH="1" flipV="1">
              <a:off x="7742478" y="2170156"/>
              <a:ext cx="0" cy="380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75" name="AutoShape 1451"/>
            <p:cNvCxnSpPr>
              <a:cxnSpLocks noChangeShapeType="1"/>
            </p:cNvCxnSpPr>
            <p:nvPr/>
          </p:nvCxnSpPr>
          <p:spPr bwMode="auto">
            <a:xfrm rot="300000" flipH="1" flipV="1">
              <a:off x="7724483" y="2152163"/>
              <a:ext cx="0" cy="380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76" name="AutoShape 1452"/>
            <p:cNvCxnSpPr>
              <a:cxnSpLocks noChangeShapeType="1"/>
            </p:cNvCxnSpPr>
            <p:nvPr/>
          </p:nvCxnSpPr>
          <p:spPr bwMode="auto">
            <a:xfrm rot="18900000" flipH="1" flipV="1">
              <a:off x="7466322" y="1992295"/>
              <a:ext cx="51909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77" name="AutoShape 1453"/>
            <p:cNvCxnSpPr>
              <a:cxnSpLocks noChangeShapeType="1"/>
            </p:cNvCxnSpPr>
            <p:nvPr/>
          </p:nvCxnSpPr>
          <p:spPr bwMode="auto">
            <a:xfrm rot="18900000" flipH="1" flipV="1">
              <a:off x="7534842" y="2348710"/>
              <a:ext cx="28792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078" name="Rectangle 1454"/>
            <p:cNvSpPr>
              <a:spLocks noChangeArrowheads="1"/>
            </p:cNvSpPr>
            <p:nvPr/>
          </p:nvSpPr>
          <p:spPr bwMode="auto">
            <a:xfrm rot="8100000" flipH="1" flipV="1">
              <a:off x="7321669" y="2675366"/>
              <a:ext cx="395893" cy="1460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079" name="AutoShape 1455"/>
            <p:cNvCxnSpPr>
              <a:cxnSpLocks noChangeShapeType="1"/>
            </p:cNvCxnSpPr>
            <p:nvPr/>
          </p:nvCxnSpPr>
          <p:spPr bwMode="auto">
            <a:xfrm rot="8100000" flipH="1" flipV="1">
              <a:off x="7406108" y="2788865"/>
              <a:ext cx="692" cy="1570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80" name="AutoShape 1456"/>
            <p:cNvCxnSpPr>
              <a:cxnSpLocks noChangeShapeType="1"/>
            </p:cNvCxnSpPr>
            <p:nvPr/>
          </p:nvCxnSpPr>
          <p:spPr bwMode="auto">
            <a:xfrm rot="8100000" flipH="1" flipV="1">
              <a:off x="7630355" y="2559790"/>
              <a:ext cx="0" cy="15502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81" name="AutoShape 1457"/>
            <p:cNvCxnSpPr>
              <a:cxnSpLocks noChangeShapeType="1"/>
            </p:cNvCxnSpPr>
            <p:nvPr/>
          </p:nvCxnSpPr>
          <p:spPr bwMode="auto">
            <a:xfrm rot="18900000" flipV="1">
              <a:off x="7282926" y="2664293"/>
              <a:ext cx="414549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82" name="AutoShape 1458"/>
            <p:cNvCxnSpPr>
              <a:cxnSpLocks noChangeShapeType="1"/>
            </p:cNvCxnSpPr>
            <p:nvPr/>
          </p:nvCxnSpPr>
          <p:spPr bwMode="auto">
            <a:xfrm rot="18900000">
              <a:off x="7401955" y="2772947"/>
              <a:ext cx="404891" cy="27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83" name="AutoShape 1459"/>
            <p:cNvCxnSpPr>
              <a:cxnSpLocks noChangeShapeType="1"/>
            </p:cNvCxnSpPr>
            <p:nvPr/>
          </p:nvCxnSpPr>
          <p:spPr bwMode="auto">
            <a:xfrm rot="18900000" flipV="1">
              <a:off x="7386741" y="2798554"/>
              <a:ext cx="33565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84" name="AutoShape 1460"/>
            <p:cNvCxnSpPr>
              <a:cxnSpLocks noChangeShapeType="1"/>
            </p:cNvCxnSpPr>
            <p:nvPr/>
          </p:nvCxnSpPr>
          <p:spPr bwMode="auto">
            <a:xfrm rot="18900000" flipV="1">
              <a:off x="7300918" y="2716198"/>
              <a:ext cx="332192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85" name="AutoShape 1461"/>
            <p:cNvCxnSpPr>
              <a:cxnSpLocks noChangeShapeType="1"/>
            </p:cNvCxnSpPr>
            <p:nvPr/>
          </p:nvCxnSpPr>
          <p:spPr bwMode="auto">
            <a:xfrm rot="18900000" flipH="1">
              <a:off x="7682956" y="2402679"/>
              <a:ext cx="0" cy="31768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86" name="AutoShape 1462"/>
            <p:cNvCxnSpPr>
              <a:cxnSpLocks noChangeShapeType="1"/>
            </p:cNvCxnSpPr>
            <p:nvPr/>
          </p:nvCxnSpPr>
          <p:spPr bwMode="auto">
            <a:xfrm rot="18900000" flipH="1" flipV="1">
              <a:off x="7622741" y="2743188"/>
              <a:ext cx="20556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87" name="AutoShape 1463"/>
            <p:cNvCxnSpPr>
              <a:cxnSpLocks noChangeShapeType="1"/>
            </p:cNvCxnSpPr>
            <p:nvPr/>
          </p:nvCxnSpPr>
          <p:spPr bwMode="auto">
            <a:xfrm rot="18900000" flipH="1" flipV="1">
              <a:off x="7592980" y="2709969"/>
              <a:ext cx="20556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88" name="AutoShape 1464"/>
            <p:cNvCxnSpPr>
              <a:cxnSpLocks noChangeShapeType="1"/>
            </p:cNvCxnSpPr>
            <p:nvPr/>
          </p:nvCxnSpPr>
          <p:spPr bwMode="auto">
            <a:xfrm rot="18900000" flipH="1" flipV="1">
              <a:off x="7451096" y="2575708"/>
              <a:ext cx="20556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89" name="AutoShape 1465"/>
            <p:cNvCxnSpPr>
              <a:cxnSpLocks noChangeShapeType="1"/>
            </p:cNvCxnSpPr>
            <p:nvPr/>
          </p:nvCxnSpPr>
          <p:spPr bwMode="auto">
            <a:xfrm rot="18900000" flipH="1" flipV="1">
              <a:off x="7735557" y="2257357"/>
              <a:ext cx="0" cy="2906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90" name="AutoShape 1466"/>
            <p:cNvCxnSpPr>
              <a:cxnSpLocks noChangeShapeType="1"/>
            </p:cNvCxnSpPr>
            <p:nvPr/>
          </p:nvCxnSpPr>
          <p:spPr bwMode="auto">
            <a:xfrm rot="18900000" flipH="1" flipV="1">
              <a:off x="7315440" y="2287808"/>
              <a:ext cx="36128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91" name="AutoShape 1467"/>
            <p:cNvCxnSpPr>
              <a:cxnSpLocks noChangeShapeType="1"/>
            </p:cNvCxnSpPr>
            <p:nvPr/>
          </p:nvCxnSpPr>
          <p:spPr bwMode="auto">
            <a:xfrm rot="18900000" flipH="1" flipV="1">
              <a:off x="7270452" y="2687823"/>
              <a:ext cx="61460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8092" name="AutoShape 1468"/>
            <p:cNvCxnSpPr>
              <a:cxnSpLocks noChangeShapeType="1"/>
            </p:cNvCxnSpPr>
            <p:nvPr/>
          </p:nvCxnSpPr>
          <p:spPr bwMode="auto">
            <a:xfrm rot="18900000" flipH="1" flipV="1">
              <a:off x="7493315" y="2238671"/>
              <a:ext cx="37443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8093" name="AutoShape 1469"/>
            <p:cNvCxnSpPr>
              <a:cxnSpLocks noChangeShapeType="1"/>
            </p:cNvCxnSpPr>
            <p:nvPr/>
          </p:nvCxnSpPr>
          <p:spPr bwMode="auto">
            <a:xfrm rot="18900000" flipH="1" flipV="1">
              <a:off x="6170672" y="3691321"/>
              <a:ext cx="80701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8094" name="AutoShape 1470"/>
            <p:cNvCxnSpPr>
              <a:cxnSpLocks noChangeShapeType="1"/>
            </p:cNvCxnSpPr>
            <p:nvPr/>
          </p:nvCxnSpPr>
          <p:spPr bwMode="auto">
            <a:xfrm rot="8100000">
              <a:off x="7433100" y="2474666"/>
              <a:ext cx="29761" cy="304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95" name="AutoShape 1471"/>
            <p:cNvCxnSpPr>
              <a:cxnSpLocks noChangeShapeType="1"/>
            </p:cNvCxnSpPr>
            <p:nvPr/>
          </p:nvCxnSpPr>
          <p:spPr bwMode="auto">
            <a:xfrm rot="18900000" flipH="1" flipV="1">
              <a:off x="7485702" y="1871875"/>
              <a:ext cx="0" cy="11211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96" name="AutoShape 1472"/>
            <p:cNvCxnSpPr>
              <a:cxnSpLocks noChangeShapeType="1"/>
            </p:cNvCxnSpPr>
            <p:nvPr/>
          </p:nvCxnSpPr>
          <p:spPr bwMode="auto">
            <a:xfrm rot="18900000" flipV="1">
              <a:off x="7471872" y="1842116"/>
              <a:ext cx="34672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97" name="AutoShape 1473"/>
            <p:cNvCxnSpPr>
              <a:cxnSpLocks noChangeShapeType="1"/>
            </p:cNvCxnSpPr>
            <p:nvPr/>
          </p:nvCxnSpPr>
          <p:spPr bwMode="auto">
            <a:xfrm rot="18900000">
              <a:off x="7784698" y="1612350"/>
              <a:ext cx="242934" cy="1474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98" name="AutoShape 1474"/>
            <p:cNvCxnSpPr>
              <a:cxnSpLocks noChangeShapeType="1"/>
            </p:cNvCxnSpPr>
            <p:nvPr/>
          </p:nvCxnSpPr>
          <p:spPr bwMode="auto">
            <a:xfrm rot="18900000" flipH="1" flipV="1">
              <a:off x="7048973" y="2111331"/>
              <a:ext cx="51009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99" name="AutoShape 1475"/>
            <p:cNvCxnSpPr>
              <a:cxnSpLocks noChangeShapeType="1"/>
            </p:cNvCxnSpPr>
            <p:nvPr/>
          </p:nvCxnSpPr>
          <p:spPr bwMode="auto">
            <a:xfrm rot="18900000" flipH="1" flipV="1">
              <a:off x="5464017" y="2453904"/>
              <a:ext cx="2819007" cy="622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00" name="AutoShape 1476"/>
            <p:cNvCxnSpPr>
              <a:cxnSpLocks noChangeShapeType="1"/>
            </p:cNvCxnSpPr>
            <p:nvPr/>
          </p:nvCxnSpPr>
          <p:spPr bwMode="auto">
            <a:xfrm rot="18900000" flipV="1">
              <a:off x="7372216" y="1691938"/>
              <a:ext cx="58964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101" name="Arc 1477"/>
            <p:cNvSpPr>
              <a:spLocks/>
            </p:cNvSpPr>
            <p:nvPr/>
          </p:nvSpPr>
          <p:spPr bwMode="auto">
            <a:xfrm rot="18900000" flipH="1">
              <a:off x="7343131" y="1904389"/>
              <a:ext cx="177169" cy="339139"/>
            </a:xfrm>
            <a:custGeom>
              <a:avLst/>
              <a:gdLst>
                <a:gd name="G0" fmla="+- 0 0 0"/>
                <a:gd name="G1" fmla="+- 21597 0 0"/>
                <a:gd name="G2" fmla="+- 21600 0 0"/>
                <a:gd name="T0" fmla="*/ 329 w 11047"/>
                <a:gd name="T1" fmla="*/ 0 h 21597"/>
                <a:gd name="T2" fmla="*/ 11047 w 11047"/>
                <a:gd name="T3" fmla="*/ 3035 h 21597"/>
                <a:gd name="T4" fmla="*/ 0 w 11047"/>
                <a:gd name="T5" fmla="*/ 21597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47" h="21597" fill="none" extrusionOk="0">
                  <a:moveTo>
                    <a:pt x="329" y="-1"/>
                  </a:moveTo>
                  <a:cubicBezTo>
                    <a:pt x="4105" y="57"/>
                    <a:pt x="7801" y="1103"/>
                    <a:pt x="11046" y="3035"/>
                  </a:cubicBezTo>
                </a:path>
                <a:path w="11047" h="21597" stroke="0" extrusionOk="0">
                  <a:moveTo>
                    <a:pt x="329" y="-1"/>
                  </a:moveTo>
                  <a:cubicBezTo>
                    <a:pt x="4105" y="57"/>
                    <a:pt x="7801" y="1103"/>
                    <a:pt x="11046" y="3035"/>
                  </a:cubicBezTo>
                  <a:lnTo>
                    <a:pt x="0" y="21597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102" name="AutoShape 1478"/>
            <p:cNvCxnSpPr>
              <a:cxnSpLocks noChangeShapeType="1"/>
            </p:cNvCxnSpPr>
            <p:nvPr/>
          </p:nvCxnSpPr>
          <p:spPr bwMode="auto">
            <a:xfrm rot="18900000" flipV="1">
              <a:off x="7263557" y="1657334"/>
              <a:ext cx="68999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03" name="AutoShape 1479"/>
            <p:cNvCxnSpPr>
              <a:cxnSpLocks noChangeShapeType="1"/>
            </p:cNvCxnSpPr>
            <p:nvPr/>
          </p:nvCxnSpPr>
          <p:spPr bwMode="auto">
            <a:xfrm rot="18900000" flipH="1" flipV="1">
              <a:off x="7436561" y="1853189"/>
              <a:ext cx="0" cy="5052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8104" name="AutoShape 1480"/>
            <p:cNvCxnSpPr>
              <a:cxnSpLocks noChangeShapeType="1"/>
            </p:cNvCxnSpPr>
            <p:nvPr/>
          </p:nvCxnSpPr>
          <p:spPr bwMode="auto">
            <a:xfrm rot="18900000" flipV="1">
              <a:off x="7330690" y="1643493"/>
              <a:ext cx="62355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8105" name="Arc 1481"/>
            <p:cNvSpPr>
              <a:spLocks/>
            </p:cNvSpPr>
            <p:nvPr/>
          </p:nvSpPr>
          <p:spPr bwMode="auto">
            <a:xfrm rot="8109433" flipH="1">
              <a:off x="7550761" y="1507156"/>
              <a:ext cx="72673" cy="788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930"/>
                <a:gd name="T1" fmla="*/ 0 h 21600"/>
                <a:gd name="T2" fmla="*/ 16930 w 16930"/>
                <a:gd name="T3" fmla="*/ 8186 h 21600"/>
                <a:gd name="T4" fmla="*/ 0 w 1693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30" h="21600" fill="none" extrusionOk="0">
                  <a:moveTo>
                    <a:pt x="-1" y="0"/>
                  </a:moveTo>
                  <a:cubicBezTo>
                    <a:pt x="6597" y="0"/>
                    <a:pt x="12832" y="3015"/>
                    <a:pt x="16929" y="8186"/>
                  </a:cubicBezTo>
                </a:path>
                <a:path w="16930" h="21600" stroke="0" extrusionOk="0">
                  <a:moveTo>
                    <a:pt x="-1" y="0"/>
                  </a:moveTo>
                  <a:cubicBezTo>
                    <a:pt x="6597" y="0"/>
                    <a:pt x="12832" y="3015"/>
                    <a:pt x="16929" y="818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106" name="AutoShape 1482"/>
            <p:cNvCxnSpPr>
              <a:cxnSpLocks noChangeShapeType="1"/>
            </p:cNvCxnSpPr>
            <p:nvPr/>
          </p:nvCxnSpPr>
          <p:spPr bwMode="auto">
            <a:xfrm rot="18900000" flipH="1" flipV="1">
              <a:off x="7010907" y="1839348"/>
              <a:ext cx="67827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07" name="AutoShape 1483"/>
            <p:cNvCxnSpPr>
              <a:cxnSpLocks noChangeShapeType="1"/>
            </p:cNvCxnSpPr>
            <p:nvPr/>
          </p:nvCxnSpPr>
          <p:spPr bwMode="auto">
            <a:xfrm rot="18900000" flipH="1" flipV="1">
              <a:off x="6965227" y="1727925"/>
              <a:ext cx="0" cy="4117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08" name="AutoShape 1484"/>
            <p:cNvCxnSpPr>
              <a:cxnSpLocks noChangeShapeType="1"/>
            </p:cNvCxnSpPr>
            <p:nvPr/>
          </p:nvCxnSpPr>
          <p:spPr bwMode="auto">
            <a:xfrm rot="18900000">
              <a:off x="7579830" y="1440025"/>
              <a:ext cx="24916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109" name="Arc 1485"/>
            <p:cNvSpPr>
              <a:spLocks/>
            </p:cNvSpPr>
            <p:nvPr/>
          </p:nvSpPr>
          <p:spPr bwMode="auto">
            <a:xfrm rot="8090566">
              <a:off x="7595751" y="1407496"/>
              <a:ext cx="48445" cy="422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110" name="AutoShape 1486"/>
            <p:cNvCxnSpPr>
              <a:cxnSpLocks noChangeShapeType="1"/>
            </p:cNvCxnSpPr>
            <p:nvPr/>
          </p:nvCxnSpPr>
          <p:spPr bwMode="auto">
            <a:xfrm rot="18900000">
              <a:off x="7629663" y="1372894"/>
              <a:ext cx="15226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11" name="AutoShape 1487"/>
            <p:cNvCxnSpPr>
              <a:cxnSpLocks noChangeShapeType="1"/>
            </p:cNvCxnSpPr>
            <p:nvPr/>
          </p:nvCxnSpPr>
          <p:spPr bwMode="auto">
            <a:xfrm rot="18900000" flipH="1">
              <a:off x="6518809" y="765242"/>
              <a:ext cx="1384" cy="43672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112" name="Arc 1488"/>
            <p:cNvSpPr>
              <a:spLocks/>
            </p:cNvSpPr>
            <p:nvPr/>
          </p:nvSpPr>
          <p:spPr bwMode="auto">
            <a:xfrm rot="8109433" flipH="1">
              <a:off x="5990721" y="1179808"/>
              <a:ext cx="41527" cy="3529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113" name="AutoShape 1489"/>
            <p:cNvCxnSpPr>
              <a:cxnSpLocks noChangeShapeType="1"/>
            </p:cNvCxnSpPr>
            <p:nvPr/>
          </p:nvCxnSpPr>
          <p:spPr bwMode="auto">
            <a:xfrm rot="18900000" flipH="1">
              <a:off x="5474420" y="1563213"/>
              <a:ext cx="556422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114" name="Arc 1490"/>
            <p:cNvSpPr>
              <a:spLocks/>
            </p:cNvSpPr>
            <p:nvPr/>
          </p:nvSpPr>
          <p:spPr bwMode="auto">
            <a:xfrm rot="18900000">
              <a:off x="6458595" y="1481549"/>
              <a:ext cx="91360" cy="1010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96 w 19050"/>
                <a:gd name="T1" fmla="*/ 0 h 21600"/>
                <a:gd name="T2" fmla="*/ 19050 w 19050"/>
                <a:gd name="T3" fmla="*/ 11418 h 21600"/>
                <a:gd name="T4" fmla="*/ 0 w 1905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50" h="21600" fill="none" extrusionOk="0">
                  <a:moveTo>
                    <a:pt x="95" y="0"/>
                  </a:moveTo>
                  <a:cubicBezTo>
                    <a:pt x="8031" y="35"/>
                    <a:pt x="15308" y="4419"/>
                    <a:pt x="19049" y="11418"/>
                  </a:cubicBezTo>
                </a:path>
                <a:path w="19050" h="21600" stroke="0" extrusionOk="0">
                  <a:moveTo>
                    <a:pt x="95" y="0"/>
                  </a:moveTo>
                  <a:cubicBezTo>
                    <a:pt x="8031" y="35"/>
                    <a:pt x="15308" y="4419"/>
                    <a:pt x="19049" y="1141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115" name="AutoShape 1491"/>
            <p:cNvCxnSpPr>
              <a:cxnSpLocks noChangeShapeType="1"/>
            </p:cNvCxnSpPr>
            <p:nvPr/>
          </p:nvCxnSpPr>
          <p:spPr bwMode="auto">
            <a:xfrm rot="18900000" flipH="1">
              <a:off x="4893087" y="2168080"/>
              <a:ext cx="180768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16" name="AutoShape 1492"/>
            <p:cNvCxnSpPr>
              <a:cxnSpLocks noChangeShapeType="1"/>
            </p:cNvCxnSpPr>
            <p:nvPr/>
          </p:nvCxnSpPr>
          <p:spPr bwMode="auto">
            <a:xfrm rot="21540000" flipH="1">
              <a:off x="4428605" y="2532800"/>
              <a:ext cx="310762" cy="1314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117" name="Arc 1493"/>
            <p:cNvSpPr>
              <a:spLocks/>
            </p:cNvSpPr>
            <p:nvPr/>
          </p:nvSpPr>
          <p:spPr bwMode="auto">
            <a:xfrm rot="18900000">
              <a:off x="4792660" y="2802014"/>
              <a:ext cx="58138" cy="60210"/>
            </a:xfrm>
            <a:custGeom>
              <a:avLst/>
              <a:gdLst>
                <a:gd name="G0" fmla="+- 0 0 0"/>
                <a:gd name="G1" fmla="+- 19380 0 0"/>
                <a:gd name="G2" fmla="+- 21600 0 0"/>
                <a:gd name="T0" fmla="*/ 9538 w 20473"/>
                <a:gd name="T1" fmla="*/ 0 h 19380"/>
                <a:gd name="T2" fmla="*/ 20473 w 20473"/>
                <a:gd name="T3" fmla="*/ 12495 h 19380"/>
                <a:gd name="T4" fmla="*/ 0 w 20473"/>
                <a:gd name="T5" fmla="*/ 19380 h 19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73" h="19380" fill="none" extrusionOk="0">
                  <a:moveTo>
                    <a:pt x="9538" y="-1"/>
                  </a:moveTo>
                  <a:cubicBezTo>
                    <a:pt x="14702" y="2541"/>
                    <a:pt x="18638" y="7039"/>
                    <a:pt x="20473" y="12494"/>
                  </a:cubicBezTo>
                </a:path>
                <a:path w="20473" h="19380" stroke="0" extrusionOk="0">
                  <a:moveTo>
                    <a:pt x="9538" y="-1"/>
                  </a:moveTo>
                  <a:cubicBezTo>
                    <a:pt x="14702" y="2541"/>
                    <a:pt x="18638" y="7039"/>
                    <a:pt x="20473" y="12494"/>
                  </a:cubicBezTo>
                  <a:lnTo>
                    <a:pt x="0" y="193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118" name="Arc 1494"/>
            <p:cNvSpPr>
              <a:spLocks/>
            </p:cNvSpPr>
            <p:nvPr/>
          </p:nvSpPr>
          <p:spPr bwMode="auto">
            <a:xfrm rot="18900000">
              <a:off x="6122916" y="1287770"/>
              <a:ext cx="70596" cy="67131"/>
            </a:xfrm>
            <a:custGeom>
              <a:avLst/>
              <a:gdLst>
                <a:gd name="G0" fmla="+- 0 0 0"/>
                <a:gd name="G1" fmla="+- 19597 0 0"/>
                <a:gd name="G2" fmla="+- 21600 0 0"/>
                <a:gd name="T0" fmla="*/ 9084 w 21600"/>
                <a:gd name="T1" fmla="*/ 0 h 19863"/>
                <a:gd name="T2" fmla="*/ 21598 w 21600"/>
                <a:gd name="T3" fmla="*/ 19863 h 19863"/>
                <a:gd name="T4" fmla="*/ 0 w 21600"/>
                <a:gd name="T5" fmla="*/ 19597 h 1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863" fill="none" extrusionOk="0">
                  <a:moveTo>
                    <a:pt x="9083" y="0"/>
                  </a:moveTo>
                  <a:cubicBezTo>
                    <a:pt x="16716" y="3537"/>
                    <a:pt x="21600" y="11184"/>
                    <a:pt x="21600" y="19597"/>
                  </a:cubicBezTo>
                  <a:cubicBezTo>
                    <a:pt x="21600" y="19685"/>
                    <a:pt x="21599" y="19774"/>
                    <a:pt x="21598" y="19863"/>
                  </a:cubicBezTo>
                </a:path>
                <a:path w="21600" h="19863" stroke="0" extrusionOk="0">
                  <a:moveTo>
                    <a:pt x="9083" y="0"/>
                  </a:moveTo>
                  <a:cubicBezTo>
                    <a:pt x="16716" y="3537"/>
                    <a:pt x="21600" y="11184"/>
                    <a:pt x="21600" y="19597"/>
                  </a:cubicBezTo>
                  <a:cubicBezTo>
                    <a:pt x="21600" y="19685"/>
                    <a:pt x="21599" y="19774"/>
                    <a:pt x="21598" y="19863"/>
                  </a:cubicBezTo>
                  <a:lnTo>
                    <a:pt x="0" y="19597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119" name="AutoShape 1495"/>
            <p:cNvCxnSpPr>
              <a:cxnSpLocks noChangeShapeType="1"/>
            </p:cNvCxnSpPr>
            <p:nvPr/>
          </p:nvCxnSpPr>
          <p:spPr bwMode="auto">
            <a:xfrm rot="18900000">
              <a:off x="4866717" y="2797862"/>
              <a:ext cx="20764" cy="719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20" name="AutoShape 1496"/>
            <p:cNvCxnSpPr>
              <a:cxnSpLocks noChangeShapeType="1"/>
            </p:cNvCxnSpPr>
            <p:nvPr/>
          </p:nvCxnSpPr>
          <p:spPr bwMode="auto">
            <a:xfrm rot="18900000" flipH="1">
              <a:off x="4645244" y="2564625"/>
              <a:ext cx="132185" cy="25816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21" name="AutoShape 1497"/>
            <p:cNvCxnSpPr>
              <a:cxnSpLocks noChangeShapeType="1"/>
            </p:cNvCxnSpPr>
            <p:nvPr/>
          </p:nvCxnSpPr>
          <p:spPr bwMode="auto">
            <a:xfrm rot="18900000" flipH="1">
              <a:off x="4969843" y="2418595"/>
              <a:ext cx="2768" cy="36751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122" name="Oval 1498"/>
            <p:cNvSpPr>
              <a:spLocks noChangeArrowheads="1"/>
            </p:cNvSpPr>
            <p:nvPr/>
          </p:nvSpPr>
          <p:spPr bwMode="auto">
            <a:xfrm rot="8109433" flipH="1">
              <a:off x="5969265" y="1419955"/>
              <a:ext cx="211097" cy="21038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123" name="AutoShape 1499"/>
            <p:cNvCxnSpPr>
              <a:cxnSpLocks noChangeShapeType="1"/>
            </p:cNvCxnSpPr>
            <p:nvPr/>
          </p:nvCxnSpPr>
          <p:spPr bwMode="auto">
            <a:xfrm rot="8109433" flipH="1">
              <a:off x="6080697" y="1370126"/>
              <a:ext cx="0" cy="32388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8124" name="AutoShape 1500"/>
            <p:cNvCxnSpPr>
              <a:cxnSpLocks noChangeShapeType="1"/>
            </p:cNvCxnSpPr>
            <p:nvPr/>
          </p:nvCxnSpPr>
          <p:spPr bwMode="auto">
            <a:xfrm rot="8109433" flipH="1">
              <a:off x="5932583" y="1520305"/>
              <a:ext cx="30522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8125" name="AutoShape 1501"/>
            <p:cNvCxnSpPr>
              <a:cxnSpLocks noChangeShapeType="1"/>
            </p:cNvCxnSpPr>
            <p:nvPr/>
          </p:nvCxnSpPr>
          <p:spPr bwMode="auto">
            <a:xfrm rot="18900000">
              <a:off x="5973418" y="1671176"/>
              <a:ext cx="12250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26" name="AutoShape 1502"/>
            <p:cNvCxnSpPr>
              <a:cxnSpLocks noChangeShapeType="1"/>
            </p:cNvCxnSpPr>
            <p:nvPr/>
          </p:nvCxnSpPr>
          <p:spPr bwMode="auto">
            <a:xfrm rot="18900000">
              <a:off x="6157522" y="1487086"/>
              <a:ext cx="13565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127" name="Arc 1503"/>
            <p:cNvSpPr>
              <a:spLocks/>
            </p:cNvSpPr>
            <p:nvPr/>
          </p:nvSpPr>
          <p:spPr bwMode="auto">
            <a:xfrm rot="8109433" flipH="1">
              <a:off x="6300791" y="1511308"/>
              <a:ext cx="49141" cy="415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128" name="Arc 1504"/>
            <p:cNvSpPr>
              <a:spLocks/>
            </p:cNvSpPr>
            <p:nvPr/>
          </p:nvSpPr>
          <p:spPr bwMode="auto">
            <a:xfrm rot="8109433">
              <a:off x="6055780" y="1740382"/>
              <a:ext cx="53985" cy="5467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129" name="AutoShape 1505"/>
            <p:cNvCxnSpPr>
              <a:cxnSpLocks noChangeShapeType="1"/>
            </p:cNvCxnSpPr>
            <p:nvPr/>
          </p:nvCxnSpPr>
          <p:spPr bwMode="auto">
            <a:xfrm rot="17589434">
              <a:off x="6252344" y="1449710"/>
              <a:ext cx="35988" cy="913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30" name="AutoShape 1506"/>
            <p:cNvCxnSpPr>
              <a:cxnSpLocks noChangeShapeType="1"/>
            </p:cNvCxnSpPr>
            <p:nvPr/>
          </p:nvCxnSpPr>
          <p:spPr bwMode="auto">
            <a:xfrm rot="17589434">
              <a:off x="6239194" y="1460090"/>
              <a:ext cx="47753" cy="1197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31" name="AutoShape 1507"/>
            <p:cNvCxnSpPr>
              <a:cxnSpLocks noChangeShapeType="1"/>
            </p:cNvCxnSpPr>
            <p:nvPr/>
          </p:nvCxnSpPr>
          <p:spPr bwMode="auto">
            <a:xfrm rot="17589434">
              <a:off x="6230197" y="1472547"/>
              <a:ext cx="56057" cy="1418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32" name="AutoShape 1508"/>
            <p:cNvCxnSpPr>
              <a:cxnSpLocks noChangeShapeType="1"/>
            </p:cNvCxnSpPr>
            <p:nvPr/>
          </p:nvCxnSpPr>
          <p:spPr bwMode="auto">
            <a:xfrm rot="17589434">
              <a:off x="6131916" y="1556978"/>
              <a:ext cx="62978" cy="1598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33" name="AutoShape 1509"/>
            <p:cNvCxnSpPr>
              <a:cxnSpLocks noChangeShapeType="1"/>
            </p:cNvCxnSpPr>
            <p:nvPr/>
          </p:nvCxnSpPr>
          <p:spPr bwMode="auto">
            <a:xfrm rot="17589434">
              <a:off x="6100771" y="1575664"/>
              <a:ext cx="66438" cy="1695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34" name="AutoShape 1510"/>
            <p:cNvCxnSpPr>
              <a:cxnSpLocks noChangeShapeType="1"/>
            </p:cNvCxnSpPr>
            <p:nvPr/>
          </p:nvCxnSpPr>
          <p:spPr bwMode="auto">
            <a:xfrm rot="17589434">
              <a:off x="6085544" y="1604731"/>
              <a:ext cx="61594" cy="1578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35" name="AutoShape 1511"/>
            <p:cNvCxnSpPr>
              <a:cxnSpLocks noChangeShapeType="1"/>
            </p:cNvCxnSpPr>
            <p:nvPr/>
          </p:nvCxnSpPr>
          <p:spPr bwMode="auto">
            <a:xfrm rot="17589434">
              <a:off x="6057167" y="1625493"/>
              <a:ext cx="63670" cy="1633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36" name="AutoShape 1512"/>
            <p:cNvCxnSpPr>
              <a:cxnSpLocks noChangeShapeType="1"/>
            </p:cNvCxnSpPr>
            <p:nvPr/>
          </p:nvCxnSpPr>
          <p:spPr bwMode="auto">
            <a:xfrm rot="8109433">
              <a:off x="5873061" y="1566673"/>
              <a:ext cx="1142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37" name="AutoShape 1513"/>
            <p:cNvCxnSpPr>
              <a:cxnSpLocks noChangeShapeType="1"/>
            </p:cNvCxnSpPr>
            <p:nvPr/>
          </p:nvCxnSpPr>
          <p:spPr bwMode="auto">
            <a:xfrm rot="8109433" flipH="1">
              <a:off x="6057165" y="1379815"/>
              <a:ext cx="11904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138" name="Arc 1514"/>
            <p:cNvSpPr>
              <a:spLocks/>
            </p:cNvSpPr>
            <p:nvPr/>
          </p:nvSpPr>
          <p:spPr bwMode="auto">
            <a:xfrm rot="8109433" flipV="1">
              <a:off x="5805233" y="1489854"/>
              <a:ext cx="54678" cy="539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139" name="Arc 1515"/>
            <p:cNvSpPr>
              <a:spLocks/>
            </p:cNvSpPr>
            <p:nvPr/>
          </p:nvSpPr>
          <p:spPr bwMode="auto">
            <a:xfrm rot="8109433" flipH="1" flipV="1">
              <a:off x="6043322" y="1253167"/>
              <a:ext cx="54678" cy="553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140" name="AutoShape 1516"/>
            <p:cNvCxnSpPr>
              <a:cxnSpLocks noChangeShapeType="1"/>
            </p:cNvCxnSpPr>
            <p:nvPr/>
          </p:nvCxnSpPr>
          <p:spPr bwMode="auto">
            <a:xfrm rot="17589434" flipH="1">
              <a:off x="5800391" y="1496773"/>
              <a:ext cx="84432" cy="332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41" name="AutoShape 1517"/>
            <p:cNvCxnSpPr>
              <a:cxnSpLocks noChangeShapeType="1"/>
            </p:cNvCxnSpPr>
            <p:nvPr/>
          </p:nvCxnSpPr>
          <p:spPr bwMode="auto">
            <a:xfrm rot="17589434" flipH="1">
              <a:off x="5798317" y="1486391"/>
              <a:ext cx="141182" cy="553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42" name="AutoShape 1518"/>
            <p:cNvCxnSpPr>
              <a:cxnSpLocks noChangeShapeType="1"/>
            </p:cNvCxnSpPr>
            <p:nvPr/>
          </p:nvCxnSpPr>
          <p:spPr bwMode="auto">
            <a:xfrm rot="17589434" flipH="1">
              <a:off x="5805240" y="1469089"/>
              <a:ext cx="179246" cy="705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43" name="AutoShape 1519"/>
            <p:cNvCxnSpPr>
              <a:cxnSpLocks noChangeShapeType="1"/>
            </p:cNvCxnSpPr>
            <p:nvPr/>
          </p:nvCxnSpPr>
          <p:spPr bwMode="auto">
            <a:xfrm rot="17589434" flipH="1">
              <a:off x="5834309" y="1442098"/>
              <a:ext cx="177169" cy="699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44" name="AutoShape 1520"/>
            <p:cNvCxnSpPr>
              <a:cxnSpLocks noChangeShapeType="1"/>
            </p:cNvCxnSpPr>
            <p:nvPr/>
          </p:nvCxnSpPr>
          <p:spPr bwMode="auto">
            <a:xfrm rot="17589434" flipH="1">
              <a:off x="5863378" y="1415108"/>
              <a:ext cx="175785" cy="692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45" name="AutoShape 1521"/>
            <p:cNvCxnSpPr>
              <a:cxnSpLocks noChangeShapeType="1"/>
            </p:cNvCxnSpPr>
            <p:nvPr/>
          </p:nvCxnSpPr>
          <p:spPr bwMode="auto">
            <a:xfrm rot="17589434" flipH="1">
              <a:off x="5936049" y="1346594"/>
              <a:ext cx="141182" cy="553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46" name="AutoShape 1522"/>
            <p:cNvCxnSpPr>
              <a:cxnSpLocks noChangeShapeType="1"/>
            </p:cNvCxnSpPr>
            <p:nvPr/>
          </p:nvCxnSpPr>
          <p:spPr bwMode="auto">
            <a:xfrm rot="17589434" flipH="1">
              <a:off x="5963042" y="1329984"/>
              <a:ext cx="139106" cy="553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47" name="AutoShape 1523"/>
            <p:cNvCxnSpPr>
              <a:cxnSpLocks noChangeShapeType="1"/>
            </p:cNvCxnSpPr>
            <p:nvPr/>
          </p:nvCxnSpPr>
          <p:spPr bwMode="auto">
            <a:xfrm rot="17589434" flipH="1">
              <a:off x="5986574" y="1316835"/>
              <a:ext cx="146026" cy="581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48" name="AutoShape 1524"/>
            <p:cNvCxnSpPr>
              <a:cxnSpLocks noChangeShapeType="1"/>
            </p:cNvCxnSpPr>
            <p:nvPr/>
          </p:nvCxnSpPr>
          <p:spPr bwMode="auto">
            <a:xfrm rot="17589434" flipH="1">
              <a:off x="6021871" y="1316143"/>
              <a:ext cx="125956" cy="491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49" name="AutoShape 1525"/>
            <p:cNvCxnSpPr>
              <a:cxnSpLocks noChangeShapeType="1"/>
            </p:cNvCxnSpPr>
            <p:nvPr/>
          </p:nvCxnSpPr>
          <p:spPr bwMode="auto">
            <a:xfrm rot="17589434" flipH="1">
              <a:off x="6064089" y="1314067"/>
              <a:ext cx="94813" cy="366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50" name="AutoShape 1526"/>
            <p:cNvCxnSpPr>
              <a:cxnSpLocks noChangeShapeType="1"/>
            </p:cNvCxnSpPr>
            <p:nvPr/>
          </p:nvCxnSpPr>
          <p:spPr bwMode="auto">
            <a:xfrm rot="18900000" flipH="1">
              <a:off x="5974112" y="1765297"/>
              <a:ext cx="5398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51" name="AutoShape 1527"/>
            <p:cNvCxnSpPr>
              <a:cxnSpLocks noChangeShapeType="1"/>
            </p:cNvCxnSpPr>
            <p:nvPr/>
          </p:nvCxnSpPr>
          <p:spPr bwMode="auto">
            <a:xfrm rot="18900000" flipH="1">
              <a:off x="5352588" y="2382621"/>
              <a:ext cx="5398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52" name="AutoShape 1528"/>
            <p:cNvCxnSpPr>
              <a:cxnSpLocks noChangeShapeType="1"/>
            </p:cNvCxnSpPr>
            <p:nvPr/>
          </p:nvCxnSpPr>
          <p:spPr bwMode="auto">
            <a:xfrm rot="18900000" flipH="1">
              <a:off x="5307629" y="2094721"/>
              <a:ext cx="81940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153" name="Arc 1529"/>
            <p:cNvSpPr>
              <a:spLocks/>
            </p:cNvSpPr>
            <p:nvPr/>
          </p:nvSpPr>
          <p:spPr bwMode="auto">
            <a:xfrm rot="8109433">
              <a:off x="4929008" y="2639378"/>
              <a:ext cx="113508" cy="1148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154" name="Arc 1530"/>
            <p:cNvSpPr>
              <a:spLocks/>
            </p:cNvSpPr>
            <p:nvPr/>
          </p:nvSpPr>
          <p:spPr bwMode="auto">
            <a:xfrm rot="18900000" flipH="1" flipV="1">
              <a:off x="4902015" y="2698204"/>
              <a:ext cx="215942" cy="213157"/>
            </a:xfrm>
            <a:custGeom>
              <a:avLst/>
              <a:gdLst>
                <a:gd name="G0" fmla="+- 542 0 0"/>
                <a:gd name="G1" fmla="+- 21600 0 0"/>
                <a:gd name="G2" fmla="+- 21600 0 0"/>
                <a:gd name="T0" fmla="*/ 0 w 21240"/>
                <a:gd name="T1" fmla="*/ 7 h 21600"/>
                <a:gd name="T2" fmla="*/ 21240 w 21240"/>
                <a:gd name="T3" fmla="*/ 15422 h 21600"/>
                <a:gd name="T4" fmla="*/ 542 w 212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40" h="21600" fill="none" extrusionOk="0">
                  <a:moveTo>
                    <a:pt x="-1" y="6"/>
                  </a:moveTo>
                  <a:cubicBezTo>
                    <a:pt x="180" y="2"/>
                    <a:pt x="361" y="-1"/>
                    <a:pt x="542" y="0"/>
                  </a:cubicBezTo>
                  <a:cubicBezTo>
                    <a:pt x="10091" y="0"/>
                    <a:pt x="18508" y="6271"/>
                    <a:pt x="21239" y="15422"/>
                  </a:cubicBezTo>
                </a:path>
                <a:path w="21240" h="21600" stroke="0" extrusionOk="0">
                  <a:moveTo>
                    <a:pt x="-1" y="6"/>
                  </a:moveTo>
                  <a:cubicBezTo>
                    <a:pt x="180" y="2"/>
                    <a:pt x="361" y="-1"/>
                    <a:pt x="542" y="0"/>
                  </a:cubicBezTo>
                  <a:cubicBezTo>
                    <a:pt x="10091" y="0"/>
                    <a:pt x="18508" y="6271"/>
                    <a:pt x="21239" y="15422"/>
                  </a:cubicBezTo>
                  <a:lnTo>
                    <a:pt x="542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155" name="AutoShape 1531"/>
            <p:cNvCxnSpPr>
              <a:cxnSpLocks noChangeShapeType="1"/>
            </p:cNvCxnSpPr>
            <p:nvPr/>
          </p:nvCxnSpPr>
          <p:spPr bwMode="auto">
            <a:xfrm rot="18900000" flipH="1" flipV="1">
              <a:off x="4822421" y="2494044"/>
              <a:ext cx="1384" cy="24360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56" name="AutoShape 1532"/>
            <p:cNvCxnSpPr>
              <a:cxnSpLocks noChangeShapeType="1"/>
            </p:cNvCxnSpPr>
            <p:nvPr/>
          </p:nvCxnSpPr>
          <p:spPr bwMode="auto">
            <a:xfrm rot="18900000" flipH="1">
              <a:off x="5077124" y="2293342"/>
              <a:ext cx="46369" cy="69904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8157" name="AutoShape 1533"/>
            <p:cNvCxnSpPr>
              <a:cxnSpLocks noChangeShapeType="1"/>
            </p:cNvCxnSpPr>
            <p:nvPr/>
          </p:nvCxnSpPr>
          <p:spPr bwMode="auto">
            <a:xfrm rot="18900000" flipH="1">
              <a:off x="4987840" y="2384695"/>
              <a:ext cx="45676" cy="69904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8158" name="AutoShape 1534"/>
            <p:cNvCxnSpPr>
              <a:cxnSpLocks noChangeShapeType="1"/>
            </p:cNvCxnSpPr>
            <p:nvPr/>
          </p:nvCxnSpPr>
          <p:spPr bwMode="auto">
            <a:xfrm rot="18900000" flipH="1">
              <a:off x="5160178" y="2228287"/>
              <a:ext cx="45676" cy="70596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8159" name="AutoShape 1535"/>
            <p:cNvCxnSpPr>
              <a:cxnSpLocks noChangeShapeType="1"/>
            </p:cNvCxnSpPr>
            <p:nvPr/>
          </p:nvCxnSpPr>
          <p:spPr bwMode="auto">
            <a:xfrm rot="18900000">
              <a:off x="5124878" y="2184690"/>
              <a:ext cx="47756" cy="837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60" name="AutoShape 1536"/>
            <p:cNvCxnSpPr>
              <a:cxnSpLocks noChangeShapeType="1"/>
            </p:cNvCxnSpPr>
            <p:nvPr/>
          </p:nvCxnSpPr>
          <p:spPr bwMode="auto">
            <a:xfrm rot="18900000">
              <a:off x="5097885" y="2203376"/>
              <a:ext cx="6159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61" name="AutoShape 1537"/>
            <p:cNvCxnSpPr>
              <a:cxnSpLocks noChangeShapeType="1"/>
            </p:cNvCxnSpPr>
            <p:nvPr/>
          </p:nvCxnSpPr>
          <p:spPr bwMode="auto">
            <a:xfrm rot="18900000">
              <a:off x="5073661" y="2231750"/>
              <a:ext cx="6159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62" name="AutoShape 1538"/>
            <p:cNvCxnSpPr>
              <a:cxnSpLocks noChangeShapeType="1"/>
            </p:cNvCxnSpPr>
            <p:nvPr/>
          </p:nvCxnSpPr>
          <p:spPr bwMode="auto">
            <a:xfrm rot="18900000">
              <a:off x="5048745" y="2258741"/>
              <a:ext cx="6159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63" name="AutoShape 1539"/>
            <p:cNvCxnSpPr>
              <a:cxnSpLocks noChangeShapeType="1"/>
            </p:cNvCxnSpPr>
            <p:nvPr/>
          </p:nvCxnSpPr>
          <p:spPr bwMode="auto">
            <a:xfrm rot="18900000">
              <a:off x="5026597" y="2289192"/>
              <a:ext cx="54678" cy="1093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64" name="AutoShape 1540"/>
            <p:cNvCxnSpPr>
              <a:cxnSpLocks noChangeShapeType="1"/>
            </p:cNvCxnSpPr>
            <p:nvPr/>
          </p:nvCxnSpPr>
          <p:spPr bwMode="auto">
            <a:xfrm rot="18900000">
              <a:off x="4999604" y="2312030"/>
              <a:ext cx="56062" cy="1128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65" name="AutoShape 1541"/>
            <p:cNvCxnSpPr>
              <a:cxnSpLocks noChangeShapeType="1"/>
            </p:cNvCxnSpPr>
            <p:nvPr/>
          </p:nvCxnSpPr>
          <p:spPr bwMode="auto">
            <a:xfrm rot="18900000">
              <a:off x="4969843" y="2337637"/>
              <a:ext cx="56754" cy="1128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166" name="Rectangle 1542"/>
            <p:cNvSpPr>
              <a:spLocks noChangeArrowheads="1"/>
            </p:cNvSpPr>
            <p:nvPr/>
          </p:nvSpPr>
          <p:spPr bwMode="auto">
            <a:xfrm rot="18900000" flipH="1">
              <a:off x="5005151" y="2377077"/>
              <a:ext cx="262294" cy="19033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167" name="Arc 1543"/>
            <p:cNvSpPr>
              <a:spLocks/>
            </p:cNvSpPr>
            <p:nvPr/>
          </p:nvSpPr>
          <p:spPr bwMode="auto">
            <a:xfrm rot="18900000" flipH="1" flipV="1">
              <a:off x="5104807" y="2703048"/>
              <a:ext cx="46372" cy="47753"/>
            </a:xfrm>
            <a:custGeom>
              <a:avLst/>
              <a:gdLst>
                <a:gd name="G0" fmla="+- 4112 0 0"/>
                <a:gd name="G1" fmla="+- 21600 0 0"/>
                <a:gd name="G2" fmla="+- 21600 0 0"/>
                <a:gd name="T0" fmla="*/ 0 w 25712"/>
                <a:gd name="T1" fmla="*/ 395 h 21600"/>
                <a:gd name="T2" fmla="*/ 25712 w 25712"/>
                <a:gd name="T3" fmla="*/ 21600 h 21600"/>
                <a:gd name="T4" fmla="*/ 4112 w 2571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12" h="21600" fill="none" extrusionOk="0">
                  <a:moveTo>
                    <a:pt x="0" y="395"/>
                  </a:moveTo>
                  <a:cubicBezTo>
                    <a:pt x="1354" y="132"/>
                    <a:pt x="2731" y="-1"/>
                    <a:pt x="4112" y="0"/>
                  </a:cubicBezTo>
                  <a:cubicBezTo>
                    <a:pt x="16041" y="0"/>
                    <a:pt x="25712" y="9670"/>
                    <a:pt x="25712" y="21600"/>
                  </a:cubicBezTo>
                </a:path>
                <a:path w="25712" h="21600" stroke="0" extrusionOk="0">
                  <a:moveTo>
                    <a:pt x="0" y="395"/>
                  </a:moveTo>
                  <a:cubicBezTo>
                    <a:pt x="1354" y="132"/>
                    <a:pt x="2731" y="-1"/>
                    <a:pt x="4112" y="0"/>
                  </a:cubicBezTo>
                  <a:cubicBezTo>
                    <a:pt x="16041" y="0"/>
                    <a:pt x="25712" y="9670"/>
                    <a:pt x="25712" y="21600"/>
                  </a:cubicBezTo>
                  <a:lnTo>
                    <a:pt x="4112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168" name="AutoShape 1544"/>
            <p:cNvCxnSpPr>
              <a:cxnSpLocks noChangeShapeType="1"/>
            </p:cNvCxnSpPr>
            <p:nvPr/>
          </p:nvCxnSpPr>
          <p:spPr bwMode="auto">
            <a:xfrm rot="18900000" flipH="1">
              <a:off x="4994079" y="2461517"/>
              <a:ext cx="302434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8169" name="AutoShape 1545"/>
            <p:cNvCxnSpPr>
              <a:cxnSpLocks noChangeShapeType="1"/>
            </p:cNvCxnSpPr>
            <p:nvPr/>
          </p:nvCxnSpPr>
          <p:spPr bwMode="auto">
            <a:xfrm rot="18900000" flipH="1">
              <a:off x="5263997" y="2397155"/>
              <a:ext cx="7751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70" name="AutoShape 1546"/>
            <p:cNvCxnSpPr>
              <a:cxnSpLocks noChangeShapeType="1"/>
            </p:cNvCxnSpPr>
            <p:nvPr/>
          </p:nvCxnSpPr>
          <p:spPr bwMode="auto">
            <a:xfrm rot="18900000" flipH="1">
              <a:off x="5023139" y="2642147"/>
              <a:ext cx="7751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71" name="AutoShape 1547"/>
            <p:cNvCxnSpPr>
              <a:cxnSpLocks noChangeShapeType="1"/>
            </p:cNvCxnSpPr>
            <p:nvPr/>
          </p:nvCxnSpPr>
          <p:spPr bwMode="auto">
            <a:xfrm rot="18900000" flipH="1">
              <a:off x="5325596" y="2424142"/>
              <a:ext cx="79588" cy="7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72" name="AutoShape 1548"/>
            <p:cNvCxnSpPr>
              <a:cxnSpLocks noChangeShapeType="1"/>
            </p:cNvCxnSpPr>
            <p:nvPr/>
          </p:nvCxnSpPr>
          <p:spPr bwMode="auto">
            <a:xfrm rot="18900000" flipH="1">
              <a:off x="5263999" y="2404762"/>
              <a:ext cx="129417" cy="1287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73" name="AutoShape 1549"/>
            <p:cNvCxnSpPr>
              <a:cxnSpLocks noChangeShapeType="1"/>
            </p:cNvCxnSpPr>
            <p:nvPr/>
          </p:nvCxnSpPr>
          <p:spPr bwMode="auto">
            <a:xfrm rot="18900000" flipH="1">
              <a:off x="5230777" y="2440750"/>
              <a:ext cx="122496" cy="12319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74" name="AutoShape 1550"/>
            <p:cNvCxnSpPr>
              <a:cxnSpLocks noChangeShapeType="1"/>
            </p:cNvCxnSpPr>
            <p:nvPr/>
          </p:nvCxnSpPr>
          <p:spPr bwMode="auto">
            <a:xfrm rot="18900000" flipH="1">
              <a:off x="5203784" y="2505113"/>
              <a:ext cx="101734" cy="1017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75" name="AutoShape 1551"/>
            <p:cNvCxnSpPr>
              <a:cxnSpLocks noChangeShapeType="1"/>
            </p:cNvCxnSpPr>
            <p:nvPr/>
          </p:nvCxnSpPr>
          <p:spPr bwMode="auto">
            <a:xfrm rot="18900000" flipH="1">
              <a:off x="5167794" y="2544561"/>
              <a:ext cx="101734" cy="1017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76" name="AutoShape 1552"/>
            <p:cNvCxnSpPr>
              <a:cxnSpLocks noChangeShapeType="1"/>
            </p:cNvCxnSpPr>
            <p:nvPr/>
          </p:nvCxnSpPr>
          <p:spPr bwMode="auto">
            <a:xfrm rot="18900000" flipH="1">
              <a:off x="5131803" y="2581933"/>
              <a:ext cx="101734" cy="1010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77" name="AutoShape 1553"/>
            <p:cNvCxnSpPr>
              <a:cxnSpLocks noChangeShapeType="1"/>
            </p:cNvCxnSpPr>
            <p:nvPr/>
          </p:nvCxnSpPr>
          <p:spPr bwMode="auto">
            <a:xfrm rot="18900000" flipH="1">
              <a:off x="5097889" y="2617920"/>
              <a:ext cx="96197" cy="962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78" name="AutoShape 1554"/>
            <p:cNvCxnSpPr>
              <a:cxnSpLocks noChangeShapeType="1"/>
            </p:cNvCxnSpPr>
            <p:nvPr/>
          </p:nvCxnSpPr>
          <p:spPr bwMode="auto">
            <a:xfrm rot="18900000" flipH="1">
              <a:off x="5072280" y="2641452"/>
              <a:ext cx="76127" cy="76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79" name="AutoShape 1555"/>
            <p:cNvCxnSpPr>
              <a:cxnSpLocks noChangeShapeType="1"/>
            </p:cNvCxnSpPr>
            <p:nvPr/>
          </p:nvCxnSpPr>
          <p:spPr bwMode="auto">
            <a:xfrm rot="18900000" flipV="1">
              <a:off x="5147029" y="2268429"/>
              <a:ext cx="74743" cy="1730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80" name="AutoShape 1556"/>
            <p:cNvCxnSpPr>
              <a:cxnSpLocks noChangeShapeType="1"/>
            </p:cNvCxnSpPr>
            <p:nvPr/>
          </p:nvCxnSpPr>
          <p:spPr bwMode="auto">
            <a:xfrm rot="18900000">
              <a:off x="4908244" y="2507193"/>
              <a:ext cx="74749" cy="1799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181" name="Arc 1557"/>
            <p:cNvSpPr>
              <a:spLocks/>
            </p:cNvSpPr>
            <p:nvPr/>
          </p:nvSpPr>
          <p:spPr bwMode="auto">
            <a:xfrm rot="18900000">
              <a:off x="5113112" y="2184690"/>
              <a:ext cx="39451" cy="35295"/>
            </a:xfrm>
            <a:custGeom>
              <a:avLst/>
              <a:gdLst>
                <a:gd name="G0" fmla="+- 2180 0 0"/>
                <a:gd name="G1" fmla="+- 21600 0 0"/>
                <a:gd name="G2" fmla="+- 21600 0 0"/>
                <a:gd name="T0" fmla="*/ 0 w 23780"/>
                <a:gd name="T1" fmla="*/ 110 h 21600"/>
                <a:gd name="T2" fmla="*/ 23780 w 23780"/>
                <a:gd name="T3" fmla="*/ 21600 h 21600"/>
                <a:gd name="T4" fmla="*/ 2180 w 237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0" h="21600" fill="none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</a:path>
                <a:path w="23780" h="21600" stroke="0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  <a:lnTo>
                    <a:pt x="218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182" name="Arc 1558"/>
            <p:cNvSpPr>
              <a:spLocks/>
            </p:cNvSpPr>
            <p:nvPr/>
          </p:nvSpPr>
          <p:spPr bwMode="auto">
            <a:xfrm rot="18900000" flipH="1">
              <a:off x="4848724" y="2449750"/>
              <a:ext cx="39448" cy="35298"/>
            </a:xfrm>
            <a:custGeom>
              <a:avLst/>
              <a:gdLst>
                <a:gd name="G0" fmla="+- 2180 0 0"/>
                <a:gd name="G1" fmla="+- 21600 0 0"/>
                <a:gd name="G2" fmla="+- 21600 0 0"/>
                <a:gd name="T0" fmla="*/ 0 w 23780"/>
                <a:gd name="T1" fmla="*/ 110 h 21600"/>
                <a:gd name="T2" fmla="*/ 23780 w 23780"/>
                <a:gd name="T3" fmla="*/ 21600 h 21600"/>
                <a:gd name="T4" fmla="*/ 2180 w 237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0" h="21600" fill="none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</a:path>
                <a:path w="23780" h="21600" stroke="0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  <a:lnTo>
                    <a:pt x="218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183" name="AutoShape 1559"/>
            <p:cNvCxnSpPr>
              <a:cxnSpLocks noChangeShapeType="1"/>
            </p:cNvCxnSpPr>
            <p:nvPr/>
          </p:nvCxnSpPr>
          <p:spPr bwMode="auto">
            <a:xfrm rot="18900000">
              <a:off x="4944235" y="2364627"/>
              <a:ext cx="56754" cy="1121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84" name="AutoShape 1560"/>
            <p:cNvCxnSpPr>
              <a:cxnSpLocks noChangeShapeType="1"/>
            </p:cNvCxnSpPr>
            <p:nvPr/>
          </p:nvCxnSpPr>
          <p:spPr bwMode="auto">
            <a:xfrm rot="18900000">
              <a:off x="4921395" y="2390926"/>
              <a:ext cx="56754" cy="1121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85" name="AutoShape 1561"/>
            <p:cNvCxnSpPr>
              <a:cxnSpLocks noChangeShapeType="1"/>
            </p:cNvCxnSpPr>
            <p:nvPr/>
          </p:nvCxnSpPr>
          <p:spPr bwMode="auto">
            <a:xfrm rot="18900000">
              <a:off x="4893710" y="2417225"/>
              <a:ext cx="56754" cy="1121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86" name="AutoShape 1562"/>
            <p:cNvCxnSpPr>
              <a:cxnSpLocks noChangeShapeType="1"/>
            </p:cNvCxnSpPr>
            <p:nvPr/>
          </p:nvCxnSpPr>
          <p:spPr bwMode="auto">
            <a:xfrm rot="18900000">
              <a:off x="4890941" y="2464977"/>
              <a:ext cx="35990" cy="740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87" name="AutoShape 1563"/>
            <p:cNvCxnSpPr>
              <a:cxnSpLocks noChangeShapeType="1"/>
            </p:cNvCxnSpPr>
            <p:nvPr/>
          </p:nvCxnSpPr>
          <p:spPr bwMode="auto">
            <a:xfrm rot="18900000" flipH="1">
              <a:off x="5044594" y="2641452"/>
              <a:ext cx="55365" cy="560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188" name="Arc 1564"/>
            <p:cNvSpPr>
              <a:spLocks/>
            </p:cNvSpPr>
            <p:nvPr/>
          </p:nvSpPr>
          <p:spPr bwMode="auto">
            <a:xfrm rot="18900000" flipV="1">
              <a:off x="5379580" y="2446290"/>
              <a:ext cx="39448" cy="35990"/>
            </a:xfrm>
            <a:custGeom>
              <a:avLst/>
              <a:gdLst>
                <a:gd name="G0" fmla="+- 2180 0 0"/>
                <a:gd name="G1" fmla="+- 21600 0 0"/>
                <a:gd name="G2" fmla="+- 21600 0 0"/>
                <a:gd name="T0" fmla="*/ 0 w 23780"/>
                <a:gd name="T1" fmla="*/ 110 h 21600"/>
                <a:gd name="T2" fmla="*/ 23780 w 23780"/>
                <a:gd name="T3" fmla="*/ 21600 h 21600"/>
                <a:gd name="T4" fmla="*/ 2180 w 237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0" h="21600" fill="none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</a:path>
                <a:path w="23780" h="21600" stroke="0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  <a:lnTo>
                    <a:pt x="218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189" name="AutoShape 1565"/>
            <p:cNvCxnSpPr>
              <a:cxnSpLocks noChangeShapeType="1"/>
            </p:cNvCxnSpPr>
            <p:nvPr/>
          </p:nvCxnSpPr>
          <p:spPr bwMode="auto">
            <a:xfrm rot="18900000" flipH="1">
              <a:off x="5805927" y="1595048"/>
              <a:ext cx="5398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90" name="AutoShape 1566"/>
            <p:cNvCxnSpPr>
              <a:cxnSpLocks noChangeShapeType="1"/>
            </p:cNvCxnSpPr>
            <p:nvPr/>
          </p:nvCxnSpPr>
          <p:spPr bwMode="auto">
            <a:xfrm rot="18900000" flipH="1">
              <a:off x="5183710" y="2216525"/>
              <a:ext cx="5467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91" name="AutoShape 1567"/>
            <p:cNvCxnSpPr>
              <a:cxnSpLocks noChangeShapeType="1"/>
            </p:cNvCxnSpPr>
            <p:nvPr/>
          </p:nvCxnSpPr>
          <p:spPr bwMode="auto">
            <a:xfrm rot="18900000" flipH="1">
              <a:off x="5897285" y="1545207"/>
              <a:ext cx="0" cy="31422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92" name="AutoShape 1568"/>
            <p:cNvCxnSpPr>
              <a:cxnSpLocks noChangeShapeType="1"/>
            </p:cNvCxnSpPr>
            <p:nvPr/>
          </p:nvCxnSpPr>
          <p:spPr bwMode="auto">
            <a:xfrm rot="18900000" flipH="1">
              <a:off x="5316596" y="2123084"/>
              <a:ext cx="0" cy="31422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93" name="AutoShape 1569"/>
            <p:cNvCxnSpPr>
              <a:cxnSpLocks noChangeShapeType="1"/>
            </p:cNvCxnSpPr>
            <p:nvPr/>
          </p:nvCxnSpPr>
          <p:spPr bwMode="auto">
            <a:xfrm rot="18900000" flipH="1">
              <a:off x="5090303" y="1881564"/>
              <a:ext cx="81940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94" name="AutoShape 1570"/>
            <p:cNvCxnSpPr>
              <a:cxnSpLocks noChangeShapeType="1"/>
            </p:cNvCxnSpPr>
            <p:nvPr/>
          </p:nvCxnSpPr>
          <p:spPr bwMode="auto">
            <a:xfrm rot="18900000" flipH="1">
              <a:off x="5992108" y="1766678"/>
              <a:ext cx="71975" cy="719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95" name="AutoShape 1571"/>
            <p:cNvCxnSpPr>
              <a:cxnSpLocks noChangeShapeType="1"/>
            </p:cNvCxnSpPr>
            <p:nvPr/>
          </p:nvCxnSpPr>
          <p:spPr bwMode="auto">
            <a:xfrm rot="18900000" flipH="1">
              <a:off x="5962347" y="1779135"/>
              <a:ext cx="80972" cy="809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96" name="AutoShape 1572"/>
            <p:cNvCxnSpPr>
              <a:cxnSpLocks noChangeShapeType="1"/>
            </p:cNvCxnSpPr>
            <p:nvPr/>
          </p:nvCxnSpPr>
          <p:spPr bwMode="auto">
            <a:xfrm rot="18900000" flipH="1">
              <a:off x="5954040" y="1844883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97" name="AutoShape 1573"/>
            <p:cNvCxnSpPr>
              <a:cxnSpLocks noChangeShapeType="1"/>
            </p:cNvCxnSpPr>
            <p:nvPr/>
          </p:nvCxnSpPr>
          <p:spPr bwMode="auto">
            <a:xfrm rot="18900000" flipH="1">
              <a:off x="5928432" y="186910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98" name="AutoShape 1574"/>
            <p:cNvCxnSpPr>
              <a:cxnSpLocks noChangeShapeType="1"/>
            </p:cNvCxnSpPr>
            <p:nvPr/>
          </p:nvCxnSpPr>
          <p:spPr bwMode="auto">
            <a:xfrm rot="18900000" flipH="1">
              <a:off x="5903516" y="1894020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99" name="AutoShape 1575"/>
            <p:cNvCxnSpPr>
              <a:cxnSpLocks noChangeShapeType="1"/>
            </p:cNvCxnSpPr>
            <p:nvPr/>
          </p:nvCxnSpPr>
          <p:spPr bwMode="auto">
            <a:xfrm rot="18900000" flipH="1">
              <a:off x="5877907" y="1918242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00" name="AutoShape 1576"/>
            <p:cNvCxnSpPr>
              <a:cxnSpLocks noChangeShapeType="1"/>
            </p:cNvCxnSpPr>
            <p:nvPr/>
          </p:nvCxnSpPr>
          <p:spPr bwMode="auto">
            <a:xfrm rot="18900000" flipH="1">
              <a:off x="5852299" y="194800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01" name="AutoShape 1577"/>
            <p:cNvCxnSpPr>
              <a:cxnSpLocks noChangeShapeType="1"/>
            </p:cNvCxnSpPr>
            <p:nvPr/>
          </p:nvCxnSpPr>
          <p:spPr bwMode="auto">
            <a:xfrm rot="18900000" flipH="1">
              <a:off x="5826690" y="1977068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02" name="AutoShape 1578"/>
            <p:cNvCxnSpPr>
              <a:cxnSpLocks noChangeShapeType="1"/>
            </p:cNvCxnSpPr>
            <p:nvPr/>
          </p:nvCxnSpPr>
          <p:spPr bwMode="auto">
            <a:xfrm rot="18900000" flipH="1">
              <a:off x="5801774" y="2001982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03" name="AutoShape 1579"/>
            <p:cNvCxnSpPr>
              <a:cxnSpLocks noChangeShapeType="1"/>
            </p:cNvCxnSpPr>
            <p:nvPr/>
          </p:nvCxnSpPr>
          <p:spPr bwMode="auto">
            <a:xfrm rot="18900000" flipH="1">
              <a:off x="5776858" y="202689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04" name="AutoShape 1580"/>
            <p:cNvCxnSpPr>
              <a:cxnSpLocks noChangeShapeType="1"/>
            </p:cNvCxnSpPr>
            <p:nvPr/>
          </p:nvCxnSpPr>
          <p:spPr bwMode="auto">
            <a:xfrm rot="18900000" flipH="1">
              <a:off x="5751249" y="2051119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05" name="AutoShape 1581"/>
            <p:cNvCxnSpPr>
              <a:cxnSpLocks noChangeShapeType="1"/>
            </p:cNvCxnSpPr>
            <p:nvPr/>
          </p:nvCxnSpPr>
          <p:spPr bwMode="auto">
            <a:xfrm rot="18900000" flipH="1">
              <a:off x="5725641" y="207534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06" name="AutoShape 1582"/>
            <p:cNvCxnSpPr>
              <a:cxnSpLocks noChangeShapeType="1"/>
            </p:cNvCxnSpPr>
            <p:nvPr/>
          </p:nvCxnSpPr>
          <p:spPr bwMode="auto">
            <a:xfrm rot="18900000" flipH="1">
              <a:off x="5700724" y="2100948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07" name="AutoShape 1583"/>
            <p:cNvCxnSpPr>
              <a:cxnSpLocks noChangeShapeType="1"/>
            </p:cNvCxnSpPr>
            <p:nvPr/>
          </p:nvCxnSpPr>
          <p:spPr bwMode="auto">
            <a:xfrm rot="18900000" flipH="1">
              <a:off x="5675116" y="2125170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08" name="AutoShape 1584"/>
            <p:cNvCxnSpPr>
              <a:cxnSpLocks noChangeShapeType="1"/>
            </p:cNvCxnSpPr>
            <p:nvPr/>
          </p:nvCxnSpPr>
          <p:spPr bwMode="auto">
            <a:xfrm rot="18900000" flipH="1">
              <a:off x="5649507" y="2149393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09" name="AutoShape 1585"/>
            <p:cNvCxnSpPr>
              <a:cxnSpLocks noChangeShapeType="1"/>
            </p:cNvCxnSpPr>
            <p:nvPr/>
          </p:nvCxnSpPr>
          <p:spPr bwMode="auto">
            <a:xfrm rot="18900000" flipH="1">
              <a:off x="5624591" y="217430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10" name="AutoShape 1586"/>
            <p:cNvCxnSpPr>
              <a:cxnSpLocks noChangeShapeType="1"/>
            </p:cNvCxnSpPr>
            <p:nvPr/>
          </p:nvCxnSpPr>
          <p:spPr bwMode="auto">
            <a:xfrm rot="18900000" flipH="1">
              <a:off x="5599675" y="219922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11" name="AutoShape 1587"/>
            <p:cNvCxnSpPr>
              <a:cxnSpLocks noChangeShapeType="1"/>
            </p:cNvCxnSpPr>
            <p:nvPr/>
          </p:nvCxnSpPr>
          <p:spPr bwMode="auto">
            <a:xfrm rot="18900000" flipH="1">
              <a:off x="5574066" y="2223444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12" name="AutoShape 1588"/>
            <p:cNvCxnSpPr>
              <a:cxnSpLocks noChangeShapeType="1"/>
            </p:cNvCxnSpPr>
            <p:nvPr/>
          </p:nvCxnSpPr>
          <p:spPr bwMode="auto">
            <a:xfrm rot="18900000" flipH="1">
              <a:off x="5548458" y="2249050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13" name="AutoShape 1589"/>
            <p:cNvCxnSpPr>
              <a:cxnSpLocks noChangeShapeType="1"/>
            </p:cNvCxnSpPr>
            <p:nvPr/>
          </p:nvCxnSpPr>
          <p:spPr bwMode="auto">
            <a:xfrm rot="18900000" flipH="1">
              <a:off x="5522849" y="2273273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14" name="AutoShape 1590"/>
            <p:cNvCxnSpPr>
              <a:cxnSpLocks noChangeShapeType="1"/>
            </p:cNvCxnSpPr>
            <p:nvPr/>
          </p:nvCxnSpPr>
          <p:spPr bwMode="auto">
            <a:xfrm rot="18900000" flipH="1">
              <a:off x="5497933" y="2302339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15" name="AutoShape 1591"/>
            <p:cNvCxnSpPr>
              <a:cxnSpLocks noChangeShapeType="1"/>
            </p:cNvCxnSpPr>
            <p:nvPr/>
          </p:nvCxnSpPr>
          <p:spPr bwMode="auto">
            <a:xfrm rot="18900000" flipH="1">
              <a:off x="5472325" y="2331406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16" name="AutoShape 1592"/>
            <p:cNvCxnSpPr>
              <a:cxnSpLocks noChangeShapeType="1"/>
            </p:cNvCxnSpPr>
            <p:nvPr/>
          </p:nvCxnSpPr>
          <p:spPr bwMode="auto">
            <a:xfrm rot="18900000" flipH="1">
              <a:off x="5447408" y="236116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17" name="AutoShape 1593"/>
            <p:cNvCxnSpPr>
              <a:cxnSpLocks noChangeShapeType="1"/>
            </p:cNvCxnSpPr>
            <p:nvPr/>
          </p:nvCxnSpPr>
          <p:spPr bwMode="auto">
            <a:xfrm rot="18900000" flipH="1">
              <a:off x="5422492" y="238123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18" name="AutoShape 1594"/>
            <p:cNvCxnSpPr>
              <a:cxnSpLocks noChangeShapeType="1"/>
            </p:cNvCxnSpPr>
            <p:nvPr/>
          </p:nvCxnSpPr>
          <p:spPr bwMode="auto">
            <a:xfrm rot="18900000" flipH="1">
              <a:off x="5402420" y="2398537"/>
              <a:ext cx="35295" cy="359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19" name="AutoShape 1595"/>
            <p:cNvCxnSpPr>
              <a:cxnSpLocks noChangeShapeType="1"/>
            </p:cNvCxnSpPr>
            <p:nvPr/>
          </p:nvCxnSpPr>
          <p:spPr bwMode="auto">
            <a:xfrm rot="18900000" flipH="1">
              <a:off x="5369199" y="237777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20" name="AutoShape 1596"/>
            <p:cNvCxnSpPr>
              <a:cxnSpLocks noChangeShapeType="1"/>
            </p:cNvCxnSpPr>
            <p:nvPr/>
          </p:nvCxnSpPr>
          <p:spPr bwMode="auto">
            <a:xfrm rot="18900000" flipV="1">
              <a:off x="5141490" y="2166003"/>
              <a:ext cx="20762" cy="2076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21" name="AutoShape 1597"/>
            <p:cNvCxnSpPr>
              <a:cxnSpLocks noChangeShapeType="1"/>
            </p:cNvCxnSpPr>
            <p:nvPr/>
          </p:nvCxnSpPr>
          <p:spPr bwMode="auto">
            <a:xfrm rot="18900000" flipV="1">
              <a:off x="6046092" y="1786750"/>
              <a:ext cx="29759" cy="2976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22" name="AutoShape 1598"/>
            <p:cNvCxnSpPr>
              <a:cxnSpLocks noChangeShapeType="1"/>
            </p:cNvCxnSpPr>
            <p:nvPr/>
          </p:nvCxnSpPr>
          <p:spPr bwMode="auto">
            <a:xfrm rot="13500000" flipV="1">
              <a:off x="5778240" y="1525149"/>
              <a:ext cx="29761" cy="297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23" name="AutoShape 1599"/>
            <p:cNvCxnSpPr>
              <a:cxnSpLocks noChangeShapeType="1"/>
            </p:cNvCxnSpPr>
            <p:nvPr/>
          </p:nvCxnSpPr>
          <p:spPr bwMode="auto">
            <a:xfrm rot="18900000" flipH="1">
              <a:off x="5947810" y="1482227"/>
              <a:ext cx="0" cy="37720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24" name="AutoShape 1600"/>
            <p:cNvCxnSpPr>
              <a:cxnSpLocks noChangeShapeType="1"/>
            </p:cNvCxnSpPr>
            <p:nvPr/>
          </p:nvCxnSpPr>
          <p:spPr bwMode="auto">
            <a:xfrm rot="18900000" flipH="1">
              <a:off x="5289603" y="2143151"/>
              <a:ext cx="0" cy="37720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25" name="AutoShape 1601"/>
            <p:cNvCxnSpPr>
              <a:cxnSpLocks noChangeShapeType="1"/>
            </p:cNvCxnSpPr>
            <p:nvPr/>
          </p:nvCxnSpPr>
          <p:spPr bwMode="auto">
            <a:xfrm rot="18900000" flipH="1" flipV="1">
              <a:off x="5404495" y="2427606"/>
              <a:ext cx="29761" cy="297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26" name="AutoShape 1602"/>
            <p:cNvCxnSpPr>
              <a:cxnSpLocks noChangeShapeType="1"/>
            </p:cNvCxnSpPr>
            <p:nvPr/>
          </p:nvCxnSpPr>
          <p:spPr bwMode="auto">
            <a:xfrm rot="18900000" flipH="1">
              <a:off x="5929818" y="1355589"/>
              <a:ext cx="98966" cy="98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27" name="AutoShape 1603"/>
            <p:cNvCxnSpPr>
              <a:cxnSpLocks noChangeShapeType="1"/>
            </p:cNvCxnSpPr>
            <p:nvPr/>
          </p:nvCxnSpPr>
          <p:spPr bwMode="auto">
            <a:xfrm rot="18900000" flipH="1" flipV="1">
              <a:off x="5765090" y="1534146"/>
              <a:ext cx="57446" cy="574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28" name="AutoShape 1604"/>
            <p:cNvCxnSpPr>
              <a:cxnSpLocks noChangeShapeType="1"/>
            </p:cNvCxnSpPr>
            <p:nvPr/>
          </p:nvCxnSpPr>
          <p:spPr bwMode="auto">
            <a:xfrm rot="18900000">
              <a:off x="5742942" y="1547295"/>
              <a:ext cx="78210" cy="782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29" name="AutoShape 1605"/>
            <p:cNvCxnSpPr>
              <a:cxnSpLocks noChangeShapeType="1"/>
            </p:cNvCxnSpPr>
            <p:nvPr/>
          </p:nvCxnSpPr>
          <p:spPr bwMode="auto">
            <a:xfrm rot="18900000">
              <a:off x="5715257" y="1584667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30" name="AutoShape 1606"/>
            <p:cNvCxnSpPr>
              <a:cxnSpLocks noChangeShapeType="1"/>
            </p:cNvCxnSpPr>
            <p:nvPr/>
          </p:nvCxnSpPr>
          <p:spPr bwMode="auto">
            <a:xfrm rot="18900000">
              <a:off x="5698646" y="1605429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31" name="AutoShape 1607"/>
            <p:cNvCxnSpPr>
              <a:cxnSpLocks noChangeShapeType="1"/>
            </p:cNvCxnSpPr>
            <p:nvPr/>
          </p:nvCxnSpPr>
          <p:spPr bwMode="auto">
            <a:xfrm rot="18900000">
              <a:off x="5677883" y="1625499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32" name="AutoShape 1608"/>
            <p:cNvCxnSpPr>
              <a:cxnSpLocks noChangeShapeType="1"/>
            </p:cNvCxnSpPr>
            <p:nvPr/>
          </p:nvCxnSpPr>
          <p:spPr bwMode="auto">
            <a:xfrm rot="18900000">
              <a:off x="5635663" y="1666331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33" name="AutoShape 1609"/>
            <p:cNvCxnSpPr>
              <a:cxnSpLocks noChangeShapeType="1"/>
            </p:cNvCxnSpPr>
            <p:nvPr/>
          </p:nvCxnSpPr>
          <p:spPr bwMode="auto">
            <a:xfrm rot="18900000">
              <a:off x="5614207" y="1687093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34" name="AutoShape 1610"/>
            <p:cNvCxnSpPr>
              <a:cxnSpLocks noChangeShapeType="1"/>
            </p:cNvCxnSpPr>
            <p:nvPr/>
          </p:nvCxnSpPr>
          <p:spPr bwMode="auto">
            <a:xfrm rot="18900000">
              <a:off x="5593444" y="1707855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35" name="AutoShape 1611"/>
            <p:cNvCxnSpPr>
              <a:cxnSpLocks noChangeShapeType="1"/>
            </p:cNvCxnSpPr>
            <p:nvPr/>
          </p:nvCxnSpPr>
          <p:spPr bwMode="auto">
            <a:xfrm rot="18900000">
              <a:off x="5571988" y="1727925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36" name="AutoShape 1612"/>
            <p:cNvCxnSpPr>
              <a:cxnSpLocks noChangeShapeType="1"/>
            </p:cNvCxnSpPr>
            <p:nvPr/>
          </p:nvCxnSpPr>
          <p:spPr bwMode="auto">
            <a:xfrm rot="18900000">
              <a:off x="5550532" y="1747995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37" name="AutoShape 1613"/>
            <p:cNvCxnSpPr>
              <a:cxnSpLocks noChangeShapeType="1"/>
            </p:cNvCxnSpPr>
            <p:nvPr/>
          </p:nvCxnSpPr>
          <p:spPr bwMode="auto">
            <a:xfrm rot="18900000">
              <a:off x="5530461" y="1768757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38" name="AutoShape 1614"/>
            <p:cNvCxnSpPr>
              <a:cxnSpLocks noChangeShapeType="1"/>
            </p:cNvCxnSpPr>
            <p:nvPr/>
          </p:nvCxnSpPr>
          <p:spPr bwMode="auto">
            <a:xfrm rot="18900000">
              <a:off x="5513850" y="1789519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39" name="AutoShape 1615"/>
            <p:cNvCxnSpPr>
              <a:cxnSpLocks noChangeShapeType="1"/>
            </p:cNvCxnSpPr>
            <p:nvPr/>
          </p:nvCxnSpPr>
          <p:spPr bwMode="auto">
            <a:xfrm rot="18900000">
              <a:off x="5492394" y="1809589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40" name="AutoShape 1616"/>
            <p:cNvCxnSpPr>
              <a:cxnSpLocks noChangeShapeType="1"/>
            </p:cNvCxnSpPr>
            <p:nvPr/>
          </p:nvCxnSpPr>
          <p:spPr bwMode="auto">
            <a:xfrm rot="18900000">
              <a:off x="5470938" y="1829659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41" name="AutoShape 1617"/>
            <p:cNvCxnSpPr>
              <a:cxnSpLocks noChangeShapeType="1"/>
            </p:cNvCxnSpPr>
            <p:nvPr/>
          </p:nvCxnSpPr>
          <p:spPr bwMode="auto">
            <a:xfrm rot="18900000">
              <a:off x="5450175" y="1851113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42" name="AutoShape 1618"/>
            <p:cNvCxnSpPr>
              <a:cxnSpLocks noChangeShapeType="1"/>
            </p:cNvCxnSpPr>
            <p:nvPr/>
          </p:nvCxnSpPr>
          <p:spPr bwMode="auto">
            <a:xfrm rot="18900000">
              <a:off x="5428719" y="1871183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43" name="AutoShape 1619"/>
            <p:cNvCxnSpPr>
              <a:cxnSpLocks noChangeShapeType="1"/>
            </p:cNvCxnSpPr>
            <p:nvPr/>
          </p:nvCxnSpPr>
          <p:spPr bwMode="auto">
            <a:xfrm rot="18900000">
              <a:off x="5407263" y="1891253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44" name="AutoShape 1620"/>
            <p:cNvCxnSpPr>
              <a:cxnSpLocks noChangeShapeType="1"/>
            </p:cNvCxnSpPr>
            <p:nvPr/>
          </p:nvCxnSpPr>
          <p:spPr bwMode="auto">
            <a:xfrm rot="18900000">
              <a:off x="5387192" y="1912015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45" name="AutoShape 1621"/>
            <p:cNvCxnSpPr>
              <a:cxnSpLocks noChangeShapeType="1"/>
            </p:cNvCxnSpPr>
            <p:nvPr/>
          </p:nvCxnSpPr>
          <p:spPr bwMode="auto">
            <a:xfrm rot="18900000">
              <a:off x="5370581" y="1932777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46" name="AutoShape 1622"/>
            <p:cNvCxnSpPr>
              <a:cxnSpLocks noChangeShapeType="1"/>
            </p:cNvCxnSpPr>
            <p:nvPr/>
          </p:nvCxnSpPr>
          <p:spPr bwMode="auto">
            <a:xfrm rot="18900000">
              <a:off x="5349125" y="1952847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47" name="AutoShape 1623"/>
            <p:cNvCxnSpPr>
              <a:cxnSpLocks noChangeShapeType="1"/>
            </p:cNvCxnSpPr>
            <p:nvPr/>
          </p:nvCxnSpPr>
          <p:spPr bwMode="auto">
            <a:xfrm rot="18900000">
              <a:off x="5327669" y="1973609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48" name="AutoShape 1624"/>
            <p:cNvCxnSpPr>
              <a:cxnSpLocks noChangeShapeType="1"/>
            </p:cNvCxnSpPr>
            <p:nvPr/>
          </p:nvCxnSpPr>
          <p:spPr bwMode="auto">
            <a:xfrm rot="18900000">
              <a:off x="5306906" y="1993679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49" name="AutoShape 1625"/>
            <p:cNvCxnSpPr>
              <a:cxnSpLocks noChangeShapeType="1"/>
            </p:cNvCxnSpPr>
            <p:nvPr/>
          </p:nvCxnSpPr>
          <p:spPr bwMode="auto">
            <a:xfrm rot="18900000">
              <a:off x="5285450" y="2014441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50" name="AutoShape 1626"/>
            <p:cNvCxnSpPr>
              <a:cxnSpLocks noChangeShapeType="1"/>
            </p:cNvCxnSpPr>
            <p:nvPr/>
          </p:nvCxnSpPr>
          <p:spPr bwMode="auto">
            <a:xfrm rot="18900000">
              <a:off x="5264687" y="2034511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51" name="AutoShape 1627"/>
            <p:cNvCxnSpPr>
              <a:cxnSpLocks noChangeShapeType="1"/>
            </p:cNvCxnSpPr>
            <p:nvPr/>
          </p:nvCxnSpPr>
          <p:spPr bwMode="auto">
            <a:xfrm rot="18900000">
              <a:off x="5243231" y="2055273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52" name="AutoShape 1628"/>
            <p:cNvCxnSpPr>
              <a:cxnSpLocks noChangeShapeType="1"/>
            </p:cNvCxnSpPr>
            <p:nvPr/>
          </p:nvCxnSpPr>
          <p:spPr bwMode="auto">
            <a:xfrm rot="18900000">
              <a:off x="5227312" y="2075343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53" name="AutoShape 1629"/>
            <p:cNvCxnSpPr>
              <a:cxnSpLocks noChangeShapeType="1"/>
            </p:cNvCxnSpPr>
            <p:nvPr/>
          </p:nvCxnSpPr>
          <p:spPr bwMode="auto">
            <a:xfrm rot="18900000">
              <a:off x="5205856" y="2096105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54" name="AutoShape 1630"/>
            <p:cNvCxnSpPr>
              <a:cxnSpLocks noChangeShapeType="1"/>
            </p:cNvCxnSpPr>
            <p:nvPr/>
          </p:nvCxnSpPr>
          <p:spPr bwMode="auto">
            <a:xfrm rot="18900000">
              <a:off x="5185093" y="2116175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55" name="AutoShape 1631"/>
            <p:cNvCxnSpPr>
              <a:cxnSpLocks noChangeShapeType="1"/>
            </p:cNvCxnSpPr>
            <p:nvPr/>
          </p:nvCxnSpPr>
          <p:spPr bwMode="auto">
            <a:xfrm rot="18900000">
              <a:off x="5163637" y="2136937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56" name="AutoShape 1632"/>
            <p:cNvCxnSpPr>
              <a:cxnSpLocks noChangeShapeType="1"/>
            </p:cNvCxnSpPr>
            <p:nvPr/>
          </p:nvCxnSpPr>
          <p:spPr bwMode="auto">
            <a:xfrm rot="18900000">
              <a:off x="5165021" y="2157007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57" name="AutoShape 1633"/>
            <p:cNvCxnSpPr>
              <a:cxnSpLocks noChangeShapeType="1"/>
            </p:cNvCxnSpPr>
            <p:nvPr/>
          </p:nvCxnSpPr>
          <p:spPr bwMode="auto">
            <a:xfrm rot="18900000">
              <a:off x="5171250" y="2177769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58" name="AutoShape 1634"/>
            <p:cNvCxnSpPr>
              <a:cxnSpLocks noChangeShapeType="1"/>
            </p:cNvCxnSpPr>
            <p:nvPr/>
          </p:nvCxnSpPr>
          <p:spPr bwMode="auto">
            <a:xfrm rot="18900000">
              <a:off x="5187861" y="2212372"/>
              <a:ext cx="11766" cy="117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59" name="AutoShape 1635"/>
            <p:cNvCxnSpPr>
              <a:cxnSpLocks noChangeShapeType="1"/>
            </p:cNvCxnSpPr>
            <p:nvPr/>
          </p:nvCxnSpPr>
          <p:spPr bwMode="auto">
            <a:xfrm rot="18900000" flipH="1">
              <a:off x="4838342" y="2530724"/>
              <a:ext cx="5398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60" name="AutoShape 1636"/>
            <p:cNvCxnSpPr>
              <a:cxnSpLocks noChangeShapeType="1"/>
            </p:cNvCxnSpPr>
            <p:nvPr/>
          </p:nvCxnSpPr>
          <p:spPr bwMode="auto">
            <a:xfrm rot="2700000">
              <a:off x="4773282" y="2449059"/>
              <a:ext cx="29759" cy="2976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61" name="AutoShape 1637"/>
            <p:cNvCxnSpPr>
              <a:cxnSpLocks noChangeShapeType="1"/>
            </p:cNvCxnSpPr>
            <p:nvPr/>
          </p:nvCxnSpPr>
          <p:spPr bwMode="auto">
            <a:xfrm rot="18900000" flipH="1">
              <a:off x="4906860" y="2430361"/>
              <a:ext cx="0" cy="34121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62" name="AutoShape 1638"/>
            <p:cNvCxnSpPr>
              <a:cxnSpLocks noChangeShapeType="1"/>
            </p:cNvCxnSpPr>
            <p:nvPr/>
          </p:nvCxnSpPr>
          <p:spPr bwMode="auto">
            <a:xfrm rot="18900000">
              <a:off x="4567029" y="1818586"/>
              <a:ext cx="1850730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63" name="AutoShape 1639"/>
            <p:cNvCxnSpPr>
              <a:cxnSpLocks noChangeShapeType="1"/>
            </p:cNvCxnSpPr>
            <p:nvPr/>
          </p:nvCxnSpPr>
          <p:spPr bwMode="auto">
            <a:xfrm rot="18900000">
              <a:off x="5655735" y="1646261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264" name="Arc 1640"/>
            <p:cNvSpPr>
              <a:spLocks/>
            </p:cNvSpPr>
            <p:nvPr/>
          </p:nvSpPr>
          <p:spPr bwMode="auto">
            <a:xfrm rot="18900000">
              <a:off x="4537960" y="2195763"/>
              <a:ext cx="101742" cy="117652"/>
            </a:xfrm>
            <a:custGeom>
              <a:avLst/>
              <a:gdLst>
                <a:gd name="G0" fmla="+- 17084 0 0"/>
                <a:gd name="G1" fmla="+- 21569 0 0"/>
                <a:gd name="G2" fmla="+- 21600 0 0"/>
                <a:gd name="T0" fmla="*/ 0 w 17084"/>
                <a:gd name="T1" fmla="*/ 8352 h 21569"/>
                <a:gd name="T2" fmla="*/ 15921 w 17084"/>
                <a:gd name="T3" fmla="*/ 0 h 21569"/>
                <a:gd name="T4" fmla="*/ 17084 w 17084"/>
                <a:gd name="T5" fmla="*/ 21569 h 2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84" h="21569" fill="none" extrusionOk="0">
                  <a:moveTo>
                    <a:pt x="-1" y="8351"/>
                  </a:moveTo>
                  <a:cubicBezTo>
                    <a:pt x="3841" y="3386"/>
                    <a:pt x="9652" y="338"/>
                    <a:pt x="15921" y="0"/>
                  </a:cubicBezTo>
                </a:path>
                <a:path w="17084" h="21569" stroke="0" extrusionOk="0">
                  <a:moveTo>
                    <a:pt x="-1" y="8351"/>
                  </a:moveTo>
                  <a:cubicBezTo>
                    <a:pt x="3841" y="3386"/>
                    <a:pt x="9652" y="338"/>
                    <a:pt x="15921" y="0"/>
                  </a:cubicBezTo>
                  <a:lnTo>
                    <a:pt x="17084" y="2156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265" name="AutoShape 1641"/>
            <p:cNvCxnSpPr>
              <a:cxnSpLocks noChangeShapeType="1"/>
            </p:cNvCxnSpPr>
            <p:nvPr/>
          </p:nvCxnSpPr>
          <p:spPr bwMode="auto">
            <a:xfrm rot="18900000" flipH="1">
              <a:off x="4720697" y="2285040"/>
              <a:ext cx="461609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66" name="AutoShape 1642"/>
            <p:cNvCxnSpPr>
              <a:cxnSpLocks noChangeShapeType="1"/>
            </p:cNvCxnSpPr>
            <p:nvPr/>
          </p:nvCxnSpPr>
          <p:spPr bwMode="auto">
            <a:xfrm rot="18900000" flipH="1">
              <a:off x="5026601" y="2028282"/>
              <a:ext cx="9481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67" name="AutoShape 1643"/>
            <p:cNvCxnSpPr>
              <a:cxnSpLocks noChangeShapeType="1"/>
            </p:cNvCxnSpPr>
            <p:nvPr/>
          </p:nvCxnSpPr>
          <p:spPr bwMode="auto">
            <a:xfrm rot="18900000" flipH="1">
              <a:off x="4893021" y="1888485"/>
              <a:ext cx="89969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68" name="AutoShape 1644"/>
            <p:cNvCxnSpPr>
              <a:cxnSpLocks noChangeShapeType="1"/>
            </p:cNvCxnSpPr>
            <p:nvPr/>
          </p:nvCxnSpPr>
          <p:spPr bwMode="auto">
            <a:xfrm rot="18900000" flipH="1">
              <a:off x="5995566" y="1241402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69" name="AutoShape 1645"/>
            <p:cNvCxnSpPr>
              <a:cxnSpLocks noChangeShapeType="1"/>
            </p:cNvCxnSpPr>
            <p:nvPr/>
          </p:nvCxnSpPr>
          <p:spPr bwMode="auto">
            <a:xfrm rot="18900000" flipH="1">
              <a:off x="5958889" y="1098830"/>
              <a:ext cx="144642" cy="1446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70" name="AutoShape 1646"/>
            <p:cNvCxnSpPr>
              <a:cxnSpLocks noChangeShapeType="1"/>
            </p:cNvCxnSpPr>
            <p:nvPr/>
          </p:nvCxnSpPr>
          <p:spPr bwMode="auto">
            <a:xfrm rot="18900000" flipH="1">
              <a:off x="5934661" y="1288460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71" name="AutoShape 1647"/>
            <p:cNvCxnSpPr>
              <a:cxnSpLocks noChangeShapeType="1"/>
            </p:cNvCxnSpPr>
            <p:nvPr/>
          </p:nvCxnSpPr>
          <p:spPr bwMode="auto">
            <a:xfrm rot="18900000" flipH="1">
              <a:off x="5902131" y="132098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72" name="AutoShape 1648"/>
            <p:cNvCxnSpPr>
              <a:cxnSpLocks noChangeShapeType="1"/>
            </p:cNvCxnSpPr>
            <p:nvPr/>
          </p:nvCxnSpPr>
          <p:spPr bwMode="auto">
            <a:xfrm rot="18900000" flipH="1">
              <a:off x="5868910" y="135420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73" name="AutoShape 1649"/>
            <p:cNvCxnSpPr>
              <a:cxnSpLocks noChangeShapeType="1"/>
            </p:cNvCxnSpPr>
            <p:nvPr/>
          </p:nvCxnSpPr>
          <p:spPr bwMode="auto">
            <a:xfrm rot="18900000" flipH="1">
              <a:off x="5834996" y="1387426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74" name="AutoShape 1650"/>
            <p:cNvCxnSpPr>
              <a:cxnSpLocks noChangeShapeType="1"/>
            </p:cNvCxnSpPr>
            <p:nvPr/>
          </p:nvCxnSpPr>
          <p:spPr bwMode="auto">
            <a:xfrm rot="18900000" flipH="1">
              <a:off x="5802466" y="142064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75" name="AutoShape 1651"/>
            <p:cNvCxnSpPr>
              <a:cxnSpLocks noChangeShapeType="1"/>
            </p:cNvCxnSpPr>
            <p:nvPr/>
          </p:nvCxnSpPr>
          <p:spPr bwMode="auto">
            <a:xfrm rot="18900000" flipH="1">
              <a:off x="5769244" y="1453864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76" name="AutoShape 1652"/>
            <p:cNvCxnSpPr>
              <a:cxnSpLocks noChangeShapeType="1"/>
            </p:cNvCxnSpPr>
            <p:nvPr/>
          </p:nvCxnSpPr>
          <p:spPr bwMode="auto">
            <a:xfrm rot="18900000" flipH="1">
              <a:off x="5736022" y="1487084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77" name="AutoShape 1653"/>
            <p:cNvCxnSpPr>
              <a:cxnSpLocks noChangeShapeType="1"/>
            </p:cNvCxnSpPr>
            <p:nvPr/>
          </p:nvCxnSpPr>
          <p:spPr bwMode="auto">
            <a:xfrm rot="18900000" flipH="1">
              <a:off x="5703493" y="151961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78" name="AutoShape 1654"/>
            <p:cNvCxnSpPr>
              <a:cxnSpLocks noChangeShapeType="1"/>
            </p:cNvCxnSpPr>
            <p:nvPr/>
          </p:nvCxnSpPr>
          <p:spPr bwMode="auto">
            <a:xfrm rot="18900000" flipH="1">
              <a:off x="5669579" y="1552830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79" name="AutoShape 1655"/>
            <p:cNvCxnSpPr>
              <a:cxnSpLocks noChangeShapeType="1"/>
            </p:cNvCxnSpPr>
            <p:nvPr/>
          </p:nvCxnSpPr>
          <p:spPr bwMode="auto">
            <a:xfrm rot="18900000" flipH="1">
              <a:off x="5636357" y="1586049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80" name="AutoShape 1656"/>
            <p:cNvCxnSpPr>
              <a:cxnSpLocks noChangeShapeType="1"/>
            </p:cNvCxnSpPr>
            <p:nvPr/>
          </p:nvCxnSpPr>
          <p:spPr bwMode="auto">
            <a:xfrm rot="18900000" flipH="1">
              <a:off x="5603827" y="1619269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81" name="AutoShape 1657"/>
            <p:cNvCxnSpPr>
              <a:cxnSpLocks noChangeShapeType="1"/>
            </p:cNvCxnSpPr>
            <p:nvPr/>
          </p:nvCxnSpPr>
          <p:spPr bwMode="auto">
            <a:xfrm rot="18900000" flipH="1">
              <a:off x="5570606" y="1652488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82" name="AutoShape 1658"/>
            <p:cNvCxnSpPr>
              <a:cxnSpLocks noChangeShapeType="1"/>
            </p:cNvCxnSpPr>
            <p:nvPr/>
          </p:nvCxnSpPr>
          <p:spPr bwMode="auto">
            <a:xfrm rot="18900000" flipH="1">
              <a:off x="5537384" y="168570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83" name="AutoShape 1659"/>
            <p:cNvCxnSpPr>
              <a:cxnSpLocks noChangeShapeType="1"/>
            </p:cNvCxnSpPr>
            <p:nvPr/>
          </p:nvCxnSpPr>
          <p:spPr bwMode="auto">
            <a:xfrm rot="18900000" flipH="1">
              <a:off x="5504162" y="1718234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84" name="AutoShape 1660"/>
            <p:cNvCxnSpPr>
              <a:cxnSpLocks noChangeShapeType="1"/>
            </p:cNvCxnSpPr>
            <p:nvPr/>
          </p:nvCxnSpPr>
          <p:spPr bwMode="auto">
            <a:xfrm rot="18900000" flipH="1">
              <a:off x="5470940" y="1751454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85" name="AutoShape 1661"/>
            <p:cNvCxnSpPr>
              <a:cxnSpLocks noChangeShapeType="1"/>
            </p:cNvCxnSpPr>
            <p:nvPr/>
          </p:nvCxnSpPr>
          <p:spPr bwMode="auto">
            <a:xfrm rot="18900000" flipH="1">
              <a:off x="5437718" y="1784673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86" name="AutoShape 1662"/>
            <p:cNvCxnSpPr>
              <a:cxnSpLocks noChangeShapeType="1"/>
            </p:cNvCxnSpPr>
            <p:nvPr/>
          </p:nvCxnSpPr>
          <p:spPr bwMode="auto">
            <a:xfrm rot="18900000" flipH="1">
              <a:off x="5405189" y="1817892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87" name="AutoShape 1663"/>
            <p:cNvCxnSpPr>
              <a:cxnSpLocks noChangeShapeType="1"/>
            </p:cNvCxnSpPr>
            <p:nvPr/>
          </p:nvCxnSpPr>
          <p:spPr bwMode="auto">
            <a:xfrm rot="18900000" flipH="1">
              <a:off x="5371967" y="185111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88" name="AutoShape 1664"/>
            <p:cNvCxnSpPr>
              <a:cxnSpLocks noChangeShapeType="1"/>
            </p:cNvCxnSpPr>
            <p:nvPr/>
          </p:nvCxnSpPr>
          <p:spPr bwMode="auto">
            <a:xfrm rot="18900000" flipH="1">
              <a:off x="5338745" y="188433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89" name="AutoShape 1665"/>
            <p:cNvCxnSpPr>
              <a:cxnSpLocks noChangeShapeType="1"/>
            </p:cNvCxnSpPr>
            <p:nvPr/>
          </p:nvCxnSpPr>
          <p:spPr bwMode="auto">
            <a:xfrm rot="18900000" flipH="1">
              <a:off x="5305523" y="1916858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90" name="AutoShape 1666"/>
            <p:cNvCxnSpPr>
              <a:cxnSpLocks noChangeShapeType="1"/>
            </p:cNvCxnSpPr>
            <p:nvPr/>
          </p:nvCxnSpPr>
          <p:spPr bwMode="auto">
            <a:xfrm rot="18900000" flipH="1">
              <a:off x="5272302" y="195007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91" name="AutoShape 1667"/>
            <p:cNvCxnSpPr>
              <a:cxnSpLocks noChangeShapeType="1"/>
            </p:cNvCxnSpPr>
            <p:nvPr/>
          </p:nvCxnSpPr>
          <p:spPr bwMode="auto">
            <a:xfrm rot="18900000" flipH="1">
              <a:off x="5239080" y="1983988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92" name="AutoShape 1668"/>
            <p:cNvCxnSpPr>
              <a:cxnSpLocks noChangeShapeType="1"/>
            </p:cNvCxnSpPr>
            <p:nvPr/>
          </p:nvCxnSpPr>
          <p:spPr bwMode="auto">
            <a:xfrm rot="18900000" flipH="1">
              <a:off x="5206550" y="2016516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93" name="AutoShape 1669"/>
            <p:cNvCxnSpPr>
              <a:cxnSpLocks noChangeShapeType="1"/>
            </p:cNvCxnSpPr>
            <p:nvPr/>
          </p:nvCxnSpPr>
          <p:spPr bwMode="auto">
            <a:xfrm rot="18900000" flipH="1">
              <a:off x="5173328" y="204973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94" name="AutoShape 1670"/>
            <p:cNvCxnSpPr>
              <a:cxnSpLocks noChangeShapeType="1"/>
            </p:cNvCxnSpPr>
            <p:nvPr/>
          </p:nvCxnSpPr>
          <p:spPr bwMode="auto">
            <a:xfrm rot="18900000" flipH="1">
              <a:off x="5126265" y="2050426"/>
              <a:ext cx="74743" cy="747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95" name="AutoShape 1671"/>
            <p:cNvCxnSpPr>
              <a:cxnSpLocks noChangeShapeType="1"/>
            </p:cNvCxnSpPr>
            <p:nvPr/>
          </p:nvCxnSpPr>
          <p:spPr bwMode="auto">
            <a:xfrm rot="18900000" flipH="1">
              <a:off x="5075742" y="2040736"/>
              <a:ext cx="110039" cy="1100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96" name="AutoShape 1672"/>
            <p:cNvCxnSpPr>
              <a:cxnSpLocks noChangeShapeType="1"/>
            </p:cNvCxnSpPr>
            <p:nvPr/>
          </p:nvCxnSpPr>
          <p:spPr bwMode="auto">
            <a:xfrm rot="18900000" flipH="1">
              <a:off x="5073663" y="2149393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97" name="AutoShape 1673"/>
            <p:cNvCxnSpPr>
              <a:cxnSpLocks noChangeShapeType="1"/>
            </p:cNvCxnSpPr>
            <p:nvPr/>
          </p:nvCxnSpPr>
          <p:spPr bwMode="auto">
            <a:xfrm rot="18900000" flipH="1">
              <a:off x="5040441" y="2182612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98" name="AutoShape 1674"/>
            <p:cNvCxnSpPr>
              <a:cxnSpLocks noChangeShapeType="1"/>
            </p:cNvCxnSpPr>
            <p:nvPr/>
          </p:nvCxnSpPr>
          <p:spPr bwMode="auto">
            <a:xfrm rot="18900000" flipH="1">
              <a:off x="5007912" y="2215139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99" name="AutoShape 1675"/>
            <p:cNvCxnSpPr>
              <a:cxnSpLocks noChangeShapeType="1"/>
            </p:cNvCxnSpPr>
            <p:nvPr/>
          </p:nvCxnSpPr>
          <p:spPr bwMode="auto">
            <a:xfrm rot="18900000" flipH="1">
              <a:off x="4974690" y="2248358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00" name="AutoShape 1676"/>
            <p:cNvCxnSpPr>
              <a:cxnSpLocks noChangeShapeType="1"/>
            </p:cNvCxnSpPr>
            <p:nvPr/>
          </p:nvCxnSpPr>
          <p:spPr bwMode="auto">
            <a:xfrm rot="18900000" flipH="1">
              <a:off x="4941468" y="228157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01" name="AutoShape 1677"/>
            <p:cNvCxnSpPr>
              <a:cxnSpLocks noChangeShapeType="1"/>
            </p:cNvCxnSpPr>
            <p:nvPr/>
          </p:nvCxnSpPr>
          <p:spPr bwMode="auto">
            <a:xfrm rot="18900000" flipH="1">
              <a:off x="4908246" y="231479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02" name="AutoShape 1678"/>
            <p:cNvCxnSpPr>
              <a:cxnSpLocks noChangeShapeType="1"/>
            </p:cNvCxnSpPr>
            <p:nvPr/>
          </p:nvCxnSpPr>
          <p:spPr bwMode="auto">
            <a:xfrm rot="18900000" flipH="1">
              <a:off x="4875024" y="2348016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03" name="AutoShape 1679"/>
            <p:cNvCxnSpPr>
              <a:cxnSpLocks noChangeShapeType="1"/>
            </p:cNvCxnSpPr>
            <p:nvPr/>
          </p:nvCxnSpPr>
          <p:spPr bwMode="auto">
            <a:xfrm rot="18900000" flipH="1">
              <a:off x="4841803" y="238123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04" name="AutoShape 1680"/>
            <p:cNvCxnSpPr>
              <a:cxnSpLocks noChangeShapeType="1"/>
            </p:cNvCxnSpPr>
            <p:nvPr/>
          </p:nvCxnSpPr>
          <p:spPr bwMode="auto">
            <a:xfrm rot="18900000" flipH="1">
              <a:off x="4789203" y="2422066"/>
              <a:ext cx="87201" cy="872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05" name="AutoShape 1681"/>
            <p:cNvCxnSpPr>
              <a:cxnSpLocks noChangeShapeType="1"/>
            </p:cNvCxnSpPr>
            <p:nvPr/>
          </p:nvCxnSpPr>
          <p:spPr bwMode="auto">
            <a:xfrm rot="18900000" flipH="1">
              <a:off x="4779512" y="2446290"/>
              <a:ext cx="41524" cy="4221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06" name="AutoShape 1682"/>
            <p:cNvCxnSpPr>
              <a:cxnSpLocks noChangeShapeType="1"/>
            </p:cNvCxnSpPr>
            <p:nvPr/>
          </p:nvCxnSpPr>
          <p:spPr bwMode="auto">
            <a:xfrm rot="18900000" flipH="1">
              <a:off x="4848031" y="2498887"/>
              <a:ext cx="29759" cy="297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07" name="AutoShape 1683"/>
            <p:cNvCxnSpPr>
              <a:cxnSpLocks noChangeShapeType="1"/>
            </p:cNvCxnSpPr>
            <p:nvPr/>
          </p:nvCxnSpPr>
          <p:spPr bwMode="auto">
            <a:xfrm rot="18900000" flipH="1">
              <a:off x="5061206" y="2019283"/>
              <a:ext cx="76127" cy="802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08" name="AutoShape 1684"/>
            <p:cNvCxnSpPr>
              <a:cxnSpLocks noChangeShapeType="1"/>
            </p:cNvCxnSpPr>
            <p:nvPr/>
          </p:nvCxnSpPr>
          <p:spPr bwMode="auto">
            <a:xfrm rot="18900000" flipH="1">
              <a:off x="4913783" y="1831733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09" name="AutoShape 1685"/>
            <p:cNvCxnSpPr>
              <a:cxnSpLocks noChangeShapeType="1"/>
            </p:cNvCxnSpPr>
            <p:nvPr/>
          </p:nvCxnSpPr>
          <p:spPr bwMode="auto">
            <a:xfrm rot="18900000" flipH="1">
              <a:off x="4888174" y="1862185"/>
              <a:ext cx="40832" cy="408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10" name="AutoShape 1686"/>
            <p:cNvCxnSpPr>
              <a:cxnSpLocks noChangeShapeType="1"/>
            </p:cNvCxnSpPr>
            <p:nvPr/>
          </p:nvCxnSpPr>
          <p:spPr bwMode="auto">
            <a:xfrm rot="18900000" flipH="1">
              <a:off x="4637627" y="2223446"/>
              <a:ext cx="4498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11" name="AutoShape 1687"/>
            <p:cNvCxnSpPr>
              <a:cxnSpLocks noChangeShapeType="1"/>
            </p:cNvCxnSpPr>
            <p:nvPr/>
          </p:nvCxnSpPr>
          <p:spPr bwMode="auto">
            <a:xfrm rot="18900000" flipH="1">
              <a:off x="4717221" y="2298881"/>
              <a:ext cx="4498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12" name="AutoShape 1688"/>
            <p:cNvCxnSpPr>
              <a:cxnSpLocks noChangeShapeType="1"/>
            </p:cNvCxnSpPr>
            <p:nvPr/>
          </p:nvCxnSpPr>
          <p:spPr bwMode="auto">
            <a:xfrm rot="18900000" flipH="1">
              <a:off x="4683305" y="2222057"/>
              <a:ext cx="0" cy="11558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13" name="AutoShape 1689"/>
            <p:cNvCxnSpPr>
              <a:cxnSpLocks noChangeShapeType="1"/>
            </p:cNvCxnSpPr>
            <p:nvPr/>
          </p:nvCxnSpPr>
          <p:spPr bwMode="auto">
            <a:xfrm rot="18900000" flipH="1">
              <a:off x="4636242" y="2242821"/>
              <a:ext cx="31143" cy="553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14" name="AutoShape 1690"/>
            <p:cNvCxnSpPr>
              <a:cxnSpLocks noChangeShapeType="1"/>
            </p:cNvCxnSpPr>
            <p:nvPr/>
          </p:nvCxnSpPr>
          <p:spPr bwMode="auto">
            <a:xfrm rot="18900000" flipH="1" flipV="1">
              <a:off x="4675000" y="2275351"/>
              <a:ext cx="28377" cy="6090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15" name="AutoShape 1691"/>
            <p:cNvCxnSpPr>
              <a:cxnSpLocks noChangeShapeType="1"/>
            </p:cNvCxnSpPr>
            <p:nvPr/>
          </p:nvCxnSpPr>
          <p:spPr bwMode="auto">
            <a:xfrm rot="18900000" flipH="1">
              <a:off x="4733830" y="2114099"/>
              <a:ext cx="692" cy="6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16" name="AutoShape 1692"/>
            <p:cNvCxnSpPr>
              <a:cxnSpLocks noChangeShapeType="1"/>
            </p:cNvCxnSpPr>
            <p:nvPr/>
          </p:nvCxnSpPr>
          <p:spPr bwMode="auto">
            <a:xfrm rot="18900000" flipH="1">
              <a:off x="4983686" y="1891253"/>
              <a:ext cx="20070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17" name="AutoShape 1693"/>
            <p:cNvCxnSpPr>
              <a:cxnSpLocks noChangeShapeType="1"/>
            </p:cNvCxnSpPr>
            <p:nvPr/>
          </p:nvCxnSpPr>
          <p:spPr bwMode="auto">
            <a:xfrm rot="18900000" flipH="1">
              <a:off x="5061896" y="1969457"/>
              <a:ext cx="20070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18" name="AutoShape 1694"/>
            <p:cNvCxnSpPr>
              <a:cxnSpLocks noChangeShapeType="1"/>
            </p:cNvCxnSpPr>
            <p:nvPr/>
          </p:nvCxnSpPr>
          <p:spPr bwMode="auto">
            <a:xfrm rot="18900000">
              <a:off x="4697840" y="2060810"/>
              <a:ext cx="63467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19" name="AutoShape 1695"/>
            <p:cNvCxnSpPr>
              <a:cxnSpLocks noChangeShapeType="1"/>
            </p:cNvCxnSpPr>
            <p:nvPr/>
          </p:nvCxnSpPr>
          <p:spPr bwMode="auto">
            <a:xfrm rot="18900000">
              <a:off x="4617554" y="2080880"/>
              <a:ext cx="37443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20" name="AutoShape 1696"/>
            <p:cNvCxnSpPr>
              <a:cxnSpLocks noChangeShapeType="1"/>
            </p:cNvCxnSpPr>
            <p:nvPr/>
          </p:nvCxnSpPr>
          <p:spPr bwMode="auto">
            <a:xfrm rot="18900000">
              <a:off x="5023136" y="1860110"/>
              <a:ext cx="0" cy="1570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21" name="AutoShape 1697"/>
            <p:cNvCxnSpPr>
              <a:cxnSpLocks noChangeShapeType="1"/>
            </p:cNvCxnSpPr>
            <p:nvPr/>
          </p:nvCxnSpPr>
          <p:spPr bwMode="auto">
            <a:xfrm rot="18900000" flipH="1">
              <a:off x="4703391" y="2156315"/>
              <a:ext cx="36610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22" name="AutoShape 1698"/>
            <p:cNvCxnSpPr>
              <a:cxnSpLocks noChangeShapeType="1"/>
            </p:cNvCxnSpPr>
            <p:nvPr/>
          </p:nvCxnSpPr>
          <p:spPr bwMode="auto">
            <a:xfrm rot="18900000" flipH="1">
              <a:off x="5113114" y="1747303"/>
              <a:ext cx="4152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23" name="AutoShape 1699"/>
            <p:cNvCxnSpPr>
              <a:cxnSpLocks noChangeShapeType="1"/>
            </p:cNvCxnSpPr>
            <p:nvPr/>
          </p:nvCxnSpPr>
          <p:spPr bwMode="auto">
            <a:xfrm rot="18900000" flipH="1">
              <a:off x="5196860" y="1826891"/>
              <a:ext cx="4152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24" name="AutoShape 1700"/>
            <p:cNvCxnSpPr>
              <a:cxnSpLocks noChangeShapeType="1"/>
            </p:cNvCxnSpPr>
            <p:nvPr/>
          </p:nvCxnSpPr>
          <p:spPr bwMode="auto">
            <a:xfrm rot="18900000" flipH="1">
              <a:off x="4699916" y="2179147"/>
              <a:ext cx="0" cy="16818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25" name="AutoShape 1701"/>
            <p:cNvCxnSpPr>
              <a:cxnSpLocks noChangeShapeType="1"/>
            </p:cNvCxnSpPr>
            <p:nvPr/>
          </p:nvCxnSpPr>
          <p:spPr bwMode="auto">
            <a:xfrm rot="18900000">
              <a:off x="4732446" y="2148010"/>
              <a:ext cx="1384" cy="1598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26" name="AutoShape 1702"/>
            <p:cNvCxnSpPr>
              <a:cxnSpLocks noChangeShapeType="1"/>
            </p:cNvCxnSpPr>
            <p:nvPr/>
          </p:nvCxnSpPr>
          <p:spPr bwMode="auto">
            <a:xfrm rot="18900000">
              <a:off x="4716527" y="2186074"/>
              <a:ext cx="0" cy="11211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27" name="AutoShape 1703"/>
            <p:cNvCxnSpPr>
              <a:cxnSpLocks noChangeShapeType="1"/>
            </p:cNvCxnSpPr>
            <p:nvPr/>
          </p:nvCxnSpPr>
          <p:spPr bwMode="auto">
            <a:xfrm rot="18900000" flipH="1">
              <a:off x="4666695" y="2176384"/>
              <a:ext cx="20762" cy="2353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28" name="AutoShape 1704"/>
            <p:cNvCxnSpPr>
              <a:cxnSpLocks noChangeShapeType="1"/>
            </p:cNvCxnSpPr>
            <p:nvPr/>
          </p:nvCxnSpPr>
          <p:spPr bwMode="auto">
            <a:xfrm rot="18900000">
              <a:off x="4762207" y="2265662"/>
              <a:ext cx="26301" cy="3321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29" name="AutoShape 1705"/>
            <p:cNvCxnSpPr>
              <a:cxnSpLocks noChangeShapeType="1"/>
            </p:cNvCxnSpPr>
            <p:nvPr/>
          </p:nvCxnSpPr>
          <p:spPr bwMode="auto">
            <a:xfrm rot="19020000" flipH="1">
              <a:off x="4636241" y="2184690"/>
              <a:ext cx="53293" cy="13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30" name="AutoShape 1706"/>
            <p:cNvCxnSpPr>
              <a:cxnSpLocks noChangeShapeType="1"/>
            </p:cNvCxnSpPr>
            <p:nvPr/>
          </p:nvCxnSpPr>
          <p:spPr bwMode="auto">
            <a:xfrm rot="19020000" flipH="1">
              <a:off x="4749749" y="2301649"/>
              <a:ext cx="53293" cy="13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31" name="AutoShape 1707"/>
            <p:cNvCxnSpPr>
              <a:cxnSpLocks noChangeShapeType="1"/>
            </p:cNvCxnSpPr>
            <p:nvPr/>
          </p:nvCxnSpPr>
          <p:spPr bwMode="auto">
            <a:xfrm rot="18900000" flipH="1">
              <a:off x="5907667" y="911965"/>
              <a:ext cx="1384" cy="30937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32" name="AutoShape 1708"/>
            <p:cNvCxnSpPr>
              <a:cxnSpLocks noChangeShapeType="1"/>
            </p:cNvCxnSpPr>
            <p:nvPr/>
          </p:nvCxnSpPr>
          <p:spPr bwMode="auto">
            <a:xfrm rot="18900000" flipH="1" flipV="1">
              <a:off x="6089694" y="1216487"/>
              <a:ext cx="4153" cy="20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333" name="Arc 1709"/>
            <p:cNvSpPr>
              <a:spLocks/>
            </p:cNvSpPr>
            <p:nvPr/>
          </p:nvSpPr>
          <p:spPr bwMode="auto">
            <a:xfrm rot="18900000">
              <a:off x="6356853" y="1413034"/>
              <a:ext cx="32530" cy="32527"/>
            </a:xfrm>
            <a:custGeom>
              <a:avLst/>
              <a:gdLst>
                <a:gd name="G0" fmla="+- 19958 0 0"/>
                <a:gd name="G1" fmla="+- 21600 0 0"/>
                <a:gd name="G2" fmla="+- 21600 0 0"/>
                <a:gd name="T0" fmla="*/ 0 w 39991"/>
                <a:gd name="T1" fmla="*/ 13340 h 21600"/>
                <a:gd name="T2" fmla="*/ 39991 w 39991"/>
                <a:gd name="T3" fmla="*/ 13523 h 21600"/>
                <a:gd name="T4" fmla="*/ 19958 w 399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991" h="21600" fill="none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</a:path>
                <a:path w="39991" h="21600" stroke="0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  <a:lnTo>
                    <a:pt x="1995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334" name="Arc 1710"/>
            <p:cNvSpPr>
              <a:spLocks/>
            </p:cNvSpPr>
            <p:nvPr/>
          </p:nvSpPr>
          <p:spPr bwMode="auto">
            <a:xfrm rot="18900000">
              <a:off x="6392151" y="1375663"/>
              <a:ext cx="33914" cy="32527"/>
            </a:xfrm>
            <a:custGeom>
              <a:avLst/>
              <a:gdLst>
                <a:gd name="G0" fmla="+- 19958 0 0"/>
                <a:gd name="G1" fmla="+- 21600 0 0"/>
                <a:gd name="G2" fmla="+- 21600 0 0"/>
                <a:gd name="T0" fmla="*/ 0 w 39991"/>
                <a:gd name="T1" fmla="*/ 13340 h 21600"/>
                <a:gd name="T2" fmla="*/ 39991 w 39991"/>
                <a:gd name="T3" fmla="*/ 13523 h 21600"/>
                <a:gd name="T4" fmla="*/ 19958 w 399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991" h="21600" fill="none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</a:path>
                <a:path w="39991" h="21600" stroke="0" extrusionOk="0">
                  <a:moveTo>
                    <a:pt x="-1" y="13339"/>
                  </a:moveTo>
                  <a:cubicBezTo>
                    <a:pt x="3341" y="5265"/>
                    <a:pt x="11219" y="-1"/>
                    <a:pt x="19958" y="0"/>
                  </a:cubicBezTo>
                  <a:cubicBezTo>
                    <a:pt x="28768" y="0"/>
                    <a:pt x="36696" y="5351"/>
                    <a:pt x="39991" y="13522"/>
                  </a:cubicBezTo>
                  <a:lnTo>
                    <a:pt x="1995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335" name="AutoShape 1711"/>
            <p:cNvCxnSpPr>
              <a:cxnSpLocks noChangeShapeType="1"/>
            </p:cNvCxnSpPr>
            <p:nvPr/>
          </p:nvCxnSpPr>
          <p:spPr bwMode="auto">
            <a:xfrm rot="18900000" flipH="1">
              <a:off x="6275183" y="1291915"/>
              <a:ext cx="0" cy="19933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36" name="AutoShape 1712"/>
            <p:cNvCxnSpPr>
              <a:cxnSpLocks noChangeShapeType="1"/>
            </p:cNvCxnSpPr>
            <p:nvPr/>
          </p:nvCxnSpPr>
          <p:spPr bwMode="auto">
            <a:xfrm rot="18900000" flipH="1">
              <a:off x="6220505" y="1195710"/>
              <a:ext cx="692" cy="39104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37" name="AutoShape 1713"/>
            <p:cNvCxnSpPr>
              <a:cxnSpLocks noChangeShapeType="1"/>
            </p:cNvCxnSpPr>
            <p:nvPr/>
          </p:nvCxnSpPr>
          <p:spPr bwMode="auto">
            <a:xfrm rot="18900000" flipV="1">
              <a:off x="6071700" y="1232404"/>
              <a:ext cx="20762" cy="2007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38" name="AutoShape 1714"/>
            <p:cNvCxnSpPr>
              <a:cxnSpLocks noChangeShapeType="1"/>
            </p:cNvCxnSpPr>
            <p:nvPr/>
          </p:nvCxnSpPr>
          <p:spPr bwMode="auto">
            <a:xfrm rot="18900000" flipH="1">
              <a:off x="6320867" y="1343828"/>
              <a:ext cx="11211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39" name="AutoShape 1715"/>
            <p:cNvCxnSpPr>
              <a:cxnSpLocks noChangeShapeType="1"/>
            </p:cNvCxnSpPr>
            <p:nvPr/>
          </p:nvCxnSpPr>
          <p:spPr bwMode="auto">
            <a:xfrm rot="18900000" flipH="1" flipV="1">
              <a:off x="6271722" y="1211643"/>
              <a:ext cx="0" cy="19654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40" name="AutoShape 1716"/>
            <p:cNvCxnSpPr>
              <a:cxnSpLocks noChangeShapeType="1"/>
            </p:cNvCxnSpPr>
            <p:nvPr/>
          </p:nvCxnSpPr>
          <p:spPr bwMode="auto">
            <a:xfrm rot="18900000" flipH="1">
              <a:off x="6526422" y="912658"/>
              <a:ext cx="1384" cy="3031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41" name="AutoShape 1717"/>
            <p:cNvCxnSpPr>
              <a:cxnSpLocks noChangeShapeType="1"/>
            </p:cNvCxnSpPr>
            <p:nvPr/>
          </p:nvCxnSpPr>
          <p:spPr bwMode="auto">
            <a:xfrm rot="18900000" flipH="1">
              <a:off x="5891056" y="875987"/>
              <a:ext cx="0" cy="6229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42" name="AutoShape 1718"/>
            <p:cNvCxnSpPr>
              <a:cxnSpLocks noChangeShapeType="1"/>
            </p:cNvCxnSpPr>
            <p:nvPr/>
          </p:nvCxnSpPr>
          <p:spPr bwMode="auto">
            <a:xfrm rot="18900000" flipH="1" flipV="1">
              <a:off x="6088310" y="1025476"/>
              <a:ext cx="692" cy="1667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343" name="Arc 1719"/>
            <p:cNvSpPr>
              <a:spLocks/>
            </p:cNvSpPr>
            <p:nvPr/>
          </p:nvSpPr>
          <p:spPr bwMode="auto">
            <a:xfrm rot="8090566">
              <a:off x="5160178" y="2013056"/>
              <a:ext cx="38756" cy="325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344" name="AutoShape 1720"/>
            <p:cNvCxnSpPr>
              <a:cxnSpLocks noChangeShapeType="1"/>
            </p:cNvCxnSpPr>
            <p:nvPr/>
          </p:nvCxnSpPr>
          <p:spPr bwMode="auto">
            <a:xfrm rot="18900000" flipV="1">
              <a:off x="5086812" y="2114790"/>
              <a:ext cx="20762" cy="2076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45" name="AutoShape 1721"/>
            <p:cNvCxnSpPr>
              <a:cxnSpLocks noChangeShapeType="1"/>
            </p:cNvCxnSpPr>
            <p:nvPr/>
          </p:nvCxnSpPr>
          <p:spPr bwMode="auto">
            <a:xfrm rot="13500000" flipH="1">
              <a:off x="5111036" y="2017901"/>
              <a:ext cx="5398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46" name="AutoShape 1722"/>
            <p:cNvCxnSpPr>
              <a:cxnSpLocks noChangeShapeType="1"/>
            </p:cNvCxnSpPr>
            <p:nvPr/>
          </p:nvCxnSpPr>
          <p:spPr bwMode="auto">
            <a:xfrm rot="18900000" flipH="1">
              <a:off x="5034254" y="1627575"/>
              <a:ext cx="114468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47" name="AutoShape 1723"/>
            <p:cNvCxnSpPr>
              <a:cxnSpLocks noChangeShapeType="1"/>
            </p:cNvCxnSpPr>
            <p:nvPr/>
          </p:nvCxnSpPr>
          <p:spPr bwMode="auto">
            <a:xfrm rot="18900000" flipH="1">
              <a:off x="6471054" y="927203"/>
              <a:ext cx="318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48" name="AutoShape 1724"/>
            <p:cNvCxnSpPr>
              <a:cxnSpLocks noChangeShapeType="1"/>
            </p:cNvCxnSpPr>
            <p:nvPr/>
          </p:nvCxnSpPr>
          <p:spPr bwMode="auto">
            <a:xfrm rot="8100000" flipH="1">
              <a:off x="6321555" y="938272"/>
              <a:ext cx="0" cy="9343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49" name="AutoShape 1725"/>
            <p:cNvCxnSpPr>
              <a:cxnSpLocks noChangeShapeType="1"/>
            </p:cNvCxnSpPr>
            <p:nvPr/>
          </p:nvCxnSpPr>
          <p:spPr bwMode="auto">
            <a:xfrm rot="8100000" flipH="1">
              <a:off x="6395612" y="861453"/>
              <a:ext cx="0" cy="9205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50" name="AutoShape 1726"/>
            <p:cNvCxnSpPr>
              <a:cxnSpLocks noChangeShapeType="1"/>
            </p:cNvCxnSpPr>
            <p:nvPr/>
          </p:nvCxnSpPr>
          <p:spPr bwMode="auto">
            <a:xfrm rot="18900000" flipH="1">
              <a:off x="6268267" y="901596"/>
              <a:ext cx="140490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51" name="AutoShape 1727"/>
            <p:cNvCxnSpPr>
              <a:cxnSpLocks noChangeShapeType="1"/>
            </p:cNvCxnSpPr>
            <p:nvPr/>
          </p:nvCxnSpPr>
          <p:spPr bwMode="auto">
            <a:xfrm rot="18900000" flipH="1">
              <a:off x="6338171" y="968035"/>
              <a:ext cx="137721" cy="207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52" name="AutoShape 1728"/>
            <p:cNvCxnSpPr>
              <a:cxnSpLocks noChangeShapeType="1"/>
            </p:cNvCxnSpPr>
            <p:nvPr/>
          </p:nvCxnSpPr>
          <p:spPr bwMode="auto">
            <a:xfrm rot="18900000" flipH="1">
              <a:off x="6271035" y="930663"/>
              <a:ext cx="122496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53" name="AutoShape 1729"/>
            <p:cNvCxnSpPr>
              <a:cxnSpLocks noChangeShapeType="1"/>
            </p:cNvCxnSpPr>
            <p:nvPr/>
          </p:nvCxnSpPr>
          <p:spPr bwMode="auto">
            <a:xfrm rot="18900000" flipH="1">
              <a:off x="6315330" y="975648"/>
              <a:ext cx="122496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54" name="AutoShape 1730"/>
            <p:cNvCxnSpPr>
              <a:cxnSpLocks noChangeShapeType="1"/>
            </p:cNvCxnSpPr>
            <p:nvPr/>
          </p:nvCxnSpPr>
          <p:spPr bwMode="auto">
            <a:xfrm rot="18900000" flipH="1">
              <a:off x="6280720" y="983260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55" name="AutoShape 1731"/>
            <p:cNvCxnSpPr>
              <a:cxnSpLocks noChangeShapeType="1"/>
            </p:cNvCxnSpPr>
            <p:nvPr/>
          </p:nvCxnSpPr>
          <p:spPr bwMode="auto">
            <a:xfrm rot="18900000" flipH="1">
              <a:off x="6277951" y="981184"/>
              <a:ext cx="692" cy="6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56" name="AutoShape 1732"/>
            <p:cNvCxnSpPr>
              <a:cxnSpLocks noChangeShapeType="1"/>
            </p:cNvCxnSpPr>
            <p:nvPr/>
          </p:nvCxnSpPr>
          <p:spPr bwMode="auto">
            <a:xfrm rot="18900000" flipH="1">
              <a:off x="6241271" y="993641"/>
              <a:ext cx="4775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57" name="AutoShape 1733"/>
            <p:cNvCxnSpPr>
              <a:cxnSpLocks noChangeShapeType="1"/>
            </p:cNvCxnSpPr>
            <p:nvPr/>
          </p:nvCxnSpPr>
          <p:spPr bwMode="auto">
            <a:xfrm rot="18900000" flipH="1">
              <a:off x="6286258" y="1046931"/>
              <a:ext cx="4706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58" name="AutoShape 1734"/>
            <p:cNvCxnSpPr>
              <a:cxnSpLocks noChangeShapeType="1"/>
            </p:cNvCxnSpPr>
            <p:nvPr/>
          </p:nvCxnSpPr>
          <p:spPr bwMode="auto">
            <a:xfrm rot="18900000" flipH="1">
              <a:off x="6285564" y="968031"/>
              <a:ext cx="0" cy="10866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59" name="AutoShape 1735"/>
            <p:cNvCxnSpPr>
              <a:cxnSpLocks noChangeShapeType="1"/>
            </p:cNvCxnSpPr>
            <p:nvPr/>
          </p:nvCxnSpPr>
          <p:spPr bwMode="auto">
            <a:xfrm rot="18900000" flipH="1">
              <a:off x="6269646" y="1001251"/>
              <a:ext cx="0" cy="692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60" name="AutoShape 1736"/>
            <p:cNvCxnSpPr>
              <a:cxnSpLocks noChangeShapeType="1"/>
            </p:cNvCxnSpPr>
            <p:nvPr/>
          </p:nvCxnSpPr>
          <p:spPr bwMode="auto">
            <a:xfrm rot="18900000" flipH="1">
              <a:off x="6241962" y="1010941"/>
              <a:ext cx="22838" cy="429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61" name="AutoShape 1737"/>
            <p:cNvCxnSpPr>
              <a:cxnSpLocks noChangeShapeType="1"/>
            </p:cNvCxnSpPr>
            <p:nvPr/>
          </p:nvCxnSpPr>
          <p:spPr bwMode="auto">
            <a:xfrm rot="18900000" flipH="1" flipV="1">
              <a:off x="6263417" y="1042086"/>
              <a:ext cx="23532" cy="3252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62" name="AutoShape 1738"/>
            <p:cNvCxnSpPr>
              <a:cxnSpLocks noChangeShapeType="1"/>
            </p:cNvCxnSpPr>
            <p:nvPr/>
          </p:nvCxnSpPr>
          <p:spPr bwMode="auto">
            <a:xfrm rot="18900000">
              <a:off x="6242653" y="968035"/>
              <a:ext cx="54678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63" name="AutoShape 1739"/>
            <p:cNvCxnSpPr>
              <a:cxnSpLocks noChangeShapeType="1"/>
            </p:cNvCxnSpPr>
            <p:nvPr/>
          </p:nvCxnSpPr>
          <p:spPr bwMode="auto">
            <a:xfrm rot="18900000">
              <a:off x="6314633" y="1035857"/>
              <a:ext cx="54678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64" name="AutoShape 1740"/>
            <p:cNvCxnSpPr>
              <a:cxnSpLocks noChangeShapeType="1"/>
            </p:cNvCxnSpPr>
            <p:nvPr/>
          </p:nvCxnSpPr>
          <p:spPr bwMode="auto">
            <a:xfrm rot="18900000" flipH="1">
              <a:off x="6363083" y="824777"/>
              <a:ext cx="318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65" name="AutoShape 1741"/>
            <p:cNvCxnSpPr>
              <a:cxnSpLocks noChangeShapeType="1"/>
            </p:cNvCxnSpPr>
            <p:nvPr/>
          </p:nvCxnSpPr>
          <p:spPr bwMode="auto">
            <a:xfrm flipH="1" flipV="1">
              <a:off x="6425373" y="851767"/>
              <a:ext cx="692" cy="380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66" name="AutoShape 1742"/>
            <p:cNvCxnSpPr>
              <a:cxnSpLocks noChangeShapeType="1"/>
            </p:cNvCxnSpPr>
            <p:nvPr/>
          </p:nvCxnSpPr>
          <p:spPr bwMode="auto">
            <a:xfrm flipH="1" flipV="1">
              <a:off x="6444752" y="869069"/>
              <a:ext cx="692" cy="380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67" name="AutoShape 1743"/>
            <p:cNvCxnSpPr>
              <a:cxnSpLocks noChangeShapeType="1"/>
            </p:cNvCxnSpPr>
            <p:nvPr/>
          </p:nvCxnSpPr>
          <p:spPr bwMode="auto">
            <a:xfrm rot="18900000" flipH="1">
              <a:off x="6121543" y="934123"/>
              <a:ext cx="2879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368" name="Rectangle 1744"/>
            <p:cNvSpPr>
              <a:spLocks noChangeArrowheads="1"/>
            </p:cNvSpPr>
            <p:nvPr/>
          </p:nvSpPr>
          <p:spPr bwMode="auto">
            <a:xfrm rot="8100000" flipH="1">
              <a:off x="5668208" y="1020626"/>
              <a:ext cx="395171" cy="1460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369" name="AutoShape 1745"/>
            <p:cNvCxnSpPr>
              <a:cxnSpLocks noChangeShapeType="1"/>
            </p:cNvCxnSpPr>
            <p:nvPr/>
          </p:nvCxnSpPr>
          <p:spPr bwMode="auto">
            <a:xfrm rot="8100000" flipH="1">
              <a:off x="5747095" y="1128588"/>
              <a:ext cx="0" cy="1571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70" name="AutoShape 1746"/>
            <p:cNvCxnSpPr>
              <a:cxnSpLocks noChangeShapeType="1"/>
            </p:cNvCxnSpPr>
            <p:nvPr/>
          </p:nvCxnSpPr>
          <p:spPr bwMode="auto">
            <a:xfrm rot="8100000" flipH="1">
              <a:off x="5976879" y="905743"/>
              <a:ext cx="0" cy="15503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71" name="AutoShape 1747"/>
            <p:cNvCxnSpPr>
              <a:cxnSpLocks noChangeShapeType="1"/>
            </p:cNvCxnSpPr>
            <p:nvPr/>
          </p:nvCxnSpPr>
          <p:spPr bwMode="auto">
            <a:xfrm rot="18900000">
              <a:off x="5742250" y="1122366"/>
              <a:ext cx="415272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72" name="AutoShape 1748"/>
            <p:cNvCxnSpPr>
              <a:cxnSpLocks noChangeShapeType="1"/>
            </p:cNvCxnSpPr>
            <p:nvPr/>
          </p:nvCxnSpPr>
          <p:spPr bwMode="auto">
            <a:xfrm rot="18900000" flipV="1">
              <a:off x="5637063" y="1007483"/>
              <a:ext cx="405552" cy="27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73" name="AutoShape 1749"/>
            <p:cNvCxnSpPr>
              <a:cxnSpLocks noChangeShapeType="1"/>
            </p:cNvCxnSpPr>
            <p:nvPr/>
          </p:nvCxnSpPr>
          <p:spPr bwMode="auto">
            <a:xfrm rot="18900000">
              <a:off x="5647429" y="1058004"/>
              <a:ext cx="33567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74" name="AutoShape 1750"/>
            <p:cNvCxnSpPr>
              <a:cxnSpLocks noChangeShapeType="1"/>
            </p:cNvCxnSpPr>
            <p:nvPr/>
          </p:nvCxnSpPr>
          <p:spPr bwMode="auto">
            <a:xfrm rot="18900000">
              <a:off x="5731868" y="1145896"/>
              <a:ext cx="33221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75" name="AutoShape 1751"/>
            <p:cNvCxnSpPr>
              <a:cxnSpLocks noChangeShapeType="1"/>
            </p:cNvCxnSpPr>
            <p:nvPr/>
          </p:nvCxnSpPr>
          <p:spPr bwMode="auto">
            <a:xfrm rot="18900000" flipH="1" flipV="1">
              <a:off x="6053012" y="771488"/>
              <a:ext cx="0" cy="3176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76" name="AutoShape 1752"/>
            <p:cNvCxnSpPr>
              <a:cxnSpLocks noChangeShapeType="1"/>
            </p:cNvCxnSpPr>
            <p:nvPr/>
          </p:nvCxnSpPr>
          <p:spPr bwMode="auto">
            <a:xfrm rot="18900000" flipH="1">
              <a:off x="5767866" y="887755"/>
              <a:ext cx="2055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77" name="AutoShape 1753"/>
            <p:cNvCxnSpPr>
              <a:cxnSpLocks noChangeShapeType="1"/>
            </p:cNvCxnSpPr>
            <p:nvPr/>
          </p:nvCxnSpPr>
          <p:spPr bwMode="auto">
            <a:xfrm rot="18900000" flipH="1">
              <a:off x="5797627" y="920974"/>
              <a:ext cx="2055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78" name="AutoShape 1754"/>
            <p:cNvCxnSpPr>
              <a:cxnSpLocks noChangeShapeType="1"/>
            </p:cNvCxnSpPr>
            <p:nvPr/>
          </p:nvCxnSpPr>
          <p:spPr bwMode="auto">
            <a:xfrm rot="18900000" flipH="1">
              <a:off x="5938820" y="1059388"/>
              <a:ext cx="2055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79" name="AutoShape 1755"/>
            <p:cNvCxnSpPr>
              <a:cxnSpLocks noChangeShapeType="1"/>
            </p:cNvCxnSpPr>
            <p:nvPr/>
          </p:nvCxnSpPr>
          <p:spPr bwMode="auto">
            <a:xfrm rot="18900000" flipH="1">
              <a:off x="6343010" y="862839"/>
              <a:ext cx="0" cy="2906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80" name="AutoShape 1756"/>
            <p:cNvCxnSpPr>
              <a:cxnSpLocks noChangeShapeType="1"/>
            </p:cNvCxnSpPr>
            <p:nvPr/>
          </p:nvCxnSpPr>
          <p:spPr bwMode="auto">
            <a:xfrm rot="18900000" flipH="1">
              <a:off x="6145770" y="1116829"/>
              <a:ext cx="36195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81" name="AutoShape 1757"/>
            <p:cNvCxnSpPr>
              <a:cxnSpLocks noChangeShapeType="1"/>
            </p:cNvCxnSpPr>
            <p:nvPr/>
          </p:nvCxnSpPr>
          <p:spPr bwMode="auto">
            <a:xfrm rot="18900000" flipH="1">
              <a:off x="5619076" y="1035165"/>
              <a:ext cx="61524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8382" name="AutoShape 1758"/>
            <p:cNvCxnSpPr>
              <a:cxnSpLocks noChangeShapeType="1"/>
            </p:cNvCxnSpPr>
            <p:nvPr/>
          </p:nvCxnSpPr>
          <p:spPr bwMode="auto">
            <a:xfrm rot="18900000" flipH="1">
              <a:off x="6187990" y="932739"/>
              <a:ext cx="37510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8383" name="AutoShape 1759"/>
            <p:cNvCxnSpPr>
              <a:cxnSpLocks noChangeShapeType="1"/>
            </p:cNvCxnSpPr>
            <p:nvPr/>
          </p:nvCxnSpPr>
          <p:spPr bwMode="auto">
            <a:xfrm rot="8100000" flipV="1">
              <a:off x="6109075" y="1149355"/>
              <a:ext cx="29759" cy="3045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84" name="AutoShape 1760"/>
            <p:cNvCxnSpPr>
              <a:cxnSpLocks noChangeShapeType="1"/>
            </p:cNvCxnSpPr>
            <p:nvPr/>
          </p:nvCxnSpPr>
          <p:spPr bwMode="auto">
            <a:xfrm rot="18900000">
              <a:off x="6599095" y="967343"/>
              <a:ext cx="34675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85" name="AutoShape 1761"/>
            <p:cNvCxnSpPr>
              <a:cxnSpLocks noChangeShapeType="1"/>
            </p:cNvCxnSpPr>
            <p:nvPr/>
          </p:nvCxnSpPr>
          <p:spPr bwMode="auto">
            <a:xfrm rot="18900000" flipV="1">
              <a:off x="6824042" y="675286"/>
              <a:ext cx="199315" cy="11627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386" name="Freeform 1762"/>
            <p:cNvSpPr>
              <a:spLocks/>
            </p:cNvSpPr>
            <p:nvPr/>
          </p:nvSpPr>
          <p:spPr bwMode="auto">
            <a:xfrm rot="18900000" flipH="1">
              <a:off x="7452484" y="374183"/>
              <a:ext cx="120420" cy="1507439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159" y="64"/>
                </a:cxn>
                <a:cxn ang="0">
                  <a:pos x="140" y="136"/>
                </a:cxn>
                <a:cxn ang="0">
                  <a:pos x="107" y="178"/>
                </a:cxn>
                <a:cxn ang="0">
                  <a:pos x="126" y="300"/>
                </a:cxn>
                <a:cxn ang="0">
                  <a:pos x="128" y="379"/>
                </a:cxn>
                <a:cxn ang="0">
                  <a:pos x="121" y="522"/>
                </a:cxn>
                <a:cxn ang="0">
                  <a:pos x="26" y="570"/>
                </a:cxn>
                <a:cxn ang="0">
                  <a:pos x="74" y="607"/>
                </a:cxn>
                <a:cxn ang="0">
                  <a:pos x="121" y="816"/>
                </a:cxn>
                <a:cxn ang="0">
                  <a:pos x="183" y="918"/>
                </a:cxn>
                <a:cxn ang="0">
                  <a:pos x="140" y="1234"/>
                </a:cxn>
                <a:cxn ang="0">
                  <a:pos x="80" y="1384"/>
                </a:cxn>
                <a:cxn ang="0">
                  <a:pos x="48" y="1613"/>
                </a:cxn>
                <a:cxn ang="0">
                  <a:pos x="2" y="1719"/>
                </a:cxn>
                <a:cxn ang="0">
                  <a:pos x="80" y="1905"/>
                </a:cxn>
                <a:cxn ang="0">
                  <a:pos x="107" y="2026"/>
                </a:cxn>
                <a:cxn ang="0">
                  <a:pos x="53" y="2304"/>
                </a:cxn>
                <a:cxn ang="0">
                  <a:pos x="54" y="2397"/>
                </a:cxn>
                <a:cxn ang="0">
                  <a:pos x="60" y="2666"/>
                </a:cxn>
                <a:cxn ang="0">
                  <a:pos x="159" y="2790"/>
                </a:cxn>
                <a:cxn ang="0">
                  <a:pos x="192" y="2833"/>
                </a:cxn>
                <a:cxn ang="0">
                  <a:pos x="238" y="2868"/>
                </a:cxn>
                <a:cxn ang="0">
                  <a:pos x="225" y="3018"/>
                </a:cxn>
                <a:cxn ang="0">
                  <a:pos x="179" y="3104"/>
                </a:cxn>
                <a:cxn ang="0">
                  <a:pos x="140" y="3204"/>
                </a:cxn>
                <a:cxn ang="0">
                  <a:pos x="126" y="3261"/>
                </a:cxn>
                <a:cxn ang="0">
                  <a:pos x="120" y="3282"/>
                </a:cxn>
              </a:cxnLst>
              <a:rect l="0" t="0" r="r" b="b"/>
              <a:pathLst>
                <a:path w="262" h="3282">
                  <a:moveTo>
                    <a:pt x="212" y="0"/>
                  </a:moveTo>
                  <a:cubicBezTo>
                    <a:pt x="197" y="24"/>
                    <a:pt x="159" y="64"/>
                    <a:pt x="159" y="64"/>
                  </a:cubicBezTo>
                  <a:cubicBezTo>
                    <a:pt x="153" y="85"/>
                    <a:pt x="149" y="117"/>
                    <a:pt x="140" y="136"/>
                  </a:cubicBezTo>
                  <a:cubicBezTo>
                    <a:pt x="132" y="152"/>
                    <a:pt x="117" y="163"/>
                    <a:pt x="107" y="178"/>
                  </a:cubicBezTo>
                  <a:cubicBezTo>
                    <a:pt x="93" y="222"/>
                    <a:pt x="88" y="271"/>
                    <a:pt x="126" y="300"/>
                  </a:cubicBezTo>
                  <a:cubicBezTo>
                    <a:pt x="135" y="314"/>
                    <a:pt x="129" y="362"/>
                    <a:pt x="128" y="379"/>
                  </a:cubicBezTo>
                  <a:cubicBezTo>
                    <a:pt x="122" y="467"/>
                    <a:pt x="137" y="445"/>
                    <a:pt x="121" y="522"/>
                  </a:cubicBezTo>
                  <a:cubicBezTo>
                    <a:pt x="118" y="536"/>
                    <a:pt x="32" y="557"/>
                    <a:pt x="26" y="570"/>
                  </a:cubicBezTo>
                  <a:cubicBezTo>
                    <a:pt x="21" y="581"/>
                    <a:pt x="83" y="603"/>
                    <a:pt x="74" y="607"/>
                  </a:cubicBezTo>
                  <a:cubicBezTo>
                    <a:pt x="41" y="659"/>
                    <a:pt x="75" y="762"/>
                    <a:pt x="121" y="816"/>
                  </a:cubicBezTo>
                  <a:cubicBezTo>
                    <a:pt x="130" y="842"/>
                    <a:pt x="165" y="900"/>
                    <a:pt x="183" y="918"/>
                  </a:cubicBezTo>
                  <a:cubicBezTo>
                    <a:pt x="210" y="1018"/>
                    <a:pt x="168" y="1132"/>
                    <a:pt x="140" y="1234"/>
                  </a:cubicBezTo>
                  <a:cubicBezTo>
                    <a:pt x="130" y="1319"/>
                    <a:pt x="114" y="1316"/>
                    <a:pt x="80" y="1384"/>
                  </a:cubicBezTo>
                  <a:cubicBezTo>
                    <a:pt x="67" y="1461"/>
                    <a:pt x="69" y="1538"/>
                    <a:pt x="48" y="1613"/>
                  </a:cubicBezTo>
                  <a:cubicBezTo>
                    <a:pt x="35" y="1669"/>
                    <a:pt x="0" y="1673"/>
                    <a:pt x="2" y="1719"/>
                  </a:cubicBezTo>
                  <a:cubicBezTo>
                    <a:pt x="7" y="1768"/>
                    <a:pt x="63" y="1854"/>
                    <a:pt x="80" y="1905"/>
                  </a:cubicBezTo>
                  <a:cubicBezTo>
                    <a:pt x="93" y="1946"/>
                    <a:pt x="94" y="1986"/>
                    <a:pt x="107" y="2026"/>
                  </a:cubicBezTo>
                  <a:cubicBezTo>
                    <a:pt x="110" y="2101"/>
                    <a:pt x="104" y="2233"/>
                    <a:pt x="53" y="2304"/>
                  </a:cubicBezTo>
                  <a:cubicBezTo>
                    <a:pt x="46" y="2327"/>
                    <a:pt x="54" y="2397"/>
                    <a:pt x="54" y="2397"/>
                  </a:cubicBezTo>
                  <a:cubicBezTo>
                    <a:pt x="56" y="2452"/>
                    <a:pt x="43" y="2601"/>
                    <a:pt x="60" y="2666"/>
                  </a:cubicBezTo>
                  <a:cubicBezTo>
                    <a:pt x="82" y="2715"/>
                    <a:pt x="144" y="2762"/>
                    <a:pt x="159" y="2790"/>
                  </a:cubicBezTo>
                  <a:cubicBezTo>
                    <a:pt x="171" y="2803"/>
                    <a:pt x="179" y="2821"/>
                    <a:pt x="192" y="2833"/>
                  </a:cubicBezTo>
                  <a:cubicBezTo>
                    <a:pt x="206" y="2847"/>
                    <a:pt x="238" y="2868"/>
                    <a:pt x="238" y="2868"/>
                  </a:cubicBezTo>
                  <a:cubicBezTo>
                    <a:pt x="262" y="2920"/>
                    <a:pt x="253" y="2973"/>
                    <a:pt x="225" y="3018"/>
                  </a:cubicBezTo>
                  <a:cubicBezTo>
                    <a:pt x="216" y="3052"/>
                    <a:pt x="189" y="3073"/>
                    <a:pt x="179" y="3104"/>
                  </a:cubicBezTo>
                  <a:cubicBezTo>
                    <a:pt x="167" y="3140"/>
                    <a:pt x="156" y="3170"/>
                    <a:pt x="140" y="3204"/>
                  </a:cubicBezTo>
                  <a:cubicBezTo>
                    <a:pt x="132" y="3221"/>
                    <a:pt x="130" y="3243"/>
                    <a:pt x="126" y="3261"/>
                  </a:cubicBezTo>
                  <a:cubicBezTo>
                    <a:pt x="124" y="3268"/>
                    <a:pt x="120" y="3282"/>
                    <a:pt x="120" y="3282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387" name="AutoShape 1763"/>
            <p:cNvCxnSpPr>
              <a:cxnSpLocks noChangeShapeType="1"/>
            </p:cNvCxnSpPr>
            <p:nvPr/>
          </p:nvCxnSpPr>
          <p:spPr bwMode="auto">
            <a:xfrm rot="18900000" flipH="1">
              <a:off x="6247517" y="1309224"/>
              <a:ext cx="51074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88" name="AutoShape 1764"/>
            <p:cNvCxnSpPr>
              <a:cxnSpLocks noChangeShapeType="1"/>
            </p:cNvCxnSpPr>
            <p:nvPr/>
          </p:nvCxnSpPr>
          <p:spPr bwMode="auto">
            <a:xfrm rot="18900000" flipH="1">
              <a:off x="4745703" y="1739690"/>
              <a:ext cx="280633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89" name="AutoShape 1765"/>
            <p:cNvCxnSpPr>
              <a:cxnSpLocks noChangeShapeType="1"/>
            </p:cNvCxnSpPr>
            <p:nvPr/>
          </p:nvCxnSpPr>
          <p:spPr bwMode="auto">
            <a:xfrm rot="18900000">
              <a:off x="6625396" y="943812"/>
              <a:ext cx="58968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90" name="AutoShape 1766"/>
            <p:cNvCxnSpPr>
              <a:cxnSpLocks noChangeShapeType="1"/>
            </p:cNvCxnSpPr>
            <p:nvPr/>
          </p:nvCxnSpPr>
          <p:spPr bwMode="auto">
            <a:xfrm rot="18900000" flipH="1">
              <a:off x="6736827" y="1151431"/>
              <a:ext cx="0" cy="5052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8391" name="AutoShape 1767"/>
            <p:cNvCxnSpPr>
              <a:cxnSpLocks noChangeShapeType="1"/>
            </p:cNvCxnSpPr>
            <p:nvPr/>
          </p:nvCxnSpPr>
          <p:spPr bwMode="auto">
            <a:xfrm rot="18900000">
              <a:off x="6655849" y="967343"/>
              <a:ext cx="622909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8392" name="AutoShape 1768"/>
            <p:cNvCxnSpPr>
              <a:cxnSpLocks noChangeShapeType="1"/>
            </p:cNvCxnSpPr>
            <p:nvPr/>
          </p:nvCxnSpPr>
          <p:spPr bwMode="auto">
            <a:xfrm rot="18900000" flipH="1">
              <a:off x="6435781" y="1262856"/>
              <a:ext cx="67822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93" name="AutoShape 1769"/>
            <p:cNvCxnSpPr>
              <a:cxnSpLocks noChangeShapeType="1"/>
            </p:cNvCxnSpPr>
            <p:nvPr/>
          </p:nvCxnSpPr>
          <p:spPr bwMode="auto">
            <a:xfrm rot="18900000" flipH="1">
              <a:off x="6680765" y="1442777"/>
              <a:ext cx="0" cy="4118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94" name="AutoShape 1770"/>
            <p:cNvCxnSpPr>
              <a:cxnSpLocks noChangeShapeType="1"/>
            </p:cNvCxnSpPr>
            <p:nvPr/>
          </p:nvCxnSpPr>
          <p:spPr bwMode="auto">
            <a:xfrm rot="18900000">
              <a:off x="7053818" y="916822"/>
              <a:ext cx="226323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395" name="Arc 1771"/>
            <p:cNvSpPr>
              <a:spLocks/>
            </p:cNvSpPr>
            <p:nvPr/>
          </p:nvSpPr>
          <p:spPr bwMode="auto">
            <a:xfrm rot="8109433" flipV="1">
              <a:off x="7161789" y="972187"/>
              <a:ext cx="48448" cy="42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396" name="AutoShape 1772"/>
            <p:cNvCxnSpPr>
              <a:cxnSpLocks noChangeShapeType="1"/>
            </p:cNvCxnSpPr>
            <p:nvPr/>
          </p:nvCxnSpPr>
          <p:spPr bwMode="auto">
            <a:xfrm rot="18900000">
              <a:off x="7172863" y="925819"/>
              <a:ext cx="10035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97" name="AutoShape 1773"/>
            <p:cNvCxnSpPr>
              <a:cxnSpLocks noChangeShapeType="1"/>
            </p:cNvCxnSpPr>
            <p:nvPr/>
          </p:nvCxnSpPr>
          <p:spPr bwMode="auto">
            <a:xfrm rot="18900000" flipH="1">
              <a:off x="7385344" y="942406"/>
              <a:ext cx="0" cy="57238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98" name="AutoShape 1774"/>
            <p:cNvCxnSpPr>
              <a:cxnSpLocks noChangeShapeType="1"/>
            </p:cNvCxnSpPr>
            <p:nvPr/>
          </p:nvCxnSpPr>
          <p:spPr bwMode="auto">
            <a:xfrm rot="18900000" flipH="1">
              <a:off x="7351430" y="887726"/>
              <a:ext cx="0" cy="74956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399" name="Rectangle 1775"/>
            <p:cNvSpPr>
              <a:spLocks noChangeArrowheads="1"/>
            </p:cNvSpPr>
            <p:nvPr/>
          </p:nvSpPr>
          <p:spPr bwMode="auto">
            <a:xfrm rot="18900000">
              <a:off x="7409568" y="2674674"/>
              <a:ext cx="171646" cy="2027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400" name="AutoShape 1776"/>
            <p:cNvCxnSpPr>
              <a:cxnSpLocks noChangeShapeType="1"/>
            </p:cNvCxnSpPr>
            <p:nvPr/>
          </p:nvCxnSpPr>
          <p:spPr bwMode="auto">
            <a:xfrm rot="18900000">
              <a:off x="7536918" y="2593702"/>
              <a:ext cx="0" cy="278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01" name="AutoShape 1777"/>
            <p:cNvCxnSpPr>
              <a:cxnSpLocks noChangeShapeType="1"/>
            </p:cNvCxnSpPr>
            <p:nvPr/>
          </p:nvCxnSpPr>
          <p:spPr bwMode="auto">
            <a:xfrm rot="2100000" flipH="1" flipV="1">
              <a:off x="7515463" y="2686439"/>
              <a:ext cx="24916" cy="366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02" name="AutoShape 1778"/>
            <p:cNvCxnSpPr>
              <a:cxnSpLocks noChangeShapeType="1"/>
            </p:cNvCxnSpPr>
            <p:nvPr/>
          </p:nvCxnSpPr>
          <p:spPr bwMode="auto">
            <a:xfrm rot="2100000" flipH="1" flipV="1">
              <a:off x="7532074" y="2704433"/>
              <a:ext cx="24224" cy="373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03" name="AutoShape 1779"/>
            <p:cNvCxnSpPr>
              <a:cxnSpLocks noChangeShapeType="1"/>
            </p:cNvCxnSpPr>
            <p:nvPr/>
          </p:nvCxnSpPr>
          <p:spPr bwMode="auto">
            <a:xfrm rot="18900000">
              <a:off x="7631047" y="2824852"/>
              <a:ext cx="2837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04" name="AutoShape 1780"/>
            <p:cNvCxnSpPr>
              <a:cxnSpLocks noChangeShapeType="1"/>
            </p:cNvCxnSpPr>
            <p:nvPr/>
          </p:nvCxnSpPr>
          <p:spPr bwMode="auto">
            <a:xfrm rot="18900000">
              <a:off x="7430332" y="2622077"/>
              <a:ext cx="2837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05" name="AutoShape 1781"/>
            <p:cNvCxnSpPr>
              <a:cxnSpLocks noChangeShapeType="1"/>
            </p:cNvCxnSpPr>
            <p:nvPr/>
          </p:nvCxnSpPr>
          <p:spPr bwMode="auto">
            <a:xfrm rot="8109433" flipV="1">
              <a:off x="7072506" y="2387466"/>
              <a:ext cx="12250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06" name="AutoShape 1782"/>
            <p:cNvCxnSpPr>
              <a:cxnSpLocks noChangeShapeType="1"/>
            </p:cNvCxnSpPr>
            <p:nvPr/>
          </p:nvCxnSpPr>
          <p:spPr bwMode="auto">
            <a:xfrm rot="8109433" flipV="1">
              <a:off x="6872483" y="2574324"/>
              <a:ext cx="13565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407" name="Arc 1783"/>
            <p:cNvSpPr>
              <a:spLocks/>
            </p:cNvSpPr>
            <p:nvPr/>
          </p:nvSpPr>
          <p:spPr bwMode="auto">
            <a:xfrm rot="8109433" flipV="1">
              <a:off x="6811576" y="2503733"/>
              <a:ext cx="48448" cy="42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408" name="Arc 1784"/>
            <p:cNvSpPr>
              <a:spLocks/>
            </p:cNvSpPr>
            <p:nvPr/>
          </p:nvSpPr>
          <p:spPr bwMode="auto">
            <a:xfrm rot="8109433" flipH="1" flipV="1">
              <a:off x="7051742" y="2260817"/>
              <a:ext cx="54678" cy="5467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409" name="AutoShape 1785"/>
            <p:cNvCxnSpPr>
              <a:cxnSpLocks noChangeShapeType="1"/>
            </p:cNvCxnSpPr>
            <p:nvPr/>
          </p:nvCxnSpPr>
          <p:spPr bwMode="auto">
            <a:xfrm rot="17589434" flipH="1" flipV="1">
              <a:off x="6888402" y="2561173"/>
              <a:ext cx="20762" cy="512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10" name="AutoShape 1786"/>
            <p:cNvCxnSpPr>
              <a:cxnSpLocks noChangeShapeType="1"/>
            </p:cNvCxnSpPr>
            <p:nvPr/>
          </p:nvCxnSpPr>
          <p:spPr bwMode="auto">
            <a:xfrm rot="17589434" flipH="1" flipV="1">
              <a:off x="6880097" y="2518263"/>
              <a:ext cx="35988" cy="913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11" name="AutoShape 1787"/>
            <p:cNvCxnSpPr>
              <a:cxnSpLocks noChangeShapeType="1"/>
            </p:cNvCxnSpPr>
            <p:nvPr/>
          </p:nvCxnSpPr>
          <p:spPr bwMode="auto">
            <a:xfrm rot="17589434" flipH="1" flipV="1">
              <a:off x="6876637" y="2478122"/>
              <a:ext cx="47753" cy="1197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12" name="AutoShape 1788"/>
            <p:cNvCxnSpPr>
              <a:cxnSpLocks noChangeShapeType="1"/>
            </p:cNvCxnSpPr>
            <p:nvPr/>
          </p:nvCxnSpPr>
          <p:spPr bwMode="auto">
            <a:xfrm rot="17589434" flipH="1" flipV="1">
              <a:off x="6882175" y="2444210"/>
              <a:ext cx="56750" cy="1418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13" name="AutoShape 1789"/>
            <p:cNvCxnSpPr>
              <a:cxnSpLocks noChangeShapeType="1"/>
            </p:cNvCxnSpPr>
            <p:nvPr/>
          </p:nvCxnSpPr>
          <p:spPr bwMode="auto">
            <a:xfrm rot="17589434" flipH="1" flipV="1">
              <a:off x="6896709" y="2423448"/>
              <a:ext cx="53289" cy="1377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14" name="AutoShape 1790"/>
            <p:cNvCxnSpPr>
              <a:cxnSpLocks noChangeShapeType="1"/>
            </p:cNvCxnSpPr>
            <p:nvPr/>
          </p:nvCxnSpPr>
          <p:spPr bwMode="auto">
            <a:xfrm rot="17589434" flipH="1" flipV="1">
              <a:off x="6918165" y="2404762"/>
              <a:ext cx="49829" cy="1259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15" name="AutoShape 1791"/>
            <p:cNvCxnSpPr>
              <a:cxnSpLocks noChangeShapeType="1"/>
            </p:cNvCxnSpPr>
            <p:nvPr/>
          </p:nvCxnSpPr>
          <p:spPr bwMode="auto">
            <a:xfrm rot="17589434" flipH="1" flipV="1">
              <a:off x="6938928" y="2375003"/>
              <a:ext cx="54673" cy="1377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16" name="AutoShape 1792"/>
            <p:cNvCxnSpPr>
              <a:cxnSpLocks noChangeShapeType="1"/>
            </p:cNvCxnSpPr>
            <p:nvPr/>
          </p:nvCxnSpPr>
          <p:spPr bwMode="auto">
            <a:xfrm rot="17589434" flipH="1" flipV="1">
              <a:off x="6974227" y="2341783"/>
              <a:ext cx="62286" cy="1598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17" name="AutoShape 1793"/>
            <p:cNvCxnSpPr>
              <a:cxnSpLocks noChangeShapeType="1"/>
            </p:cNvCxnSpPr>
            <p:nvPr/>
          </p:nvCxnSpPr>
          <p:spPr bwMode="auto">
            <a:xfrm rot="17589434" flipH="1" flipV="1">
              <a:off x="7001912" y="2313408"/>
              <a:ext cx="65746" cy="1695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18" name="AutoShape 1794"/>
            <p:cNvCxnSpPr>
              <a:cxnSpLocks noChangeShapeType="1"/>
            </p:cNvCxnSpPr>
            <p:nvPr/>
          </p:nvCxnSpPr>
          <p:spPr bwMode="auto">
            <a:xfrm rot="17589434" flipH="1" flipV="1">
              <a:off x="7021291" y="2296799"/>
              <a:ext cx="62286" cy="1578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19" name="AutoShape 1795"/>
            <p:cNvCxnSpPr>
              <a:cxnSpLocks noChangeShapeType="1"/>
            </p:cNvCxnSpPr>
            <p:nvPr/>
          </p:nvCxnSpPr>
          <p:spPr bwMode="auto">
            <a:xfrm rot="17589434" flipH="1" flipV="1">
              <a:off x="7042747" y="2270500"/>
              <a:ext cx="63670" cy="1640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20" name="AutoShape 1796"/>
            <p:cNvCxnSpPr>
              <a:cxnSpLocks noChangeShapeType="1"/>
            </p:cNvCxnSpPr>
            <p:nvPr/>
          </p:nvCxnSpPr>
          <p:spPr bwMode="auto">
            <a:xfrm rot="17589434" flipH="1" flipV="1">
              <a:off x="7057973" y="2260120"/>
              <a:ext cx="54673" cy="1377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21" name="AutoShape 1797"/>
            <p:cNvCxnSpPr>
              <a:cxnSpLocks noChangeShapeType="1"/>
            </p:cNvCxnSpPr>
            <p:nvPr/>
          </p:nvCxnSpPr>
          <p:spPr bwMode="auto">
            <a:xfrm rot="17589434" flipH="1" flipV="1">
              <a:off x="7062817" y="2257353"/>
              <a:ext cx="37372" cy="9689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22" name="AutoShape 1798"/>
            <p:cNvCxnSpPr>
              <a:cxnSpLocks noChangeShapeType="1"/>
            </p:cNvCxnSpPr>
            <p:nvPr/>
          </p:nvCxnSpPr>
          <p:spPr bwMode="auto">
            <a:xfrm rot="8109433" flipH="1" flipV="1">
              <a:off x="7180476" y="2491968"/>
              <a:ext cx="1142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23" name="AutoShape 1799"/>
            <p:cNvCxnSpPr>
              <a:cxnSpLocks noChangeShapeType="1"/>
            </p:cNvCxnSpPr>
            <p:nvPr/>
          </p:nvCxnSpPr>
          <p:spPr bwMode="auto">
            <a:xfrm rot="8109433" flipV="1">
              <a:off x="6984606" y="2686439"/>
              <a:ext cx="11904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424" name="Arc 1800"/>
            <p:cNvSpPr>
              <a:spLocks/>
            </p:cNvSpPr>
            <p:nvPr/>
          </p:nvSpPr>
          <p:spPr bwMode="auto">
            <a:xfrm rot="8109433" flipH="1">
              <a:off x="7306442" y="2516882"/>
              <a:ext cx="54678" cy="539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425" name="Arc 1801"/>
            <p:cNvSpPr>
              <a:spLocks/>
            </p:cNvSpPr>
            <p:nvPr/>
          </p:nvSpPr>
          <p:spPr bwMode="auto">
            <a:xfrm rot="8109433">
              <a:off x="7065584" y="2754954"/>
              <a:ext cx="54678" cy="553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426" name="AutoShape 1802"/>
            <p:cNvCxnSpPr>
              <a:cxnSpLocks noChangeShapeType="1"/>
            </p:cNvCxnSpPr>
            <p:nvPr/>
          </p:nvCxnSpPr>
          <p:spPr bwMode="auto">
            <a:xfrm rot="17589434" flipV="1">
              <a:off x="7278761" y="2533491"/>
              <a:ext cx="84432" cy="332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27" name="AutoShape 1803"/>
            <p:cNvCxnSpPr>
              <a:cxnSpLocks noChangeShapeType="1"/>
            </p:cNvCxnSpPr>
            <p:nvPr/>
          </p:nvCxnSpPr>
          <p:spPr bwMode="auto">
            <a:xfrm rot="17589434" flipV="1">
              <a:off x="7224085" y="2521725"/>
              <a:ext cx="141182" cy="553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28" name="AutoShape 1804"/>
            <p:cNvCxnSpPr>
              <a:cxnSpLocks noChangeShapeType="1"/>
            </p:cNvCxnSpPr>
            <p:nvPr/>
          </p:nvCxnSpPr>
          <p:spPr bwMode="auto">
            <a:xfrm rot="17589434" flipV="1">
              <a:off x="7179099" y="2523800"/>
              <a:ext cx="179246" cy="705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29" name="AutoShape 1805"/>
            <p:cNvCxnSpPr>
              <a:cxnSpLocks noChangeShapeType="1"/>
            </p:cNvCxnSpPr>
            <p:nvPr/>
          </p:nvCxnSpPr>
          <p:spPr bwMode="auto">
            <a:xfrm rot="17589434" flipV="1">
              <a:off x="7152798" y="2551483"/>
              <a:ext cx="177169" cy="699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30" name="AutoShape 1806"/>
            <p:cNvCxnSpPr>
              <a:cxnSpLocks noChangeShapeType="1"/>
            </p:cNvCxnSpPr>
            <p:nvPr/>
          </p:nvCxnSpPr>
          <p:spPr bwMode="auto">
            <a:xfrm rot="17589434" flipV="1">
              <a:off x="7124421" y="2579166"/>
              <a:ext cx="175785" cy="692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31" name="AutoShape 1807"/>
            <p:cNvCxnSpPr>
              <a:cxnSpLocks noChangeShapeType="1"/>
            </p:cNvCxnSpPr>
            <p:nvPr/>
          </p:nvCxnSpPr>
          <p:spPr bwMode="auto">
            <a:xfrm rot="17589434" flipV="1">
              <a:off x="7086353" y="2662214"/>
              <a:ext cx="141182" cy="553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32" name="AutoShape 1808"/>
            <p:cNvCxnSpPr>
              <a:cxnSpLocks noChangeShapeType="1"/>
            </p:cNvCxnSpPr>
            <p:nvPr/>
          </p:nvCxnSpPr>
          <p:spPr bwMode="auto">
            <a:xfrm rot="17589434" flipV="1">
              <a:off x="7060745" y="2678132"/>
              <a:ext cx="139106" cy="553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33" name="AutoShape 1809"/>
            <p:cNvCxnSpPr>
              <a:cxnSpLocks noChangeShapeType="1"/>
            </p:cNvCxnSpPr>
            <p:nvPr/>
          </p:nvCxnSpPr>
          <p:spPr bwMode="auto">
            <a:xfrm rot="17589434" flipV="1">
              <a:off x="7030984" y="2689205"/>
              <a:ext cx="146718" cy="581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34" name="AutoShape 1810"/>
            <p:cNvCxnSpPr>
              <a:cxnSpLocks noChangeShapeType="1"/>
            </p:cNvCxnSpPr>
            <p:nvPr/>
          </p:nvCxnSpPr>
          <p:spPr bwMode="auto">
            <a:xfrm rot="17589434" flipV="1">
              <a:off x="7016449" y="2698202"/>
              <a:ext cx="125956" cy="491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35" name="AutoShape 1811"/>
            <p:cNvCxnSpPr>
              <a:cxnSpLocks noChangeShapeType="1"/>
            </p:cNvCxnSpPr>
            <p:nvPr/>
          </p:nvCxnSpPr>
          <p:spPr bwMode="auto">
            <a:xfrm rot="17589434" flipV="1">
              <a:off x="7004681" y="2712736"/>
              <a:ext cx="94813" cy="366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36" name="AutoShape 1812"/>
            <p:cNvCxnSpPr>
              <a:cxnSpLocks noChangeShapeType="1"/>
            </p:cNvCxnSpPr>
            <p:nvPr/>
          </p:nvCxnSpPr>
          <p:spPr bwMode="auto">
            <a:xfrm rot="17589434" flipV="1">
              <a:off x="7012292" y="2721042"/>
              <a:ext cx="31835" cy="124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37" name="AutoShape 1813"/>
            <p:cNvCxnSpPr>
              <a:cxnSpLocks noChangeShapeType="1"/>
            </p:cNvCxnSpPr>
            <p:nvPr/>
          </p:nvCxnSpPr>
          <p:spPr bwMode="auto">
            <a:xfrm rot="18900000" flipV="1">
              <a:off x="7134800" y="2609616"/>
              <a:ext cx="98966" cy="98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38" name="AutoShape 1814"/>
            <p:cNvCxnSpPr>
              <a:cxnSpLocks noChangeShapeType="1"/>
            </p:cNvCxnSpPr>
            <p:nvPr/>
          </p:nvCxnSpPr>
          <p:spPr bwMode="auto">
            <a:xfrm rot="18900000" flipV="1">
              <a:off x="6682153" y="3677480"/>
              <a:ext cx="89277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39" name="AutoShape 1815"/>
            <p:cNvCxnSpPr>
              <a:cxnSpLocks noChangeShapeType="1"/>
            </p:cNvCxnSpPr>
            <p:nvPr/>
          </p:nvCxnSpPr>
          <p:spPr bwMode="auto">
            <a:xfrm rot="18900000" flipV="1">
              <a:off x="6702915" y="3683014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40" name="AutoShape 1816"/>
            <p:cNvCxnSpPr>
              <a:cxnSpLocks noChangeShapeType="1"/>
            </p:cNvCxnSpPr>
            <p:nvPr/>
          </p:nvCxnSpPr>
          <p:spPr bwMode="auto">
            <a:xfrm rot="18900000" flipV="1">
              <a:off x="6734752" y="3660177"/>
              <a:ext cx="41524" cy="408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41" name="AutoShape 1817"/>
            <p:cNvCxnSpPr>
              <a:cxnSpLocks noChangeShapeType="1"/>
            </p:cNvCxnSpPr>
            <p:nvPr/>
          </p:nvCxnSpPr>
          <p:spPr bwMode="auto">
            <a:xfrm rot="18900000" flipH="1" flipV="1">
              <a:off x="6666231" y="3703778"/>
              <a:ext cx="26301" cy="235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42" name="AutoShape 1818"/>
            <p:cNvCxnSpPr>
              <a:cxnSpLocks noChangeShapeType="1"/>
            </p:cNvCxnSpPr>
            <p:nvPr/>
          </p:nvCxnSpPr>
          <p:spPr bwMode="auto">
            <a:xfrm rot="13500000" flipV="1">
              <a:off x="6127069" y="3808281"/>
              <a:ext cx="29761" cy="297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43" name="AutoShape 1819"/>
            <p:cNvCxnSpPr>
              <a:cxnSpLocks noChangeShapeType="1"/>
            </p:cNvCxnSpPr>
            <p:nvPr/>
          </p:nvCxnSpPr>
          <p:spPr bwMode="auto">
            <a:xfrm rot="18900000" flipH="1">
              <a:off x="6370005" y="3534912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44" name="AutoShape 1820"/>
            <p:cNvCxnSpPr>
              <a:cxnSpLocks noChangeShapeType="1"/>
            </p:cNvCxnSpPr>
            <p:nvPr/>
          </p:nvCxnSpPr>
          <p:spPr bwMode="auto">
            <a:xfrm rot="18900000" flipH="1">
              <a:off x="6336091" y="356813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45" name="AutoShape 1821"/>
            <p:cNvCxnSpPr>
              <a:cxnSpLocks noChangeShapeType="1"/>
            </p:cNvCxnSpPr>
            <p:nvPr/>
          </p:nvCxnSpPr>
          <p:spPr bwMode="auto">
            <a:xfrm rot="18900000" flipH="1">
              <a:off x="6302869" y="360135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46" name="AutoShape 1822"/>
            <p:cNvCxnSpPr>
              <a:cxnSpLocks noChangeShapeType="1"/>
            </p:cNvCxnSpPr>
            <p:nvPr/>
          </p:nvCxnSpPr>
          <p:spPr bwMode="auto">
            <a:xfrm rot="18900000" flipH="1">
              <a:off x="6270340" y="3634570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47" name="AutoShape 1823"/>
            <p:cNvCxnSpPr>
              <a:cxnSpLocks noChangeShapeType="1"/>
            </p:cNvCxnSpPr>
            <p:nvPr/>
          </p:nvCxnSpPr>
          <p:spPr bwMode="auto">
            <a:xfrm rot="18900000" flipH="1">
              <a:off x="6237118" y="3667789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48" name="AutoShape 1824"/>
            <p:cNvCxnSpPr>
              <a:cxnSpLocks noChangeShapeType="1"/>
            </p:cNvCxnSpPr>
            <p:nvPr/>
          </p:nvCxnSpPr>
          <p:spPr bwMode="auto">
            <a:xfrm rot="18900000" flipH="1">
              <a:off x="6203896" y="3701008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49" name="AutoShape 1825"/>
            <p:cNvCxnSpPr>
              <a:cxnSpLocks noChangeShapeType="1"/>
            </p:cNvCxnSpPr>
            <p:nvPr/>
          </p:nvCxnSpPr>
          <p:spPr bwMode="auto">
            <a:xfrm rot="18900000" flipH="1">
              <a:off x="6170674" y="373353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50" name="AutoShape 1826"/>
            <p:cNvCxnSpPr>
              <a:cxnSpLocks noChangeShapeType="1"/>
            </p:cNvCxnSpPr>
            <p:nvPr/>
          </p:nvCxnSpPr>
          <p:spPr bwMode="auto">
            <a:xfrm rot="18900000" flipH="1">
              <a:off x="6136068" y="3767447"/>
              <a:ext cx="50521" cy="5052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51" name="AutoShape 1827"/>
            <p:cNvCxnSpPr>
              <a:cxnSpLocks noChangeShapeType="1"/>
            </p:cNvCxnSpPr>
            <p:nvPr/>
          </p:nvCxnSpPr>
          <p:spPr bwMode="auto">
            <a:xfrm rot="18900000" flipH="1">
              <a:off x="6100770" y="3764679"/>
              <a:ext cx="41524" cy="415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52" name="AutoShape 1828"/>
            <p:cNvCxnSpPr>
              <a:cxnSpLocks noChangeShapeType="1"/>
            </p:cNvCxnSpPr>
            <p:nvPr/>
          </p:nvCxnSpPr>
          <p:spPr bwMode="auto">
            <a:xfrm rot="18900000" flipH="1">
              <a:off x="6404611" y="350446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53" name="AutoShape 1829"/>
            <p:cNvCxnSpPr>
              <a:cxnSpLocks noChangeShapeType="1"/>
            </p:cNvCxnSpPr>
            <p:nvPr/>
          </p:nvCxnSpPr>
          <p:spPr bwMode="auto">
            <a:xfrm rot="18900000" flipH="1">
              <a:off x="6815750" y="2905132"/>
              <a:ext cx="556422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54" name="AutoShape 1830"/>
            <p:cNvCxnSpPr>
              <a:cxnSpLocks noChangeShapeType="1"/>
            </p:cNvCxnSpPr>
            <p:nvPr/>
          </p:nvCxnSpPr>
          <p:spPr bwMode="auto">
            <a:xfrm rot="18900000" flipH="1">
              <a:off x="7336896" y="2584013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55" name="AutoShape 1831"/>
            <p:cNvCxnSpPr>
              <a:cxnSpLocks noChangeShapeType="1"/>
            </p:cNvCxnSpPr>
            <p:nvPr/>
          </p:nvCxnSpPr>
          <p:spPr bwMode="auto">
            <a:xfrm rot="18900000" flipH="1">
              <a:off x="7307828" y="2593700"/>
              <a:ext cx="50521" cy="5052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56" name="AutoShape 1832"/>
            <p:cNvCxnSpPr>
              <a:cxnSpLocks noChangeShapeType="1"/>
            </p:cNvCxnSpPr>
            <p:nvPr/>
          </p:nvCxnSpPr>
          <p:spPr bwMode="auto">
            <a:xfrm rot="18900000" flipH="1">
              <a:off x="7275991" y="2630380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57" name="AutoShape 1833"/>
            <p:cNvCxnSpPr>
              <a:cxnSpLocks noChangeShapeType="1"/>
            </p:cNvCxnSpPr>
            <p:nvPr/>
          </p:nvCxnSpPr>
          <p:spPr bwMode="auto">
            <a:xfrm rot="18900000" flipH="1">
              <a:off x="7242769" y="2663599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58" name="AutoShape 1834"/>
            <p:cNvCxnSpPr>
              <a:cxnSpLocks noChangeShapeType="1"/>
            </p:cNvCxnSpPr>
            <p:nvPr/>
          </p:nvCxnSpPr>
          <p:spPr bwMode="auto">
            <a:xfrm rot="18900000" flipH="1">
              <a:off x="7210239" y="2696818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59" name="AutoShape 1835"/>
            <p:cNvCxnSpPr>
              <a:cxnSpLocks noChangeShapeType="1"/>
            </p:cNvCxnSpPr>
            <p:nvPr/>
          </p:nvCxnSpPr>
          <p:spPr bwMode="auto">
            <a:xfrm rot="18900000" flipH="1">
              <a:off x="7177018" y="273003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60" name="AutoShape 1836"/>
            <p:cNvCxnSpPr>
              <a:cxnSpLocks noChangeShapeType="1"/>
            </p:cNvCxnSpPr>
            <p:nvPr/>
          </p:nvCxnSpPr>
          <p:spPr bwMode="auto">
            <a:xfrm rot="18900000" flipH="1">
              <a:off x="7143796" y="276325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61" name="AutoShape 1837"/>
            <p:cNvCxnSpPr>
              <a:cxnSpLocks noChangeShapeType="1"/>
            </p:cNvCxnSpPr>
            <p:nvPr/>
          </p:nvCxnSpPr>
          <p:spPr bwMode="auto">
            <a:xfrm rot="18900000" flipH="1">
              <a:off x="7110574" y="2795784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62" name="AutoShape 1838"/>
            <p:cNvCxnSpPr>
              <a:cxnSpLocks noChangeShapeType="1"/>
            </p:cNvCxnSpPr>
            <p:nvPr/>
          </p:nvCxnSpPr>
          <p:spPr bwMode="auto">
            <a:xfrm rot="18900000" flipH="1">
              <a:off x="7077352" y="2829003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63" name="AutoShape 1839"/>
            <p:cNvCxnSpPr>
              <a:cxnSpLocks noChangeShapeType="1"/>
            </p:cNvCxnSpPr>
            <p:nvPr/>
          </p:nvCxnSpPr>
          <p:spPr bwMode="auto">
            <a:xfrm rot="18900000" flipH="1">
              <a:off x="7044130" y="2862222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64" name="AutoShape 1840"/>
            <p:cNvCxnSpPr>
              <a:cxnSpLocks noChangeShapeType="1"/>
            </p:cNvCxnSpPr>
            <p:nvPr/>
          </p:nvCxnSpPr>
          <p:spPr bwMode="auto">
            <a:xfrm rot="18900000" flipH="1">
              <a:off x="7011601" y="289544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65" name="AutoShape 1841"/>
            <p:cNvCxnSpPr>
              <a:cxnSpLocks noChangeShapeType="1"/>
            </p:cNvCxnSpPr>
            <p:nvPr/>
          </p:nvCxnSpPr>
          <p:spPr bwMode="auto">
            <a:xfrm rot="18900000" flipH="1">
              <a:off x="6978379" y="292866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66" name="AutoShape 1842"/>
            <p:cNvCxnSpPr>
              <a:cxnSpLocks noChangeShapeType="1"/>
            </p:cNvCxnSpPr>
            <p:nvPr/>
          </p:nvCxnSpPr>
          <p:spPr bwMode="auto">
            <a:xfrm rot="18900000" flipH="1">
              <a:off x="6944465" y="2961880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67" name="AutoShape 1843"/>
            <p:cNvCxnSpPr>
              <a:cxnSpLocks noChangeShapeType="1"/>
            </p:cNvCxnSpPr>
            <p:nvPr/>
          </p:nvCxnSpPr>
          <p:spPr bwMode="auto">
            <a:xfrm rot="18900000" flipH="1">
              <a:off x="6911935" y="299440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68" name="AutoShape 1844"/>
            <p:cNvCxnSpPr>
              <a:cxnSpLocks noChangeShapeType="1"/>
            </p:cNvCxnSpPr>
            <p:nvPr/>
          </p:nvCxnSpPr>
          <p:spPr bwMode="auto">
            <a:xfrm rot="18900000" flipH="1">
              <a:off x="6878714" y="3027626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69" name="AutoShape 1845"/>
            <p:cNvCxnSpPr>
              <a:cxnSpLocks noChangeShapeType="1"/>
            </p:cNvCxnSpPr>
            <p:nvPr/>
          </p:nvCxnSpPr>
          <p:spPr bwMode="auto">
            <a:xfrm rot="18900000" flipH="1">
              <a:off x="6845492" y="3061538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70" name="AutoShape 1846"/>
            <p:cNvCxnSpPr>
              <a:cxnSpLocks noChangeShapeType="1"/>
            </p:cNvCxnSpPr>
            <p:nvPr/>
          </p:nvCxnSpPr>
          <p:spPr bwMode="auto">
            <a:xfrm rot="18900000" flipH="1">
              <a:off x="6812962" y="309406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71" name="AutoShape 1847"/>
            <p:cNvCxnSpPr>
              <a:cxnSpLocks noChangeShapeType="1"/>
            </p:cNvCxnSpPr>
            <p:nvPr/>
          </p:nvCxnSpPr>
          <p:spPr bwMode="auto">
            <a:xfrm rot="18900000" flipH="1">
              <a:off x="6779048" y="3127284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72" name="AutoShape 1848"/>
            <p:cNvCxnSpPr>
              <a:cxnSpLocks noChangeShapeType="1"/>
            </p:cNvCxnSpPr>
            <p:nvPr/>
          </p:nvCxnSpPr>
          <p:spPr bwMode="auto">
            <a:xfrm rot="18900000" flipH="1">
              <a:off x="6745826" y="3160503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73" name="AutoShape 1849"/>
            <p:cNvCxnSpPr>
              <a:cxnSpLocks noChangeShapeType="1"/>
            </p:cNvCxnSpPr>
            <p:nvPr/>
          </p:nvCxnSpPr>
          <p:spPr bwMode="auto">
            <a:xfrm rot="18900000" flipH="1">
              <a:off x="6713297" y="3193723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74" name="AutoShape 1850"/>
            <p:cNvCxnSpPr>
              <a:cxnSpLocks noChangeShapeType="1"/>
            </p:cNvCxnSpPr>
            <p:nvPr/>
          </p:nvCxnSpPr>
          <p:spPr bwMode="auto">
            <a:xfrm rot="18900000" flipH="1">
              <a:off x="6680075" y="3226942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75" name="AutoShape 1851"/>
            <p:cNvCxnSpPr>
              <a:cxnSpLocks noChangeShapeType="1"/>
            </p:cNvCxnSpPr>
            <p:nvPr/>
          </p:nvCxnSpPr>
          <p:spPr bwMode="auto">
            <a:xfrm rot="18900000" flipH="1">
              <a:off x="6646853" y="326016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76" name="AutoShape 1852"/>
            <p:cNvCxnSpPr>
              <a:cxnSpLocks noChangeShapeType="1"/>
            </p:cNvCxnSpPr>
            <p:nvPr/>
          </p:nvCxnSpPr>
          <p:spPr bwMode="auto">
            <a:xfrm rot="18900000" flipH="1">
              <a:off x="6613631" y="3292688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77" name="AutoShape 1853"/>
            <p:cNvCxnSpPr>
              <a:cxnSpLocks noChangeShapeType="1"/>
            </p:cNvCxnSpPr>
            <p:nvPr/>
          </p:nvCxnSpPr>
          <p:spPr bwMode="auto">
            <a:xfrm rot="18900000" flipH="1">
              <a:off x="6580410" y="3325908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78" name="AutoShape 1854"/>
            <p:cNvCxnSpPr>
              <a:cxnSpLocks noChangeShapeType="1"/>
            </p:cNvCxnSpPr>
            <p:nvPr/>
          </p:nvCxnSpPr>
          <p:spPr bwMode="auto">
            <a:xfrm rot="18900000" flipH="1">
              <a:off x="6500819" y="3378501"/>
              <a:ext cx="140490" cy="1405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79" name="AutoShape 1855"/>
            <p:cNvCxnSpPr>
              <a:cxnSpLocks noChangeShapeType="1"/>
            </p:cNvCxnSpPr>
            <p:nvPr/>
          </p:nvCxnSpPr>
          <p:spPr bwMode="auto">
            <a:xfrm rot="18900000" flipH="1">
              <a:off x="6481439" y="3405493"/>
              <a:ext cx="114191" cy="1142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480" name="Arc 1856"/>
            <p:cNvSpPr>
              <a:spLocks/>
            </p:cNvSpPr>
            <p:nvPr/>
          </p:nvSpPr>
          <p:spPr bwMode="auto">
            <a:xfrm rot="18900000">
              <a:off x="6117379" y="3193724"/>
              <a:ext cx="46372" cy="47753"/>
            </a:xfrm>
            <a:custGeom>
              <a:avLst/>
              <a:gdLst>
                <a:gd name="G0" fmla="+- 4112 0 0"/>
                <a:gd name="G1" fmla="+- 21600 0 0"/>
                <a:gd name="G2" fmla="+- 21600 0 0"/>
                <a:gd name="T0" fmla="*/ 0 w 25712"/>
                <a:gd name="T1" fmla="*/ 395 h 21600"/>
                <a:gd name="T2" fmla="*/ 25712 w 25712"/>
                <a:gd name="T3" fmla="*/ 21600 h 21600"/>
                <a:gd name="T4" fmla="*/ 4112 w 2571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12" h="21600" fill="none" extrusionOk="0">
                  <a:moveTo>
                    <a:pt x="0" y="395"/>
                  </a:moveTo>
                  <a:cubicBezTo>
                    <a:pt x="1354" y="132"/>
                    <a:pt x="2731" y="-1"/>
                    <a:pt x="4112" y="0"/>
                  </a:cubicBezTo>
                  <a:cubicBezTo>
                    <a:pt x="16041" y="0"/>
                    <a:pt x="25712" y="9670"/>
                    <a:pt x="25712" y="21600"/>
                  </a:cubicBezTo>
                </a:path>
                <a:path w="25712" h="21600" stroke="0" extrusionOk="0">
                  <a:moveTo>
                    <a:pt x="0" y="395"/>
                  </a:moveTo>
                  <a:cubicBezTo>
                    <a:pt x="1354" y="132"/>
                    <a:pt x="2731" y="-1"/>
                    <a:pt x="4112" y="0"/>
                  </a:cubicBezTo>
                  <a:cubicBezTo>
                    <a:pt x="16041" y="0"/>
                    <a:pt x="25712" y="9670"/>
                    <a:pt x="25712" y="21600"/>
                  </a:cubicBezTo>
                  <a:lnTo>
                    <a:pt x="4112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481" name="AutoShape 1857"/>
            <p:cNvCxnSpPr>
              <a:cxnSpLocks noChangeShapeType="1"/>
            </p:cNvCxnSpPr>
            <p:nvPr/>
          </p:nvCxnSpPr>
          <p:spPr bwMode="auto">
            <a:xfrm rot="18900000" flipV="1">
              <a:off x="6176212" y="3307916"/>
              <a:ext cx="7751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82" name="AutoShape 1858"/>
            <p:cNvCxnSpPr>
              <a:cxnSpLocks noChangeShapeType="1"/>
            </p:cNvCxnSpPr>
            <p:nvPr/>
          </p:nvCxnSpPr>
          <p:spPr bwMode="auto">
            <a:xfrm rot="18900000" flipV="1">
              <a:off x="5865450" y="3443558"/>
              <a:ext cx="79588" cy="789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83" name="AutoShape 1859"/>
            <p:cNvCxnSpPr>
              <a:cxnSpLocks noChangeShapeType="1"/>
            </p:cNvCxnSpPr>
            <p:nvPr/>
          </p:nvCxnSpPr>
          <p:spPr bwMode="auto">
            <a:xfrm rot="18900000" flipV="1">
              <a:off x="5877218" y="3413797"/>
              <a:ext cx="128725" cy="1294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84" name="AutoShape 1860"/>
            <p:cNvCxnSpPr>
              <a:cxnSpLocks noChangeShapeType="1"/>
            </p:cNvCxnSpPr>
            <p:nvPr/>
          </p:nvCxnSpPr>
          <p:spPr bwMode="auto">
            <a:xfrm rot="18900000" flipV="1">
              <a:off x="5916669" y="3383346"/>
              <a:ext cx="122496" cy="1225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85" name="AutoShape 1861"/>
            <p:cNvCxnSpPr>
              <a:cxnSpLocks noChangeShapeType="1"/>
            </p:cNvCxnSpPr>
            <p:nvPr/>
          </p:nvCxnSpPr>
          <p:spPr bwMode="auto">
            <a:xfrm rot="18900000" flipV="1">
              <a:off x="5964424" y="3340439"/>
              <a:ext cx="102426" cy="1024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86" name="AutoShape 1862"/>
            <p:cNvCxnSpPr>
              <a:cxnSpLocks noChangeShapeType="1"/>
            </p:cNvCxnSpPr>
            <p:nvPr/>
          </p:nvCxnSpPr>
          <p:spPr bwMode="auto">
            <a:xfrm rot="18900000" flipV="1">
              <a:off x="6001107" y="3301683"/>
              <a:ext cx="102426" cy="1017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87" name="AutoShape 1863"/>
            <p:cNvCxnSpPr>
              <a:cxnSpLocks noChangeShapeType="1"/>
            </p:cNvCxnSpPr>
            <p:nvPr/>
          </p:nvCxnSpPr>
          <p:spPr bwMode="auto">
            <a:xfrm rot="18900000" flipV="1">
              <a:off x="6037097" y="3263619"/>
              <a:ext cx="101734" cy="1017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88" name="AutoShape 1864"/>
            <p:cNvCxnSpPr>
              <a:cxnSpLocks noChangeShapeType="1"/>
            </p:cNvCxnSpPr>
            <p:nvPr/>
          </p:nvCxnSpPr>
          <p:spPr bwMode="auto">
            <a:xfrm rot="18900000" flipV="1">
              <a:off x="6076548" y="3233169"/>
              <a:ext cx="96197" cy="9551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89" name="AutoShape 1865"/>
            <p:cNvCxnSpPr>
              <a:cxnSpLocks noChangeShapeType="1"/>
            </p:cNvCxnSpPr>
            <p:nvPr/>
          </p:nvCxnSpPr>
          <p:spPr bwMode="auto">
            <a:xfrm rot="18900000" flipV="1">
              <a:off x="6122227" y="3229709"/>
              <a:ext cx="75435" cy="754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90" name="AutoShape 1866"/>
            <p:cNvCxnSpPr>
              <a:cxnSpLocks noChangeShapeType="1"/>
            </p:cNvCxnSpPr>
            <p:nvPr/>
          </p:nvCxnSpPr>
          <p:spPr bwMode="auto">
            <a:xfrm rot="18900000" flipV="1">
              <a:off x="6169982" y="3250472"/>
              <a:ext cx="56057" cy="553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491" name="Arc 1867"/>
            <p:cNvSpPr>
              <a:spLocks/>
            </p:cNvSpPr>
            <p:nvPr/>
          </p:nvSpPr>
          <p:spPr bwMode="auto">
            <a:xfrm rot="18900000" flipH="1">
              <a:off x="5855068" y="3453940"/>
              <a:ext cx="56057" cy="50525"/>
            </a:xfrm>
            <a:custGeom>
              <a:avLst/>
              <a:gdLst>
                <a:gd name="G0" fmla="+- 2180 0 0"/>
                <a:gd name="G1" fmla="+- 21600 0 0"/>
                <a:gd name="G2" fmla="+- 21600 0 0"/>
                <a:gd name="T0" fmla="*/ 0 w 23780"/>
                <a:gd name="T1" fmla="*/ 110 h 21600"/>
                <a:gd name="T2" fmla="*/ 23780 w 23780"/>
                <a:gd name="T3" fmla="*/ 21600 h 21600"/>
                <a:gd name="T4" fmla="*/ 2180 w 237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0" h="21600" fill="none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</a:path>
                <a:path w="23780" h="21600" stroke="0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  <a:lnTo>
                    <a:pt x="218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492" name="AutoShape 1868"/>
            <p:cNvCxnSpPr>
              <a:cxnSpLocks noChangeShapeType="1"/>
            </p:cNvCxnSpPr>
            <p:nvPr/>
          </p:nvCxnSpPr>
          <p:spPr bwMode="auto">
            <a:xfrm rot="18900000" flipH="1">
              <a:off x="5970651" y="1255241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93" name="AutoShape 1869"/>
            <p:cNvCxnSpPr>
              <a:cxnSpLocks noChangeShapeType="1"/>
            </p:cNvCxnSpPr>
            <p:nvPr/>
          </p:nvCxnSpPr>
          <p:spPr bwMode="auto">
            <a:xfrm rot="18900000" flipH="1">
              <a:off x="5980341" y="1109907"/>
              <a:ext cx="35295" cy="352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94" name="AutoShape 1870"/>
            <p:cNvCxnSpPr>
              <a:cxnSpLocks noChangeShapeType="1"/>
            </p:cNvCxnSpPr>
            <p:nvPr/>
          </p:nvCxnSpPr>
          <p:spPr bwMode="auto">
            <a:xfrm rot="18900000" flipH="1">
              <a:off x="6013565" y="1110597"/>
              <a:ext cx="107270" cy="1072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95" name="AutoShape 1871"/>
            <p:cNvCxnSpPr>
              <a:cxnSpLocks noChangeShapeType="1"/>
            </p:cNvCxnSpPr>
            <p:nvPr/>
          </p:nvCxnSpPr>
          <p:spPr bwMode="auto">
            <a:xfrm rot="18900000" flipH="1">
              <a:off x="6075162" y="1134821"/>
              <a:ext cx="59518" cy="588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96" name="AutoShape 1872"/>
            <p:cNvCxnSpPr>
              <a:cxnSpLocks noChangeShapeType="1"/>
            </p:cNvCxnSpPr>
            <p:nvPr/>
          </p:nvCxnSpPr>
          <p:spPr bwMode="auto">
            <a:xfrm rot="18900000" flipH="1">
              <a:off x="5857143" y="899519"/>
              <a:ext cx="34603" cy="339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97" name="AutoShape 1873"/>
            <p:cNvCxnSpPr>
              <a:cxnSpLocks noChangeShapeType="1"/>
            </p:cNvCxnSpPr>
            <p:nvPr/>
          </p:nvCxnSpPr>
          <p:spPr bwMode="auto">
            <a:xfrm rot="18900000" flipH="1">
              <a:off x="5823921" y="927893"/>
              <a:ext cx="37372" cy="38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98" name="AutoShape 1874"/>
            <p:cNvCxnSpPr>
              <a:cxnSpLocks noChangeShapeType="1"/>
            </p:cNvCxnSpPr>
            <p:nvPr/>
          </p:nvCxnSpPr>
          <p:spPr bwMode="auto">
            <a:xfrm rot="18900000" flipH="1">
              <a:off x="6116689" y="1313375"/>
              <a:ext cx="41524" cy="4221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99" name="AutoShape 1875"/>
            <p:cNvCxnSpPr>
              <a:cxnSpLocks noChangeShapeType="1"/>
            </p:cNvCxnSpPr>
            <p:nvPr/>
          </p:nvCxnSpPr>
          <p:spPr bwMode="auto">
            <a:xfrm rot="18900000" flipH="1">
              <a:off x="6658619" y="1143126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00" name="AutoShape 1876"/>
            <p:cNvCxnSpPr>
              <a:cxnSpLocks noChangeShapeType="1"/>
            </p:cNvCxnSpPr>
            <p:nvPr/>
          </p:nvCxnSpPr>
          <p:spPr bwMode="auto">
            <a:xfrm rot="18900000" flipH="1">
              <a:off x="6633011" y="1165964"/>
              <a:ext cx="49137" cy="48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01" name="AutoShape 1877"/>
            <p:cNvCxnSpPr>
              <a:cxnSpLocks noChangeShapeType="1"/>
            </p:cNvCxnSpPr>
            <p:nvPr/>
          </p:nvCxnSpPr>
          <p:spPr bwMode="auto">
            <a:xfrm rot="18900000" flipH="1">
              <a:off x="6432296" y="1370124"/>
              <a:ext cx="48445" cy="48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02" name="AutoShape 1878"/>
            <p:cNvCxnSpPr>
              <a:cxnSpLocks noChangeShapeType="1"/>
            </p:cNvCxnSpPr>
            <p:nvPr/>
          </p:nvCxnSpPr>
          <p:spPr bwMode="auto">
            <a:xfrm rot="18900000" flipH="1">
              <a:off x="6407379" y="1395039"/>
              <a:ext cx="48445" cy="48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03" name="AutoShape 1879"/>
            <p:cNvCxnSpPr>
              <a:cxnSpLocks noChangeShapeType="1"/>
            </p:cNvCxnSpPr>
            <p:nvPr/>
          </p:nvCxnSpPr>
          <p:spPr bwMode="auto">
            <a:xfrm rot="18900000" flipH="1">
              <a:off x="6382463" y="1419953"/>
              <a:ext cx="48445" cy="48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04" name="AutoShape 1880"/>
            <p:cNvCxnSpPr>
              <a:cxnSpLocks noChangeShapeType="1"/>
            </p:cNvCxnSpPr>
            <p:nvPr/>
          </p:nvCxnSpPr>
          <p:spPr bwMode="auto">
            <a:xfrm rot="18900000" flipH="1">
              <a:off x="6357547" y="1444868"/>
              <a:ext cx="48445" cy="48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05" name="AutoShape 1881"/>
            <p:cNvCxnSpPr>
              <a:cxnSpLocks noChangeShapeType="1"/>
            </p:cNvCxnSpPr>
            <p:nvPr/>
          </p:nvCxnSpPr>
          <p:spPr bwMode="auto">
            <a:xfrm rot="18900000" flipH="1">
              <a:off x="6332630" y="1469782"/>
              <a:ext cx="48445" cy="48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06" name="AutoShape 1882"/>
            <p:cNvCxnSpPr>
              <a:cxnSpLocks noChangeShapeType="1"/>
            </p:cNvCxnSpPr>
            <p:nvPr/>
          </p:nvCxnSpPr>
          <p:spPr bwMode="auto">
            <a:xfrm rot="18900000" flipH="1">
              <a:off x="6309790" y="1487776"/>
              <a:ext cx="48445" cy="491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07" name="AutoShape 1883"/>
            <p:cNvCxnSpPr>
              <a:cxnSpLocks noChangeShapeType="1"/>
            </p:cNvCxnSpPr>
            <p:nvPr/>
          </p:nvCxnSpPr>
          <p:spPr bwMode="auto">
            <a:xfrm rot="18900000" flipH="1">
              <a:off x="6693916" y="1146587"/>
              <a:ext cx="23530" cy="242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08" name="AutoShape 1884"/>
            <p:cNvCxnSpPr>
              <a:cxnSpLocks noChangeShapeType="1"/>
            </p:cNvCxnSpPr>
            <p:nvPr/>
          </p:nvCxnSpPr>
          <p:spPr bwMode="auto">
            <a:xfrm rot="18900000" flipH="1">
              <a:off x="6361698" y="838617"/>
              <a:ext cx="20070" cy="2007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09" name="AutoShape 1885"/>
            <p:cNvCxnSpPr>
              <a:cxnSpLocks noChangeShapeType="1"/>
            </p:cNvCxnSpPr>
            <p:nvPr/>
          </p:nvCxnSpPr>
          <p:spPr bwMode="auto">
            <a:xfrm rot="18900000" flipH="1">
              <a:off x="6347164" y="857303"/>
              <a:ext cx="17302" cy="179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10" name="AutoShape 1886"/>
            <p:cNvCxnSpPr>
              <a:cxnSpLocks noChangeShapeType="1"/>
            </p:cNvCxnSpPr>
            <p:nvPr/>
          </p:nvCxnSpPr>
          <p:spPr bwMode="auto">
            <a:xfrm rot="18900000">
              <a:off x="6105613" y="990873"/>
              <a:ext cx="28377" cy="491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11" name="AutoShape 1887"/>
            <p:cNvCxnSpPr>
              <a:cxnSpLocks noChangeShapeType="1"/>
            </p:cNvCxnSpPr>
            <p:nvPr/>
          </p:nvCxnSpPr>
          <p:spPr bwMode="auto">
            <a:xfrm rot="18900000">
              <a:off x="6121532" y="959038"/>
              <a:ext cx="141885" cy="2456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12" name="AutoShape 1888"/>
            <p:cNvCxnSpPr>
              <a:cxnSpLocks noChangeShapeType="1"/>
            </p:cNvCxnSpPr>
            <p:nvPr/>
          </p:nvCxnSpPr>
          <p:spPr bwMode="auto">
            <a:xfrm rot="18900000">
              <a:off x="6135374" y="1036549"/>
              <a:ext cx="107279" cy="1861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13" name="AutoShape 1889"/>
            <p:cNvCxnSpPr>
              <a:cxnSpLocks noChangeShapeType="1"/>
            </p:cNvCxnSpPr>
            <p:nvPr/>
          </p:nvCxnSpPr>
          <p:spPr bwMode="auto">
            <a:xfrm rot="18900000">
              <a:off x="6167212" y="1133439"/>
              <a:ext cx="56062" cy="975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14" name="AutoShape 1890"/>
            <p:cNvCxnSpPr>
              <a:cxnSpLocks noChangeShapeType="1"/>
            </p:cNvCxnSpPr>
            <p:nvPr/>
          </p:nvCxnSpPr>
          <p:spPr bwMode="auto">
            <a:xfrm rot="18900000">
              <a:off x="6217737" y="970803"/>
              <a:ext cx="94821" cy="1647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15" name="AutoShape 1891"/>
            <p:cNvCxnSpPr>
              <a:cxnSpLocks noChangeShapeType="1"/>
            </p:cNvCxnSpPr>
            <p:nvPr/>
          </p:nvCxnSpPr>
          <p:spPr bwMode="auto">
            <a:xfrm rot="18900000">
              <a:off x="6128453" y="1171503"/>
              <a:ext cx="56062" cy="968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16" name="AutoShape 1892"/>
            <p:cNvCxnSpPr>
              <a:cxnSpLocks noChangeShapeType="1"/>
            </p:cNvCxnSpPr>
            <p:nvPr/>
          </p:nvCxnSpPr>
          <p:spPr bwMode="auto">
            <a:xfrm rot="18900000">
              <a:off x="6127069" y="1195033"/>
              <a:ext cx="91360" cy="1584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17" name="AutoShape 1893"/>
            <p:cNvCxnSpPr>
              <a:cxnSpLocks noChangeShapeType="1"/>
            </p:cNvCxnSpPr>
            <p:nvPr/>
          </p:nvCxnSpPr>
          <p:spPr bwMode="auto">
            <a:xfrm rot="18900000">
              <a:off x="6241961" y="1297459"/>
              <a:ext cx="56754" cy="982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18" name="AutoShape 1894"/>
            <p:cNvCxnSpPr>
              <a:cxnSpLocks noChangeShapeType="1"/>
            </p:cNvCxnSpPr>
            <p:nvPr/>
          </p:nvCxnSpPr>
          <p:spPr bwMode="auto">
            <a:xfrm rot="18900000">
              <a:off x="6299407" y="1369434"/>
              <a:ext cx="42219" cy="733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19" name="AutoShape 1895"/>
            <p:cNvCxnSpPr>
              <a:cxnSpLocks noChangeShapeType="1"/>
            </p:cNvCxnSpPr>
            <p:nvPr/>
          </p:nvCxnSpPr>
          <p:spPr bwMode="auto">
            <a:xfrm rot="18900000">
              <a:off x="6360313" y="1355593"/>
              <a:ext cx="24224" cy="41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20" name="AutoShape 1896"/>
            <p:cNvCxnSpPr>
              <a:cxnSpLocks noChangeShapeType="1"/>
            </p:cNvCxnSpPr>
            <p:nvPr/>
          </p:nvCxnSpPr>
          <p:spPr bwMode="auto">
            <a:xfrm rot="18900000">
              <a:off x="6343703" y="1001254"/>
              <a:ext cx="38067" cy="657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21" name="AutoShape 1897"/>
            <p:cNvCxnSpPr>
              <a:cxnSpLocks noChangeShapeType="1"/>
            </p:cNvCxnSpPr>
            <p:nvPr/>
          </p:nvCxnSpPr>
          <p:spPr bwMode="auto">
            <a:xfrm rot="18900000">
              <a:off x="6392843" y="975648"/>
              <a:ext cx="28377" cy="4982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22" name="AutoShape 1898"/>
            <p:cNvCxnSpPr>
              <a:cxnSpLocks noChangeShapeType="1"/>
            </p:cNvCxnSpPr>
            <p:nvPr/>
          </p:nvCxnSpPr>
          <p:spPr bwMode="auto">
            <a:xfrm rot="18900000">
              <a:off x="6221197" y="977724"/>
              <a:ext cx="22148" cy="38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23" name="AutoShape 1899"/>
            <p:cNvCxnSpPr>
              <a:cxnSpLocks noChangeShapeType="1"/>
            </p:cNvCxnSpPr>
            <p:nvPr/>
          </p:nvCxnSpPr>
          <p:spPr bwMode="auto">
            <a:xfrm rot="18900000">
              <a:off x="6259264" y="939660"/>
              <a:ext cx="22148" cy="38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24" name="AutoShape 1900"/>
            <p:cNvCxnSpPr>
              <a:cxnSpLocks noChangeShapeType="1"/>
            </p:cNvCxnSpPr>
            <p:nvPr/>
          </p:nvCxnSpPr>
          <p:spPr bwMode="auto">
            <a:xfrm rot="18900000">
              <a:off x="6290409" y="907133"/>
              <a:ext cx="16611" cy="29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25" name="AutoShape 1901"/>
            <p:cNvCxnSpPr>
              <a:cxnSpLocks noChangeShapeType="1"/>
            </p:cNvCxnSpPr>
            <p:nvPr/>
          </p:nvCxnSpPr>
          <p:spPr bwMode="auto">
            <a:xfrm rot="18900000">
              <a:off x="6321555" y="872529"/>
              <a:ext cx="16611" cy="29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26" name="AutoShape 1902"/>
            <p:cNvCxnSpPr>
              <a:cxnSpLocks noChangeShapeType="1"/>
            </p:cNvCxnSpPr>
            <p:nvPr/>
          </p:nvCxnSpPr>
          <p:spPr bwMode="auto">
            <a:xfrm rot="18900000">
              <a:off x="5932583" y="826161"/>
              <a:ext cx="25608" cy="456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27" name="AutoShape 1903"/>
            <p:cNvCxnSpPr>
              <a:cxnSpLocks noChangeShapeType="1"/>
            </p:cNvCxnSpPr>
            <p:nvPr/>
          </p:nvCxnSpPr>
          <p:spPr bwMode="auto">
            <a:xfrm rot="18900000">
              <a:off x="5895208" y="858688"/>
              <a:ext cx="26301" cy="456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28" name="AutoShape 1904"/>
            <p:cNvCxnSpPr>
              <a:cxnSpLocks noChangeShapeType="1"/>
            </p:cNvCxnSpPr>
            <p:nvPr/>
          </p:nvCxnSpPr>
          <p:spPr bwMode="auto">
            <a:xfrm rot="18900000" flipH="1">
              <a:off x="7415799" y="1912013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29" name="AutoShape 1905"/>
            <p:cNvCxnSpPr>
              <a:cxnSpLocks noChangeShapeType="1"/>
            </p:cNvCxnSpPr>
            <p:nvPr/>
          </p:nvCxnSpPr>
          <p:spPr bwMode="auto">
            <a:xfrm rot="18900000" flipH="1">
              <a:off x="7390883" y="1934159"/>
              <a:ext cx="48445" cy="491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30" name="AutoShape 1906"/>
            <p:cNvCxnSpPr>
              <a:cxnSpLocks noChangeShapeType="1"/>
            </p:cNvCxnSpPr>
            <p:nvPr/>
          </p:nvCxnSpPr>
          <p:spPr bwMode="auto">
            <a:xfrm rot="18900000" flipH="1">
              <a:off x="7187399" y="2136935"/>
              <a:ext cx="48445" cy="48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31" name="AutoShape 1907"/>
            <p:cNvCxnSpPr>
              <a:cxnSpLocks noChangeShapeType="1"/>
            </p:cNvCxnSpPr>
            <p:nvPr/>
          </p:nvCxnSpPr>
          <p:spPr bwMode="auto">
            <a:xfrm rot="18900000" flipH="1">
              <a:off x="7162483" y="2161850"/>
              <a:ext cx="48445" cy="48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32" name="AutoShape 1908"/>
            <p:cNvCxnSpPr>
              <a:cxnSpLocks noChangeShapeType="1"/>
            </p:cNvCxnSpPr>
            <p:nvPr/>
          </p:nvCxnSpPr>
          <p:spPr bwMode="auto">
            <a:xfrm rot="18900000" flipH="1">
              <a:off x="7137567" y="2186764"/>
              <a:ext cx="48445" cy="48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33" name="AutoShape 1909"/>
            <p:cNvCxnSpPr>
              <a:cxnSpLocks noChangeShapeType="1"/>
            </p:cNvCxnSpPr>
            <p:nvPr/>
          </p:nvCxnSpPr>
          <p:spPr bwMode="auto">
            <a:xfrm rot="18900000" flipH="1">
              <a:off x="7112650" y="2211679"/>
              <a:ext cx="48445" cy="48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34" name="AutoShape 1910"/>
            <p:cNvCxnSpPr>
              <a:cxnSpLocks noChangeShapeType="1"/>
            </p:cNvCxnSpPr>
            <p:nvPr/>
          </p:nvCxnSpPr>
          <p:spPr bwMode="auto">
            <a:xfrm rot="18900000" flipH="1">
              <a:off x="7094655" y="2233825"/>
              <a:ext cx="34603" cy="346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35" name="AutoShape 1911"/>
            <p:cNvCxnSpPr>
              <a:cxnSpLocks noChangeShapeType="1"/>
            </p:cNvCxnSpPr>
            <p:nvPr/>
          </p:nvCxnSpPr>
          <p:spPr bwMode="auto">
            <a:xfrm rot="18900000" flipH="1">
              <a:off x="7450404" y="1914782"/>
              <a:ext cx="24222" cy="235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36" name="AutoShape 1912"/>
            <p:cNvCxnSpPr>
              <a:cxnSpLocks noChangeShapeType="1"/>
            </p:cNvCxnSpPr>
            <p:nvPr/>
          </p:nvCxnSpPr>
          <p:spPr bwMode="auto">
            <a:xfrm rot="18900000" flipH="1">
              <a:off x="7358354" y="1953537"/>
              <a:ext cx="61594" cy="615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37" name="AutoShape 1913"/>
            <p:cNvCxnSpPr>
              <a:cxnSpLocks noChangeShapeType="1"/>
            </p:cNvCxnSpPr>
            <p:nvPr/>
          </p:nvCxnSpPr>
          <p:spPr bwMode="auto">
            <a:xfrm rot="18900000" flipH="1">
              <a:off x="7287065" y="2033817"/>
              <a:ext cx="52597" cy="526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38" name="AutoShape 1914"/>
            <p:cNvCxnSpPr>
              <a:cxnSpLocks noChangeShapeType="1"/>
            </p:cNvCxnSpPr>
            <p:nvPr/>
          </p:nvCxnSpPr>
          <p:spPr bwMode="auto">
            <a:xfrm rot="18900000" flipH="1">
              <a:off x="7260072" y="2056655"/>
              <a:ext cx="56750" cy="567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39" name="AutoShape 1915"/>
            <p:cNvCxnSpPr>
              <a:cxnSpLocks noChangeShapeType="1"/>
            </p:cNvCxnSpPr>
            <p:nvPr/>
          </p:nvCxnSpPr>
          <p:spPr bwMode="auto">
            <a:xfrm rot="18900000" flipH="1">
              <a:off x="7235156" y="2082954"/>
              <a:ext cx="54673" cy="539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40" name="AutoShape 1916"/>
            <p:cNvCxnSpPr>
              <a:cxnSpLocks noChangeShapeType="1"/>
            </p:cNvCxnSpPr>
            <p:nvPr/>
          </p:nvCxnSpPr>
          <p:spPr bwMode="auto">
            <a:xfrm rot="18900000" flipH="1">
              <a:off x="7210932" y="2101640"/>
              <a:ext cx="54673" cy="546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41" name="AutoShape 1917"/>
            <p:cNvCxnSpPr>
              <a:cxnSpLocks noChangeShapeType="1"/>
            </p:cNvCxnSpPr>
            <p:nvPr/>
          </p:nvCxnSpPr>
          <p:spPr bwMode="auto">
            <a:xfrm rot="18900000" flipH="1">
              <a:off x="7336206" y="1974299"/>
              <a:ext cx="61594" cy="615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42" name="AutoShape 1918"/>
            <p:cNvCxnSpPr>
              <a:cxnSpLocks noChangeShapeType="1"/>
            </p:cNvCxnSpPr>
            <p:nvPr/>
          </p:nvCxnSpPr>
          <p:spPr bwMode="auto">
            <a:xfrm rot="18900000" flipH="1">
              <a:off x="7308521" y="2003366"/>
              <a:ext cx="61594" cy="615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43" name="AutoShape 1919"/>
            <p:cNvCxnSpPr>
              <a:cxnSpLocks noChangeShapeType="1"/>
            </p:cNvCxnSpPr>
            <p:nvPr/>
          </p:nvCxnSpPr>
          <p:spPr bwMode="auto">
            <a:xfrm rot="18900000" flipH="1">
              <a:off x="7658734" y="1696779"/>
              <a:ext cx="50521" cy="865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44" name="AutoShape 1920"/>
            <p:cNvCxnSpPr>
              <a:cxnSpLocks noChangeShapeType="1"/>
            </p:cNvCxnSpPr>
            <p:nvPr/>
          </p:nvCxnSpPr>
          <p:spPr bwMode="auto">
            <a:xfrm rot="18900000" flipH="1">
              <a:off x="7612361" y="1747300"/>
              <a:ext cx="47753" cy="823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45" name="AutoShape 1921"/>
            <p:cNvCxnSpPr>
              <a:cxnSpLocks noChangeShapeType="1"/>
            </p:cNvCxnSpPr>
            <p:nvPr/>
          </p:nvCxnSpPr>
          <p:spPr bwMode="auto">
            <a:xfrm rot="18900000" flipH="1">
              <a:off x="7561837" y="1790208"/>
              <a:ext cx="49137" cy="8513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46" name="AutoShape 1922"/>
            <p:cNvCxnSpPr>
              <a:cxnSpLocks noChangeShapeType="1"/>
            </p:cNvCxnSpPr>
            <p:nvPr/>
          </p:nvCxnSpPr>
          <p:spPr bwMode="auto">
            <a:xfrm rot="18900000" flipH="1">
              <a:off x="7512004" y="1839345"/>
              <a:ext cx="50521" cy="872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47" name="AutoShape 1923"/>
            <p:cNvCxnSpPr>
              <a:cxnSpLocks noChangeShapeType="1"/>
            </p:cNvCxnSpPr>
            <p:nvPr/>
          </p:nvCxnSpPr>
          <p:spPr bwMode="auto">
            <a:xfrm rot="18900000" flipH="1">
              <a:off x="7472552" y="1887099"/>
              <a:ext cx="23530" cy="401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48" name="AutoShape 1924"/>
            <p:cNvCxnSpPr>
              <a:cxnSpLocks noChangeShapeType="1"/>
            </p:cNvCxnSpPr>
            <p:nvPr/>
          </p:nvCxnSpPr>
          <p:spPr bwMode="auto">
            <a:xfrm rot="18900000" flipH="1">
              <a:off x="7754246" y="1600581"/>
              <a:ext cx="56057" cy="98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49" name="AutoShape 1925"/>
            <p:cNvCxnSpPr>
              <a:cxnSpLocks noChangeShapeType="1"/>
            </p:cNvCxnSpPr>
            <p:nvPr/>
          </p:nvCxnSpPr>
          <p:spPr bwMode="auto">
            <a:xfrm rot="18900000" flipH="1">
              <a:off x="7797851" y="1554211"/>
              <a:ext cx="76127" cy="1315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50" name="AutoShape 1926"/>
            <p:cNvCxnSpPr>
              <a:cxnSpLocks noChangeShapeType="1"/>
            </p:cNvCxnSpPr>
            <p:nvPr/>
          </p:nvCxnSpPr>
          <p:spPr bwMode="auto">
            <a:xfrm rot="18900000" flipH="1">
              <a:off x="7707182" y="1645566"/>
              <a:ext cx="49829" cy="865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51" name="AutoShape 1927"/>
            <p:cNvCxnSpPr>
              <a:cxnSpLocks noChangeShapeType="1"/>
            </p:cNvCxnSpPr>
            <p:nvPr/>
          </p:nvCxnSpPr>
          <p:spPr bwMode="auto">
            <a:xfrm rot="18900000" flipH="1">
              <a:off x="7952884" y="1622729"/>
              <a:ext cx="24222" cy="415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52" name="AutoShape 1928"/>
            <p:cNvCxnSpPr>
              <a:cxnSpLocks noChangeShapeType="1"/>
            </p:cNvCxnSpPr>
            <p:nvPr/>
          </p:nvCxnSpPr>
          <p:spPr bwMode="auto">
            <a:xfrm rot="18900000" flipH="1">
              <a:off x="7838687" y="1510610"/>
              <a:ext cx="93429" cy="1612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53" name="AutoShape 1929"/>
            <p:cNvCxnSpPr>
              <a:cxnSpLocks noChangeShapeType="1"/>
            </p:cNvCxnSpPr>
            <p:nvPr/>
          </p:nvCxnSpPr>
          <p:spPr bwMode="auto">
            <a:xfrm rot="18900000">
              <a:off x="7343125" y="2409612"/>
              <a:ext cx="62983" cy="1086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54" name="AutoShape 1930"/>
            <p:cNvCxnSpPr>
              <a:cxnSpLocks noChangeShapeType="1"/>
            </p:cNvCxnSpPr>
            <p:nvPr/>
          </p:nvCxnSpPr>
          <p:spPr bwMode="auto">
            <a:xfrm rot="18900000">
              <a:off x="7356967" y="2291268"/>
              <a:ext cx="163340" cy="2823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55" name="AutoShape 1931"/>
            <p:cNvCxnSpPr>
              <a:cxnSpLocks noChangeShapeType="1"/>
            </p:cNvCxnSpPr>
            <p:nvPr/>
          </p:nvCxnSpPr>
          <p:spPr bwMode="auto">
            <a:xfrm rot="18900000">
              <a:off x="7503005" y="2444215"/>
              <a:ext cx="71288" cy="1224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56" name="AutoShape 1932"/>
            <p:cNvCxnSpPr>
              <a:cxnSpLocks noChangeShapeType="1"/>
            </p:cNvCxnSpPr>
            <p:nvPr/>
          </p:nvCxnSpPr>
          <p:spPr bwMode="auto">
            <a:xfrm rot="18900000">
              <a:off x="7344509" y="2478819"/>
              <a:ext cx="33914" cy="581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57" name="AutoShape 1933"/>
            <p:cNvCxnSpPr>
              <a:cxnSpLocks noChangeShapeType="1"/>
            </p:cNvCxnSpPr>
            <p:nvPr/>
          </p:nvCxnSpPr>
          <p:spPr bwMode="auto">
            <a:xfrm rot="18900000">
              <a:off x="7542455" y="2539721"/>
              <a:ext cx="18687" cy="325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58" name="AutoShape 1934"/>
            <p:cNvCxnSpPr>
              <a:cxnSpLocks noChangeShapeType="1"/>
            </p:cNvCxnSpPr>
            <p:nvPr/>
          </p:nvCxnSpPr>
          <p:spPr bwMode="auto">
            <a:xfrm rot="18900000">
              <a:off x="7453864" y="2314799"/>
              <a:ext cx="97589" cy="1709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59" name="AutoShape 1935"/>
            <p:cNvCxnSpPr>
              <a:cxnSpLocks noChangeShapeType="1"/>
            </p:cNvCxnSpPr>
            <p:nvPr/>
          </p:nvCxnSpPr>
          <p:spPr bwMode="auto">
            <a:xfrm rot="18900000">
              <a:off x="7496083" y="2276735"/>
              <a:ext cx="97589" cy="1702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60" name="AutoShape 1936"/>
            <p:cNvCxnSpPr>
              <a:cxnSpLocks noChangeShapeType="1"/>
            </p:cNvCxnSpPr>
            <p:nvPr/>
          </p:nvCxnSpPr>
          <p:spPr bwMode="auto">
            <a:xfrm rot="18900000">
              <a:off x="7502312" y="2276735"/>
              <a:ext cx="32530" cy="560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61" name="AutoShape 1937"/>
            <p:cNvCxnSpPr>
              <a:cxnSpLocks noChangeShapeType="1"/>
            </p:cNvCxnSpPr>
            <p:nvPr/>
          </p:nvCxnSpPr>
          <p:spPr bwMode="auto">
            <a:xfrm rot="18900000">
              <a:off x="7543148" y="2239363"/>
              <a:ext cx="33914" cy="595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62" name="AutoShape 1938"/>
            <p:cNvCxnSpPr>
              <a:cxnSpLocks noChangeShapeType="1"/>
            </p:cNvCxnSpPr>
            <p:nvPr/>
          </p:nvCxnSpPr>
          <p:spPr bwMode="auto">
            <a:xfrm rot="18900000">
              <a:off x="7573601" y="2208220"/>
              <a:ext cx="23532" cy="41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63" name="AutoShape 1939"/>
            <p:cNvCxnSpPr>
              <a:cxnSpLocks noChangeShapeType="1"/>
            </p:cNvCxnSpPr>
            <p:nvPr/>
          </p:nvCxnSpPr>
          <p:spPr bwMode="auto">
            <a:xfrm rot="18900000">
              <a:off x="7609591" y="2171541"/>
              <a:ext cx="24224" cy="41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64" name="AutoShape 1940"/>
            <p:cNvCxnSpPr>
              <a:cxnSpLocks noChangeShapeType="1"/>
            </p:cNvCxnSpPr>
            <p:nvPr/>
          </p:nvCxnSpPr>
          <p:spPr bwMode="auto">
            <a:xfrm rot="18900000">
              <a:off x="7637276" y="2324487"/>
              <a:ext cx="24224" cy="41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65" name="AutoShape 1941"/>
            <p:cNvCxnSpPr>
              <a:cxnSpLocks noChangeShapeType="1"/>
            </p:cNvCxnSpPr>
            <p:nvPr/>
          </p:nvCxnSpPr>
          <p:spPr bwMode="auto">
            <a:xfrm rot="18900000">
              <a:off x="7683648" y="2296805"/>
              <a:ext cx="15227" cy="262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66" name="AutoShape 1942"/>
            <p:cNvCxnSpPr>
              <a:cxnSpLocks noChangeShapeType="1"/>
            </p:cNvCxnSpPr>
            <p:nvPr/>
          </p:nvCxnSpPr>
          <p:spPr bwMode="auto">
            <a:xfrm rot="18900000">
              <a:off x="7721715" y="2266354"/>
              <a:ext cx="15227" cy="262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67" name="AutoShape 1943"/>
            <p:cNvCxnSpPr>
              <a:cxnSpLocks noChangeShapeType="1"/>
            </p:cNvCxnSpPr>
            <p:nvPr/>
          </p:nvCxnSpPr>
          <p:spPr bwMode="auto">
            <a:xfrm rot="18900000">
              <a:off x="7749399" y="2649067"/>
              <a:ext cx="25608" cy="442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68" name="AutoShape 1944"/>
            <p:cNvCxnSpPr>
              <a:cxnSpLocks noChangeShapeType="1"/>
            </p:cNvCxnSpPr>
            <p:nvPr/>
          </p:nvCxnSpPr>
          <p:spPr bwMode="auto">
            <a:xfrm rot="18900000">
              <a:off x="7237922" y="2291268"/>
              <a:ext cx="56062" cy="975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69" name="AutoShape 1945"/>
            <p:cNvCxnSpPr>
              <a:cxnSpLocks noChangeShapeType="1"/>
            </p:cNvCxnSpPr>
            <p:nvPr/>
          </p:nvCxnSpPr>
          <p:spPr bwMode="auto">
            <a:xfrm rot="18900000">
              <a:off x="7174939" y="2231058"/>
              <a:ext cx="53293" cy="927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70" name="AutoShape 1946"/>
            <p:cNvCxnSpPr>
              <a:cxnSpLocks noChangeShapeType="1"/>
            </p:cNvCxnSpPr>
            <p:nvPr/>
          </p:nvCxnSpPr>
          <p:spPr bwMode="auto">
            <a:xfrm rot="18900000">
              <a:off x="7718946" y="2682286"/>
              <a:ext cx="24916" cy="442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71" name="AutoShape 1947"/>
            <p:cNvCxnSpPr>
              <a:cxnSpLocks noChangeShapeType="1"/>
            </p:cNvCxnSpPr>
            <p:nvPr/>
          </p:nvCxnSpPr>
          <p:spPr bwMode="auto">
            <a:xfrm rot="18900000">
              <a:off x="7249688" y="2177769"/>
              <a:ext cx="29761" cy="5121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72" name="AutoShape 1948"/>
            <p:cNvCxnSpPr>
              <a:cxnSpLocks noChangeShapeType="1"/>
            </p:cNvCxnSpPr>
            <p:nvPr/>
          </p:nvCxnSpPr>
          <p:spPr bwMode="auto">
            <a:xfrm rot="18900000">
              <a:off x="7213698" y="2209604"/>
              <a:ext cx="31838" cy="560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73" name="AutoShape 1949"/>
            <p:cNvCxnSpPr>
              <a:cxnSpLocks noChangeShapeType="1"/>
            </p:cNvCxnSpPr>
            <p:nvPr/>
          </p:nvCxnSpPr>
          <p:spPr bwMode="auto">
            <a:xfrm rot="18900000">
              <a:off x="7281526" y="2150086"/>
              <a:ext cx="15919" cy="269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74" name="AutoShape 1950"/>
            <p:cNvCxnSpPr>
              <a:cxnSpLocks noChangeShapeType="1"/>
            </p:cNvCxnSpPr>
            <p:nvPr/>
          </p:nvCxnSpPr>
          <p:spPr bwMode="auto">
            <a:xfrm rot="18900000" flipH="1" flipV="1">
              <a:off x="7296060" y="2134861"/>
              <a:ext cx="0" cy="3460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75" name="AutoShape 1951"/>
            <p:cNvCxnSpPr>
              <a:cxnSpLocks noChangeShapeType="1"/>
            </p:cNvCxnSpPr>
            <p:nvPr/>
          </p:nvCxnSpPr>
          <p:spPr bwMode="auto">
            <a:xfrm rot="18900000" flipV="1">
              <a:off x="6156140" y="3584740"/>
              <a:ext cx="46369" cy="69904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8576" name="AutoShape 1952"/>
            <p:cNvCxnSpPr>
              <a:cxnSpLocks noChangeShapeType="1"/>
            </p:cNvCxnSpPr>
            <p:nvPr/>
          </p:nvCxnSpPr>
          <p:spPr bwMode="auto">
            <a:xfrm rot="18900000" flipV="1">
              <a:off x="6246115" y="3493387"/>
              <a:ext cx="45676" cy="69904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8577" name="AutoShape 1953"/>
            <p:cNvCxnSpPr>
              <a:cxnSpLocks noChangeShapeType="1"/>
            </p:cNvCxnSpPr>
            <p:nvPr/>
          </p:nvCxnSpPr>
          <p:spPr bwMode="auto">
            <a:xfrm rot="18900000" flipV="1">
              <a:off x="6073085" y="3649102"/>
              <a:ext cx="46369" cy="70596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8578" name="AutoShape 1954"/>
            <p:cNvCxnSpPr>
              <a:cxnSpLocks noChangeShapeType="1"/>
            </p:cNvCxnSpPr>
            <p:nvPr/>
          </p:nvCxnSpPr>
          <p:spPr bwMode="auto">
            <a:xfrm rot="18900000" flipH="1" flipV="1">
              <a:off x="6107689" y="3678172"/>
              <a:ext cx="47756" cy="837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79" name="AutoShape 1955"/>
            <p:cNvCxnSpPr>
              <a:cxnSpLocks noChangeShapeType="1"/>
            </p:cNvCxnSpPr>
            <p:nvPr/>
          </p:nvCxnSpPr>
          <p:spPr bwMode="auto">
            <a:xfrm rot="18900000" flipH="1" flipV="1">
              <a:off x="6119455" y="3636648"/>
              <a:ext cx="6159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80" name="AutoShape 1956"/>
            <p:cNvCxnSpPr>
              <a:cxnSpLocks noChangeShapeType="1"/>
            </p:cNvCxnSpPr>
            <p:nvPr/>
          </p:nvCxnSpPr>
          <p:spPr bwMode="auto">
            <a:xfrm rot="18900000" flipH="1" flipV="1">
              <a:off x="6144372" y="3608273"/>
              <a:ext cx="6159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81" name="AutoShape 1957"/>
            <p:cNvCxnSpPr>
              <a:cxnSpLocks noChangeShapeType="1"/>
            </p:cNvCxnSpPr>
            <p:nvPr/>
          </p:nvCxnSpPr>
          <p:spPr bwMode="auto">
            <a:xfrm rot="18900000" flipH="1" flipV="1">
              <a:off x="6169288" y="3581282"/>
              <a:ext cx="61599" cy="1072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82" name="AutoShape 1958"/>
            <p:cNvCxnSpPr>
              <a:cxnSpLocks noChangeShapeType="1"/>
            </p:cNvCxnSpPr>
            <p:nvPr/>
          </p:nvCxnSpPr>
          <p:spPr bwMode="auto">
            <a:xfrm rot="18900000" flipH="1" flipV="1">
              <a:off x="6197665" y="3548755"/>
              <a:ext cx="54678" cy="1093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83" name="AutoShape 1959"/>
            <p:cNvCxnSpPr>
              <a:cxnSpLocks noChangeShapeType="1"/>
            </p:cNvCxnSpPr>
            <p:nvPr/>
          </p:nvCxnSpPr>
          <p:spPr bwMode="auto">
            <a:xfrm rot="18900000" flipH="1" flipV="1">
              <a:off x="6223966" y="3523149"/>
              <a:ext cx="56754" cy="1128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84" name="AutoShape 1960"/>
            <p:cNvCxnSpPr>
              <a:cxnSpLocks noChangeShapeType="1"/>
            </p:cNvCxnSpPr>
            <p:nvPr/>
          </p:nvCxnSpPr>
          <p:spPr bwMode="auto">
            <a:xfrm rot="18900000" flipH="1" flipV="1">
              <a:off x="6253035" y="3496850"/>
              <a:ext cx="57446" cy="1128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85" name="AutoShape 1961"/>
            <p:cNvCxnSpPr>
              <a:cxnSpLocks noChangeShapeType="1"/>
            </p:cNvCxnSpPr>
            <p:nvPr/>
          </p:nvCxnSpPr>
          <p:spPr bwMode="auto">
            <a:xfrm rot="18900000" flipH="1">
              <a:off x="6057860" y="3662254"/>
              <a:ext cx="74743" cy="1730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86" name="AutoShape 1962"/>
            <p:cNvCxnSpPr>
              <a:cxnSpLocks noChangeShapeType="1"/>
            </p:cNvCxnSpPr>
            <p:nvPr/>
          </p:nvCxnSpPr>
          <p:spPr bwMode="auto">
            <a:xfrm rot="18900000" flipH="1" flipV="1">
              <a:off x="6296638" y="3423491"/>
              <a:ext cx="74749" cy="1799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587" name="Arc 1963"/>
            <p:cNvSpPr>
              <a:spLocks/>
            </p:cNvSpPr>
            <p:nvPr/>
          </p:nvSpPr>
          <p:spPr bwMode="auto">
            <a:xfrm rot="18900000" flipH="1" flipV="1">
              <a:off x="6122916" y="3724540"/>
              <a:ext cx="36682" cy="42216"/>
            </a:xfrm>
            <a:custGeom>
              <a:avLst/>
              <a:gdLst>
                <a:gd name="G0" fmla="+- 2180 0 0"/>
                <a:gd name="G1" fmla="+- 21600 0 0"/>
                <a:gd name="G2" fmla="+- 21600 0 0"/>
                <a:gd name="T0" fmla="*/ 0 w 23780"/>
                <a:gd name="T1" fmla="*/ 110 h 21600"/>
                <a:gd name="T2" fmla="*/ 23780 w 23780"/>
                <a:gd name="T3" fmla="*/ 21600 h 21600"/>
                <a:gd name="T4" fmla="*/ 2180 w 237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0" h="21600" fill="none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</a:path>
                <a:path w="23780" h="21600" stroke="0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  <a:lnTo>
                    <a:pt x="218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588" name="AutoShape 1964"/>
            <p:cNvCxnSpPr>
              <a:cxnSpLocks noChangeShapeType="1"/>
            </p:cNvCxnSpPr>
            <p:nvPr/>
          </p:nvCxnSpPr>
          <p:spPr bwMode="auto">
            <a:xfrm rot="18900000" flipH="1" flipV="1">
              <a:off x="6277951" y="3471244"/>
              <a:ext cx="56754" cy="1121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89" name="AutoShape 1965"/>
            <p:cNvCxnSpPr>
              <a:cxnSpLocks noChangeShapeType="1"/>
            </p:cNvCxnSpPr>
            <p:nvPr/>
          </p:nvCxnSpPr>
          <p:spPr bwMode="auto">
            <a:xfrm rot="18900000" flipH="1" flipV="1">
              <a:off x="6300791" y="3445637"/>
              <a:ext cx="56754" cy="1121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90" name="AutoShape 1966"/>
            <p:cNvCxnSpPr>
              <a:cxnSpLocks noChangeShapeType="1"/>
            </p:cNvCxnSpPr>
            <p:nvPr/>
          </p:nvCxnSpPr>
          <p:spPr bwMode="auto">
            <a:xfrm rot="18900000" flipH="1" flipV="1">
              <a:off x="6328476" y="3418646"/>
              <a:ext cx="56754" cy="1121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91" name="AutoShape 1967"/>
            <p:cNvCxnSpPr>
              <a:cxnSpLocks noChangeShapeType="1"/>
            </p:cNvCxnSpPr>
            <p:nvPr/>
          </p:nvCxnSpPr>
          <p:spPr bwMode="auto">
            <a:xfrm rot="18900000" flipH="1" flipV="1">
              <a:off x="6352700" y="3408958"/>
              <a:ext cx="35298" cy="740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592" name="Arc 1968"/>
            <p:cNvSpPr>
              <a:spLocks/>
            </p:cNvSpPr>
            <p:nvPr/>
          </p:nvSpPr>
          <p:spPr bwMode="auto">
            <a:xfrm rot="18900000" flipV="1">
              <a:off x="6390768" y="3460861"/>
              <a:ext cx="39448" cy="35990"/>
            </a:xfrm>
            <a:custGeom>
              <a:avLst/>
              <a:gdLst>
                <a:gd name="G0" fmla="+- 2180 0 0"/>
                <a:gd name="G1" fmla="+- 21600 0 0"/>
                <a:gd name="G2" fmla="+- 21600 0 0"/>
                <a:gd name="T0" fmla="*/ 0 w 23780"/>
                <a:gd name="T1" fmla="*/ 110 h 21600"/>
                <a:gd name="T2" fmla="*/ 23780 w 23780"/>
                <a:gd name="T3" fmla="*/ 21600 h 21600"/>
                <a:gd name="T4" fmla="*/ 2180 w 237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0" h="21600" fill="none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</a:path>
                <a:path w="23780" h="21600" stroke="0" extrusionOk="0">
                  <a:moveTo>
                    <a:pt x="0" y="110"/>
                  </a:moveTo>
                  <a:cubicBezTo>
                    <a:pt x="724" y="36"/>
                    <a:pt x="1451" y="-1"/>
                    <a:pt x="2180" y="0"/>
                  </a:cubicBezTo>
                  <a:cubicBezTo>
                    <a:pt x="14109" y="0"/>
                    <a:pt x="23780" y="9670"/>
                    <a:pt x="23780" y="21600"/>
                  </a:cubicBezTo>
                  <a:lnTo>
                    <a:pt x="218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593" name="Rectangle 1969"/>
            <p:cNvSpPr>
              <a:spLocks noChangeArrowheads="1"/>
            </p:cNvSpPr>
            <p:nvPr/>
          </p:nvSpPr>
          <p:spPr bwMode="auto">
            <a:xfrm rot="18900000" flipH="1" flipV="1">
              <a:off x="6010100" y="3382659"/>
              <a:ext cx="262314" cy="19031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594" name="AutoShape 1970"/>
            <p:cNvCxnSpPr>
              <a:cxnSpLocks noChangeShapeType="1"/>
            </p:cNvCxnSpPr>
            <p:nvPr/>
          </p:nvCxnSpPr>
          <p:spPr bwMode="auto">
            <a:xfrm rot="18900000" flipH="1">
              <a:off x="7342435" y="2560481"/>
              <a:ext cx="50521" cy="5052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95" name="AutoShape 1971"/>
            <p:cNvCxnSpPr>
              <a:cxnSpLocks noChangeShapeType="1"/>
            </p:cNvCxnSpPr>
            <p:nvPr/>
          </p:nvCxnSpPr>
          <p:spPr bwMode="auto">
            <a:xfrm rot="18900000" flipH="1">
              <a:off x="7371504" y="2525877"/>
              <a:ext cx="56750" cy="567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96" name="AutoShape 1972"/>
            <p:cNvCxnSpPr>
              <a:cxnSpLocks noChangeShapeType="1"/>
            </p:cNvCxnSpPr>
            <p:nvPr/>
          </p:nvCxnSpPr>
          <p:spPr bwMode="auto">
            <a:xfrm rot="18900000" flipH="1">
              <a:off x="7399881" y="2503038"/>
              <a:ext cx="72667" cy="726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97" name="AutoShape 1973"/>
            <p:cNvCxnSpPr>
              <a:cxnSpLocks noChangeShapeType="1"/>
            </p:cNvCxnSpPr>
            <p:nvPr/>
          </p:nvCxnSpPr>
          <p:spPr bwMode="auto">
            <a:xfrm rot="18900000" flipH="1">
              <a:off x="7425491" y="2511342"/>
              <a:ext cx="94813" cy="948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98" name="AutoShape 1974"/>
            <p:cNvCxnSpPr>
              <a:cxnSpLocks noChangeShapeType="1"/>
            </p:cNvCxnSpPr>
            <p:nvPr/>
          </p:nvCxnSpPr>
          <p:spPr bwMode="auto">
            <a:xfrm rot="18900000" flipH="1">
              <a:off x="7473246" y="2542486"/>
              <a:ext cx="69899" cy="699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599" name="AutoShape 1975"/>
            <p:cNvCxnSpPr>
              <a:cxnSpLocks noChangeShapeType="1"/>
            </p:cNvCxnSpPr>
            <p:nvPr/>
          </p:nvCxnSpPr>
          <p:spPr bwMode="auto">
            <a:xfrm rot="18900000" flipH="1">
              <a:off x="7671884" y="2718272"/>
              <a:ext cx="44984" cy="449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00" name="AutoShape 1976"/>
            <p:cNvCxnSpPr>
              <a:cxnSpLocks noChangeShapeType="1"/>
            </p:cNvCxnSpPr>
            <p:nvPr/>
          </p:nvCxnSpPr>
          <p:spPr bwMode="auto">
            <a:xfrm rot="18900000" flipH="1">
              <a:off x="7640738" y="2750107"/>
              <a:ext cx="44984" cy="449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01" name="AutoShape 1977"/>
            <p:cNvCxnSpPr>
              <a:cxnSpLocks noChangeShapeType="1"/>
            </p:cNvCxnSpPr>
            <p:nvPr/>
          </p:nvCxnSpPr>
          <p:spPr bwMode="auto">
            <a:xfrm rot="18900000" flipH="1">
              <a:off x="7527230" y="2564634"/>
              <a:ext cx="22146" cy="221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02" name="AutoShape 1978"/>
            <p:cNvCxnSpPr>
              <a:cxnSpLocks noChangeShapeType="1"/>
            </p:cNvCxnSpPr>
            <p:nvPr/>
          </p:nvCxnSpPr>
          <p:spPr bwMode="auto">
            <a:xfrm rot="18900000">
              <a:off x="7231001" y="1940390"/>
              <a:ext cx="68520" cy="692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03" name="AutoShape 1979"/>
            <p:cNvCxnSpPr>
              <a:cxnSpLocks noChangeShapeType="1"/>
            </p:cNvCxnSpPr>
            <p:nvPr/>
          </p:nvCxnSpPr>
          <p:spPr bwMode="auto">
            <a:xfrm rot="18900000">
              <a:off x="7269760" y="1900250"/>
              <a:ext cx="56754" cy="56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04" name="AutoShape 1980"/>
            <p:cNvCxnSpPr>
              <a:cxnSpLocks noChangeShapeType="1"/>
            </p:cNvCxnSpPr>
            <p:nvPr/>
          </p:nvCxnSpPr>
          <p:spPr bwMode="auto">
            <a:xfrm rot="18900000">
              <a:off x="7320285" y="1854574"/>
              <a:ext cx="54678" cy="546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05" name="AutoShape 1981"/>
            <p:cNvCxnSpPr>
              <a:cxnSpLocks noChangeShapeType="1"/>
            </p:cNvCxnSpPr>
            <p:nvPr/>
          </p:nvCxnSpPr>
          <p:spPr bwMode="auto">
            <a:xfrm rot="18900000">
              <a:off x="7367349" y="1810973"/>
              <a:ext cx="52601" cy="532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06" name="AutoShape 1982"/>
            <p:cNvCxnSpPr>
              <a:cxnSpLocks noChangeShapeType="1"/>
            </p:cNvCxnSpPr>
            <p:nvPr/>
          </p:nvCxnSpPr>
          <p:spPr bwMode="auto">
            <a:xfrm rot="18900000">
              <a:off x="7405416" y="1764605"/>
              <a:ext cx="58138" cy="581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07" name="AutoShape 1983"/>
            <p:cNvCxnSpPr>
              <a:cxnSpLocks noChangeShapeType="1"/>
            </p:cNvCxnSpPr>
            <p:nvPr/>
          </p:nvCxnSpPr>
          <p:spPr bwMode="auto">
            <a:xfrm rot="18900000">
              <a:off x="7453864" y="1721697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08" name="AutoShape 1984"/>
            <p:cNvCxnSpPr>
              <a:cxnSpLocks noChangeShapeType="1"/>
            </p:cNvCxnSpPr>
            <p:nvPr/>
          </p:nvCxnSpPr>
          <p:spPr bwMode="auto">
            <a:xfrm rot="18900000">
              <a:off x="7503697" y="1679480"/>
              <a:ext cx="51217" cy="519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09" name="AutoShape 1985"/>
            <p:cNvCxnSpPr>
              <a:cxnSpLocks noChangeShapeType="1"/>
            </p:cNvCxnSpPr>
            <p:nvPr/>
          </p:nvCxnSpPr>
          <p:spPr bwMode="auto">
            <a:xfrm rot="18900000">
              <a:off x="7536918" y="1630344"/>
              <a:ext cx="60907" cy="609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10" name="AutoShape 1986"/>
            <p:cNvCxnSpPr>
              <a:cxnSpLocks noChangeShapeType="1"/>
            </p:cNvCxnSpPr>
            <p:nvPr/>
          </p:nvCxnSpPr>
          <p:spPr bwMode="auto">
            <a:xfrm rot="18900000">
              <a:off x="7581906" y="1586743"/>
              <a:ext cx="60907" cy="609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11" name="AutoShape 1987"/>
            <p:cNvCxnSpPr>
              <a:cxnSpLocks noChangeShapeType="1"/>
            </p:cNvCxnSpPr>
            <p:nvPr/>
          </p:nvCxnSpPr>
          <p:spPr bwMode="auto">
            <a:xfrm rot="18900000" flipH="1" flipV="1">
              <a:off x="7621357" y="1545911"/>
              <a:ext cx="58138" cy="581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12" name="AutoShape 1988"/>
            <p:cNvCxnSpPr>
              <a:cxnSpLocks noChangeShapeType="1"/>
            </p:cNvCxnSpPr>
            <p:nvPr/>
          </p:nvCxnSpPr>
          <p:spPr bwMode="auto">
            <a:xfrm rot="18900000" flipH="1" flipV="1">
              <a:off x="7139641" y="2015825"/>
              <a:ext cx="101742" cy="1010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13" name="AutoShape 1989"/>
            <p:cNvCxnSpPr>
              <a:cxnSpLocks noChangeShapeType="1"/>
            </p:cNvCxnSpPr>
            <p:nvPr/>
          </p:nvCxnSpPr>
          <p:spPr bwMode="auto">
            <a:xfrm rot="18900000" flipH="1" flipV="1">
              <a:off x="7187398" y="1975685"/>
              <a:ext cx="87899" cy="878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14" name="AutoShape 1990"/>
            <p:cNvCxnSpPr>
              <a:cxnSpLocks noChangeShapeType="1"/>
            </p:cNvCxnSpPr>
            <p:nvPr/>
          </p:nvCxnSpPr>
          <p:spPr bwMode="auto">
            <a:xfrm rot="18900000" flipH="1" flipV="1">
              <a:off x="7635200" y="1488470"/>
              <a:ext cx="79594" cy="795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15" name="AutoShape 1991"/>
            <p:cNvCxnSpPr>
              <a:cxnSpLocks noChangeShapeType="1"/>
            </p:cNvCxnSpPr>
            <p:nvPr/>
          </p:nvCxnSpPr>
          <p:spPr bwMode="auto">
            <a:xfrm rot="18900000" flipH="1" flipV="1">
              <a:off x="7686417" y="1436565"/>
              <a:ext cx="83054" cy="830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16" name="AutoShape 1992"/>
            <p:cNvCxnSpPr>
              <a:cxnSpLocks noChangeShapeType="1"/>
            </p:cNvCxnSpPr>
            <p:nvPr/>
          </p:nvCxnSpPr>
          <p:spPr bwMode="auto">
            <a:xfrm rot="18900000" flipH="1" flipV="1">
              <a:off x="7740402" y="1383967"/>
              <a:ext cx="83054" cy="830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17" name="AutoShape 1993"/>
            <p:cNvCxnSpPr>
              <a:cxnSpLocks noChangeShapeType="1"/>
            </p:cNvCxnSpPr>
            <p:nvPr/>
          </p:nvCxnSpPr>
          <p:spPr bwMode="auto">
            <a:xfrm rot="18900000" flipH="1" flipV="1">
              <a:off x="7778469" y="1358361"/>
              <a:ext cx="29069" cy="29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18" name="AutoShape 1994"/>
            <p:cNvCxnSpPr>
              <a:cxnSpLocks noChangeShapeType="1"/>
            </p:cNvCxnSpPr>
            <p:nvPr/>
          </p:nvCxnSpPr>
          <p:spPr bwMode="auto">
            <a:xfrm rot="18900000" flipH="1" flipV="1">
              <a:off x="7132720" y="2083648"/>
              <a:ext cx="66444" cy="664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19" name="AutoShape 1995"/>
            <p:cNvCxnSpPr>
              <a:cxnSpLocks noChangeShapeType="1"/>
            </p:cNvCxnSpPr>
            <p:nvPr/>
          </p:nvCxnSpPr>
          <p:spPr bwMode="auto">
            <a:xfrm rot="18900000" flipH="1" flipV="1">
              <a:off x="7106419" y="2141090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20" name="AutoShape 1996"/>
            <p:cNvCxnSpPr>
              <a:cxnSpLocks noChangeShapeType="1"/>
            </p:cNvCxnSpPr>
            <p:nvPr/>
          </p:nvCxnSpPr>
          <p:spPr bwMode="auto">
            <a:xfrm rot="18900000" flipH="1" flipV="1">
              <a:off x="5886903" y="3354284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21" name="AutoShape 1997"/>
            <p:cNvCxnSpPr>
              <a:cxnSpLocks noChangeShapeType="1"/>
            </p:cNvCxnSpPr>
            <p:nvPr/>
          </p:nvCxnSpPr>
          <p:spPr bwMode="auto">
            <a:xfrm rot="18900000" flipH="1" flipV="1">
              <a:off x="5839839" y="3401345"/>
              <a:ext cx="47756" cy="47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22" name="AutoShape 1998"/>
            <p:cNvCxnSpPr>
              <a:cxnSpLocks noChangeShapeType="1"/>
            </p:cNvCxnSpPr>
            <p:nvPr/>
          </p:nvCxnSpPr>
          <p:spPr bwMode="auto">
            <a:xfrm rot="18900000" flipH="1" flipV="1">
              <a:off x="5795543" y="3443561"/>
              <a:ext cx="58830" cy="595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23" name="AutoShape 1999"/>
            <p:cNvCxnSpPr>
              <a:cxnSpLocks noChangeShapeType="1"/>
            </p:cNvCxnSpPr>
            <p:nvPr/>
          </p:nvCxnSpPr>
          <p:spPr bwMode="auto">
            <a:xfrm rot="18900000" flipH="1" flipV="1">
              <a:off x="5776164" y="3472628"/>
              <a:ext cx="94821" cy="9481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24" name="AutoShape 2000"/>
            <p:cNvCxnSpPr>
              <a:cxnSpLocks noChangeShapeType="1"/>
            </p:cNvCxnSpPr>
            <p:nvPr/>
          </p:nvCxnSpPr>
          <p:spPr bwMode="auto">
            <a:xfrm rot="18900000" flipH="1" flipV="1">
              <a:off x="5764398" y="3514844"/>
              <a:ext cx="108663" cy="1093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25" name="AutoShape 2001"/>
            <p:cNvCxnSpPr>
              <a:cxnSpLocks noChangeShapeType="1"/>
            </p:cNvCxnSpPr>
            <p:nvPr/>
          </p:nvCxnSpPr>
          <p:spPr bwMode="auto">
            <a:xfrm rot="18900000" flipH="1" flipV="1">
              <a:off x="5757476" y="3570901"/>
              <a:ext cx="101742" cy="1017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26" name="AutoShape 2002"/>
            <p:cNvCxnSpPr>
              <a:cxnSpLocks noChangeShapeType="1"/>
            </p:cNvCxnSpPr>
            <p:nvPr/>
          </p:nvCxnSpPr>
          <p:spPr bwMode="auto">
            <a:xfrm rot="18900000" flipH="1" flipV="1">
              <a:off x="5768550" y="3622114"/>
              <a:ext cx="103126" cy="1031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27" name="AutoShape 2003"/>
            <p:cNvCxnSpPr>
              <a:cxnSpLocks noChangeShapeType="1"/>
            </p:cNvCxnSpPr>
            <p:nvPr/>
          </p:nvCxnSpPr>
          <p:spPr bwMode="auto">
            <a:xfrm rot="18900000" flipH="1" flipV="1">
              <a:off x="5798312" y="3668483"/>
              <a:ext cx="109355" cy="1086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28" name="AutoShape 2004"/>
            <p:cNvCxnSpPr>
              <a:cxnSpLocks noChangeShapeType="1"/>
            </p:cNvCxnSpPr>
            <p:nvPr/>
          </p:nvCxnSpPr>
          <p:spPr bwMode="auto">
            <a:xfrm rot="18900000" flipH="1" flipV="1">
              <a:off x="5821151" y="3706547"/>
              <a:ext cx="131503" cy="1314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29" name="AutoShape 2005"/>
            <p:cNvCxnSpPr>
              <a:cxnSpLocks noChangeShapeType="1"/>
            </p:cNvCxnSpPr>
            <p:nvPr/>
          </p:nvCxnSpPr>
          <p:spPr bwMode="auto">
            <a:xfrm rot="18900000" flipH="1" flipV="1">
              <a:off x="5829457" y="3739766"/>
              <a:ext cx="165417" cy="1647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30" name="AutoShape 2006"/>
            <p:cNvCxnSpPr>
              <a:cxnSpLocks noChangeShapeType="1"/>
            </p:cNvCxnSpPr>
            <p:nvPr/>
          </p:nvCxnSpPr>
          <p:spPr bwMode="auto">
            <a:xfrm rot="18900000" flipH="1" flipV="1">
              <a:off x="5852989" y="3777830"/>
              <a:ext cx="187565" cy="1875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31" name="AutoShape 2007"/>
            <p:cNvCxnSpPr>
              <a:cxnSpLocks noChangeShapeType="1"/>
            </p:cNvCxnSpPr>
            <p:nvPr/>
          </p:nvCxnSpPr>
          <p:spPr bwMode="auto">
            <a:xfrm rot="18900000" flipH="1" flipV="1">
              <a:off x="5967189" y="3883024"/>
              <a:ext cx="76133" cy="761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32" name="AutoShape 2008"/>
            <p:cNvCxnSpPr>
              <a:cxnSpLocks noChangeShapeType="1"/>
            </p:cNvCxnSpPr>
            <p:nvPr/>
          </p:nvCxnSpPr>
          <p:spPr bwMode="auto">
            <a:xfrm rot="18900000" flipH="1" flipV="1">
              <a:off x="6290409" y="1578438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33" name="AutoShape 2009"/>
            <p:cNvCxnSpPr>
              <a:cxnSpLocks noChangeShapeType="1"/>
            </p:cNvCxnSpPr>
            <p:nvPr/>
          </p:nvCxnSpPr>
          <p:spPr bwMode="auto">
            <a:xfrm rot="18900000" flipH="1" flipV="1">
              <a:off x="6244037" y="1624807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34" name="AutoShape 2010"/>
            <p:cNvCxnSpPr>
              <a:cxnSpLocks noChangeShapeType="1"/>
            </p:cNvCxnSpPr>
            <p:nvPr/>
          </p:nvCxnSpPr>
          <p:spPr bwMode="auto">
            <a:xfrm rot="18900000" flipH="1" flipV="1">
              <a:off x="6196973" y="1671868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35" name="AutoShape 2011"/>
            <p:cNvCxnSpPr>
              <a:cxnSpLocks noChangeShapeType="1"/>
            </p:cNvCxnSpPr>
            <p:nvPr/>
          </p:nvCxnSpPr>
          <p:spPr bwMode="auto">
            <a:xfrm rot="18900000" flipH="1" flipV="1">
              <a:off x="6150601" y="1718236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36" name="AutoShape 2012"/>
            <p:cNvCxnSpPr>
              <a:cxnSpLocks noChangeShapeType="1"/>
            </p:cNvCxnSpPr>
            <p:nvPr/>
          </p:nvCxnSpPr>
          <p:spPr bwMode="auto">
            <a:xfrm rot="18900000" flipH="1" flipV="1">
              <a:off x="6103537" y="1765297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37" name="AutoShape 2013"/>
            <p:cNvCxnSpPr>
              <a:cxnSpLocks noChangeShapeType="1"/>
            </p:cNvCxnSpPr>
            <p:nvPr/>
          </p:nvCxnSpPr>
          <p:spPr bwMode="auto">
            <a:xfrm rot="18900000" flipH="1" flipV="1">
              <a:off x="6057165" y="1811665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38" name="AutoShape 2014"/>
            <p:cNvCxnSpPr>
              <a:cxnSpLocks noChangeShapeType="1"/>
            </p:cNvCxnSpPr>
            <p:nvPr/>
          </p:nvCxnSpPr>
          <p:spPr bwMode="auto">
            <a:xfrm rot="18900000" flipH="1" flipV="1">
              <a:off x="6010100" y="1858726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39" name="AutoShape 2015"/>
            <p:cNvCxnSpPr>
              <a:cxnSpLocks noChangeShapeType="1"/>
            </p:cNvCxnSpPr>
            <p:nvPr/>
          </p:nvCxnSpPr>
          <p:spPr bwMode="auto">
            <a:xfrm rot="18900000" flipH="1" flipV="1">
              <a:off x="5963036" y="1905787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40" name="AutoShape 2016"/>
            <p:cNvCxnSpPr>
              <a:cxnSpLocks noChangeShapeType="1"/>
            </p:cNvCxnSpPr>
            <p:nvPr/>
          </p:nvCxnSpPr>
          <p:spPr bwMode="auto">
            <a:xfrm rot="18900000" flipH="1" flipV="1">
              <a:off x="5916664" y="1952155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41" name="AutoShape 2017"/>
            <p:cNvCxnSpPr>
              <a:cxnSpLocks noChangeShapeType="1"/>
            </p:cNvCxnSpPr>
            <p:nvPr/>
          </p:nvCxnSpPr>
          <p:spPr bwMode="auto">
            <a:xfrm rot="18900000" flipH="1" flipV="1">
              <a:off x="5869600" y="1999216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42" name="AutoShape 2018"/>
            <p:cNvCxnSpPr>
              <a:cxnSpLocks noChangeShapeType="1"/>
            </p:cNvCxnSpPr>
            <p:nvPr/>
          </p:nvCxnSpPr>
          <p:spPr bwMode="auto">
            <a:xfrm rot="18900000" flipH="1" flipV="1">
              <a:off x="5823228" y="2045584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43" name="AutoShape 2019"/>
            <p:cNvCxnSpPr>
              <a:cxnSpLocks noChangeShapeType="1"/>
            </p:cNvCxnSpPr>
            <p:nvPr/>
          </p:nvCxnSpPr>
          <p:spPr bwMode="auto">
            <a:xfrm rot="18900000" flipH="1" flipV="1">
              <a:off x="5776164" y="2092645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44" name="AutoShape 2020"/>
            <p:cNvCxnSpPr>
              <a:cxnSpLocks noChangeShapeType="1"/>
            </p:cNvCxnSpPr>
            <p:nvPr/>
          </p:nvCxnSpPr>
          <p:spPr bwMode="auto">
            <a:xfrm rot="18900000" flipH="1" flipV="1">
              <a:off x="5729792" y="2139705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45" name="AutoShape 2021"/>
            <p:cNvCxnSpPr>
              <a:cxnSpLocks noChangeShapeType="1"/>
            </p:cNvCxnSpPr>
            <p:nvPr/>
          </p:nvCxnSpPr>
          <p:spPr bwMode="auto">
            <a:xfrm rot="18900000" flipH="1" flipV="1">
              <a:off x="5682727" y="2186074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46" name="AutoShape 2022"/>
            <p:cNvCxnSpPr>
              <a:cxnSpLocks noChangeShapeType="1"/>
            </p:cNvCxnSpPr>
            <p:nvPr/>
          </p:nvCxnSpPr>
          <p:spPr bwMode="auto">
            <a:xfrm rot="18900000" flipH="1" flipV="1">
              <a:off x="5635663" y="2233135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47" name="AutoShape 2023"/>
            <p:cNvCxnSpPr>
              <a:cxnSpLocks noChangeShapeType="1"/>
            </p:cNvCxnSpPr>
            <p:nvPr/>
          </p:nvCxnSpPr>
          <p:spPr bwMode="auto">
            <a:xfrm rot="18900000" flipH="1" flipV="1">
              <a:off x="5589291" y="2279503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48" name="AutoShape 2024"/>
            <p:cNvCxnSpPr>
              <a:cxnSpLocks noChangeShapeType="1"/>
            </p:cNvCxnSpPr>
            <p:nvPr/>
          </p:nvCxnSpPr>
          <p:spPr bwMode="auto">
            <a:xfrm rot="18900000" flipH="1" flipV="1">
              <a:off x="5542227" y="2326564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49" name="AutoShape 2025"/>
            <p:cNvCxnSpPr>
              <a:cxnSpLocks noChangeShapeType="1"/>
            </p:cNvCxnSpPr>
            <p:nvPr/>
          </p:nvCxnSpPr>
          <p:spPr bwMode="auto">
            <a:xfrm rot="18900000" flipH="1" flipV="1">
              <a:off x="5495855" y="2372932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50" name="AutoShape 2026"/>
            <p:cNvCxnSpPr>
              <a:cxnSpLocks noChangeShapeType="1"/>
            </p:cNvCxnSpPr>
            <p:nvPr/>
          </p:nvCxnSpPr>
          <p:spPr bwMode="auto">
            <a:xfrm rot="18900000" flipH="1" flipV="1">
              <a:off x="5448791" y="2419993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51" name="AutoShape 2027"/>
            <p:cNvCxnSpPr>
              <a:cxnSpLocks noChangeShapeType="1"/>
            </p:cNvCxnSpPr>
            <p:nvPr/>
          </p:nvCxnSpPr>
          <p:spPr bwMode="auto">
            <a:xfrm rot="18900000" flipH="1" flipV="1">
              <a:off x="5402419" y="2466361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52" name="AutoShape 2028"/>
            <p:cNvCxnSpPr>
              <a:cxnSpLocks noChangeShapeType="1"/>
            </p:cNvCxnSpPr>
            <p:nvPr/>
          </p:nvCxnSpPr>
          <p:spPr bwMode="auto">
            <a:xfrm rot="18900000" flipH="1" flipV="1">
              <a:off x="5355354" y="2513422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53" name="AutoShape 2029"/>
            <p:cNvCxnSpPr>
              <a:cxnSpLocks noChangeShapeType="1"/>
            </p:cNvCxnSpPr>
            <p:nvPr/>
          </p:nvCxnSpPr>
          <p:spPr bwMode="auto">
            <a:xfrm rot="18900000" flipH="1" flipV="1">
              <a:off x="5308982" y="2559790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54" name="AutoShape 2030"/>
            <p:cNvCxnSpPr>
              <a:cxnSpLocks noChangeShapeType="1"/>
            </p:cNvCxnSpPr>
            <p:nvPr/>
          </p:nvCxnSpPr>
          <p:spPr bwMode="auto">
            <a:xfrm rot="18900000" flipH="1" flipV="1">
              <a:off x="5261918" y="2606851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55" name="AutoShape 2031"/>
            <p:cNvCxnSpPr>
              <a:cxnSpLocks noChangeShapeType="1"/>
            </p:cNvCxnSpPr>
            <p:nvPr/>
          </p:nvCxnSpPr>
          <p:spPr bwMode="auto">
            <a:xfrm rot="18900000" flipH="1" flipV="1">
              <a:off x="5215546" y="2653220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56" name="AutoShape 2032"/>
            <p:cNvCxnSpPr>
              <a:cxnSpLocks noChangeShapeType="1"/>
            </p:cNvCxnSpPr>
            <p:nvPr/>
          </p:nvCxnSpPr>
          <p:spPr bwMode="auto">
            <a:xfrm rot="18900000" flipH="1" flipV="1">
              <a:off x="5168482" y="2700280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57" name="AutoShape 2033"/>
            <p:cNvCxnSpPr>
              <a:cxnSpLocks noChangeShapeType="1"/>
            </p:cNvCxnSpPr>
            <p:nvPr/>
          </p:nvCxnSpPr>
          <p:spPr bwMode="auto">
            <a:xfrm rot="18900000" flipV="1">
              <a:off x="7398497" y="2012362"/>
              <a:ext cx="69207" cy="6852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58" name="AutoShape 2034"/>
            <p:cNvCxnSpPr>
              <a:cxnSpLocks noChangeShapeType="1"/>
            </p:cNvCxnSpPr>
            <p:nvPr/>
          </p:nvCxnSpPr>
          <p:spPr bwMode="auto">
            <a:xfrm rot="18900000" flipV="1">
              <a:off x="7387423" y="2036585"/>
              <a:ext cx="56057" cy="5675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59" name="AutoShape 2035"/>
            <p:cNvCxnSpPr>
              <a:cxnSpLocks noChangeShapeType="1"/>
            </p:cNvCxnSpPr>
            <p:nvPr/>
          </p:nvCxnSpPr>
          <p:spPr bwMode="auto">
            <a:xfrm rot="18900000" flipV="1">
              <a:off x="7382577" y="2075342"/>
              <a:ext cx="32527" cy="31838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60" name="AutoShape 2036"/>
            <p:cNvCxnSpPr>
              <a:cxnSpLocks noChangeShapeType="1"/>
            </p:cNvCxnSpPr>
            <p:nvPr/>
          </p:nvCxnSpPr>
          <p:spPr bwMode="auto">
            <a:xfrm rot="18900000" flipV="1">
              <a:off x="7370118" y="2078110"/>
              <a:ext cx="22838" cy="2422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61" name="AutoShape 2037"/>
            <p:cNvCxnSpPr>
              <a:cxnSpLocks noChangeShapeType="1"/>
            </p:cNvCxnSpPr>
            <p:nvPr/>
          </p:nvCxnSpPr>
          <p:spPr bwMode="auto">
            <a:xfrm rot="18900000" flipV="1">
              <a:off x="7354199" y="2085723"/>
              <a:ext cx="22146" cy="22148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62" name="AutoShape 2038"/>
            <p:cNvCxnSpPr>
              <a:cxnSpLocks noChangeShapeType="1"/>
            </p:cNvCxnSpPr>
            <p:nvPr/>
          </p:nvCxnSpPr>
          <p:spPr bwMode="auto">
            <a:xfrm rot="18900000" flipV="1">
              <a:off x="7334128" y="2092644"/>
              <a:ext cx="28375" cy="2837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63" name="AutoShape 2039"/>
            <p:cNvCxnSpPr>
              <a:cxnSpLocks noChangeShapeType="1"/>
            </p:cNvCxnSpPr>
            <p:nvPr/>
          </p:nvCxnSpPr>
          <p:spPr bwMode="auto">
            <a:xfrm rot="18900000" flipV="1">
              <a:off x="7298139" y="2106484"/>
              <a:ext cx="62286" cy="6159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64" name="AutoShape 2040"/>
            <p:cNvCxnSpPr>
              <a:cxnSpLocks noChangeShapeType="1"/>
            </p:cNvCxnSpPr>
            <p:nvPr/>
          </p:nvCxnSpPr>
          <p:spPr bwMode="auto">
            <a:xfrm rot="18900000" flipH="1">
              <a:off x="7336896" y="2167387"/>
              <a:ext cx="22838" cy="2353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65" name="AutoShape 2041"/>
            <p:cNvCxnSpPr>
              <a:cxnSpLocks noChangeShapeType="1"/>
            </p:cNvCxnSpPr>
            <p:nvPr/>
          </p:nvCxnSpPr>
          <p:spPr bwMode="auto">
            <a:xfrm rot="18900000" flipH="1" flipV="1">
              <a:off x="7374962" y="2043508"/>
              <a:ext cx="78210" cy="7820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66" name="AutoShape 2042"/>
            <p:cNvCxnSpPr>
              <a:cxnSpLocks noChangeShapeType="1"/>
            </p:cNvCxnSpPr>
            <p:nvPr/>
          </p:nvCxnSpPr>
          <p:spPr bwMode="auto">
            <a:xfrm rot="18900000" flipH="1" flipV="1">
              <a:off x="7406800" y="2046968"/>
              <a:ext cx="42219" cy="42908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67" name="AutoShape 2043"/>
            <p:cNvCxnSpPr>
              <a:cxnSpLocks noChangeShapeType="1"/>
            </p:cNvCxnSpPr>
            <p:nvPr/>
          </p:nvCxnSpPr>
          <p:spPr bwMode="auto">
            <a:xfrm rot="18900000" flipH="1" flipV="1">
              <a:off x="7332051" y="2062194"/>
              <a:ext cx="74749" cy="7474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68" name="AutoShape 2044"/>
            <p:cNvCxnSpPr>
              <a:cxnSpLocks noChangeShapeType="1"/>
            </p:cNvCxnSpPr>
            <p:nvPr/>
          </p:nvCxnSpPr>
          <p:spPr bwMode="auto">
            <a:xfrm rot="18900000" flipH="1" flipV="1">
              <a:off x="7322361" y="2103026"/>
              <a:ext cx="28377" cy="2768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69" name="AutoShape 2045"/>
            <p:cNvCxnSpPr>
              <a:cxnSpLocks noChangeShapeType="1"/>
            </p:cNvCxnSpPr>
            <p:nvPr/>
          </p:nvCxnSpPr>
          <p:spPr bwMode="auto">
            <a:xfrm rot="18900000" flipH="1" flipV="1">
              <a:off x="7319593" y="2123788"/>
              <a:ext cx="20764" cy="2076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70" name="AutoShape 2046"/>
            <p:cNvCxnSpPr>
              <a:cxnSpLocks noChangeShapeType="1"/>
            </p:cNvCxnSpPr>
            <p:nvPr/>
          </p:nvCxnSpPr>
          <p:spPr bwMode="auto">
            <a:xfrm rot="18900000" flipH="1" flipV="1">
              <a:off x="7320285" y="2139705"/>
              <a:ext cx="20071" cy="2007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71" name="AutoShape 2047"/>
            <p:cNvCxnSpPr>
              <a:cxnSpLocks noChangeShapeType="1"/>
            </p:cNvCxnSpPr>
            <p:nvPr/>
          </p:nvCxnSpPr>
          <p:spPr bwMode="auto">
            <a:xfrm rot="18900000" flipH="1" flipV="1">
              <a:off x="7319593" y="2153547"/>
              <a:ext cx="26301" cy="2629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72" name="AutoShape 2048"/>
            <p:cNvCxnSpPr>
              <a:cxnSpLocks noChangeShapeType="1"/>
            </p:cNvCxnSpPr>
            <p:nvPr/>
          </p:nvCxnSpPr>
          <p:spPr bwMode="auto">
            <a:xfrm rot="18900000" flipH="1" flipV="1">
              <a:off x="7334819" y="2173617"/>
              <a:ext cx="20764" cy="2076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73" name="AutoShape 2049"/>
            <p:cNvCxnSpPr>
              <a:cxnSpLocks noChangeShapeType="1"/>
            </p:cNvCxnSpPr>
            <p:nvPr/>
          </p:nvCxnSpPr>
          <p:spPr bwMode="auto">
            <a:xfrm rot="18900000" flipH="1" flipV="1">
              <a:off x="7446943" y="2258741"/>
              <a:ext cx="15919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74" name="AutoShape 2050"/>
            <p:cNvCxnSpPr>
              <a:cxnSpLocks noChangeShapeType="1"/>
            </p:cNvCxnSpPr>
            <p:nvPr/>
          </p:nvCxnSpPr>
          <p:spPr bwMode="auto">
            <a:xfrm rot="18900000" flipH="1" flipV="1">
              <a:off x="7457325" y="2248360"/>
              <a:ext cx="16611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75" name="AutoShape 2051"/>
            <p:cNvCxnSpPr>
              <a:cxnSpLocks noChangeShapeType="1"/>
            </p:cNvCxnSpPr>
            <p:nvPr/>
          </p:nvCxnSpPr>
          <p:spPr bwMode="auto">
            <a:xfrm rot="18900000" flipH="1" flipV="1">
              <a:off x="7467706" y="2237979"/>
              <a:ext cx="15919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76" name="AutoShape 2052"/>
            <p:cNvCxnSpPr>
              <a:cxnSpLocks noChangeShapeType="1"/>
            </p:cNvCxnSpPr>
            <p:nvPr/>
          </p:nvCxnSpPr>
          <p:spPr bwMode="auto">
            <a:xfrm rot="18900000" flipH="1" flipV="1">
              <a:off x="7478088" y="2227598"/>
              <a:ext cx="16611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77" name="AutoShape 2053"/>
            <p:cNvCxnSpPr>
              <a:cxnSpLocks noChangeShapeType="1"/>
            </p:cNvCxnSpPr>
            <p:nvPr/>
          </p:nvCxnSpPr>
          <p:spPr bwMode="auto">
            <a:xfrm rot="18900000" flipH="1" flipV="1">
              <a:off x="7489162" y="2216525"/>
              <a:ext cx="15919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78" name="AutoShape 2054"/>
            <p:cNvCxnSpPr>
              <a:cxnSpLocks noChangeShapeType="1"/>
            </p:cNvCxnSpPr>
            <p:nvPr/>
          </p:nvCxnSpPr>
          <p:spPr bwMode="auto">
            <a:xfrm rot="18900000" flipH="1" flipV="1">
              <a:off x="7498852" y="2206144"/>
              <a:ext cx="16611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79" name="AutoShape 2055"/>
            <p:cNvCxnSpPr>
              <a:cxnSpLocks noChangeShapeType="1"/>
            </p:cNvCxnSpPr>
            <p:nvPr/>
          </p:nvCxnSpPr>
          <p:spPr bwMode="auto">
            <a:xfrm rot="18900000" flipH="1" flipV="1">
              <a:off x="7509926" y="2195763"/>
              <a:ext cx="16611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80" name="AutoShape 2056"/>
            <p:cNvCxnSpPr>
              <a:cxnSpLocks noChangeShapeType="1"/>
            </p:cNvCxnSpPr>
            <p:nvPr/>
          </p:nvCxnSpPr>
          <p:spPr bwMode="auto">
            <a:xfrm rot="18900000" flipH="1" flipV="1">
              <a:off x="7520308" y="2184690"/>
              <a:ext cx="15919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81" name="AutoShape 2057"/>
            <p:cNvCxnSpPr>
              <a:cxnSpLocks noChangeShapeType="1"/>
            </p:cNvCxnSpPr>
            <p:nvPr/>
          </p:nvCxnSpPr>
          <p:spPr bwMode="auto">
            <a:xfrm rot="18900000" flipH="1" flipV="1">
              <a:off x="7530689" y="2130016"/>
              <a:ext cx="16611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82" name="AutoShape 2058"/>
            <p:cNvCxnSpPr>
              <a:cxnSpLocks noChangeShapeType="1"/>
            </p:cNvCxnSpPr>
            <p:nvPr/>
          </p:nvCxnSpPr>
          <p:spPr bwMode="auto">
            <a:xfrm rot="18900000" flipH="1" flipV="1">
              <a:off x="7521000" y="2118943"/>
              <a:ext cx="16611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83" name="AutoShape 2059"/>
            <p:cNvCxnSpPr>
              <a:cxnSpLocks noChangeShapeType="1"/>
            </p:cNvCxnSpPr>
            <p:nvPr/>
          </p:nvCxnSpPr>
          <p:spPr bwMode="auto">
            <a:xfrm rot="18900000" flipH="1" flipV="1">
              <a:off x="7512002" y="2108562"/>
              <a:ext cx="16611" cy="1799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84" name="AutoShape 2060"/>
            <p:cNvCxnSpPr>
              <a:cxnSpLocks noChangeShapeType="1"/>
            </p:cNvCxnSpPr>
            <p:nvPr/>
          </p:nvCxnSpPr>
          <p:spPr bwMode="auto">
            <a:xfrm rot="18900000" flipH="1" flipV="1">
              <a:off x="7500236" y="2096105"/>
              <a:ext cx="16611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85" name="AutoShape 2061"/>
            <p:cNvCxnSpPr>
              <a:cxnSpLocks noChangeShapeType="1"/>
            </p:cNvCxnSpPr>
            <p:nvPr/>
          </p:nvCxnSpPr>
          <p:spPr bwMode="auto">
            <a:xfrm rot="18900000" flipH="1" flipV="1">
              <a:off x="7487778" y="2086416"/>
              <a:ext cx="16611" cy="1730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86" name="AutoShape 2062"/>
            <p:cNvCxnSpPr>
              <a:cxnSpLocks noChangeShapeType="1"/>
            </p:cNvCxnSpPr>
            <p:nvPr/>
          </p:nvCxnSpPr>
          <p:spPr bwMode="auto">
            <a:xfrm rot="18900000" flipH="1" flipV="1">
              <a:off x="7474628" y="2074651"/>
              <a:ext cx="16611" cy="1799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87" name="AutoShape 2063"/>
            <p:cNvCxnSpPr>
              <a:cxnSpLocks noChangeShapeType="1"/>
            </p:cNvCxnSpPr>
            <p:nvPr/>
          </p:nvCxnSpPr>
          <p:spPr bwMode="auto">
            <a:xfrm rot="18900000" flipH="1" flipV="1">
              <a:off x="7463554" y="2063578"/>
              <a:ext cx="16611" cy="1799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88" name="AutoShape 2064"/>
            <p:cNvCxnSpPr>
              <a:cxnSpLocks noChangeShapeType="1"/>
            </p:cNvCxnSpPr>
            <p:nvPr/>
          </p:nvCxnSpPr>
          <p:spPr bwMode="auto">
            <a:xfrm rot="18900000" flipH="1" flipV="1">
              <a:off x="7465630" y="2057349"/>
              <a:ext cx="9690" cy="1038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89" name="AutoShape 2065"/>
            <p:cNvCxnSpPr>
              <a:cxnSpLocks noChangeShapeType="1"/>
            </p:cNvCxnSpPr>
            <p:nvPr/>
          </p:nvCxnSpPr>
          <p:spPr bwMode="auto">
            <a:xfrm rot="18900000" flipV="1">
              <a:off x="7416498" y="2242131"/>
              <a:ext cx="235303" cy="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sp>
          <p:nvSpPr>
            <p:cNvPr id="28690" name="Freeform 2066"/>
            <p:cNvSpPr>
              <a:spLocks/>
            </p:cNvSpPr>
            <p:nvPr/>
          </p:nvSpPr>
          <p:spPr bwMode="auto">
            <a:xfrm rot="18900000" flipV="1">
              <a:off x="7447636" y="2005443"/>
              <a:ext cx="30451" cy="43604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48" y="48"/>
                </a:cxn>
                <a:cxn ang="0">
                  <a:pos x="11" y="83"/>
                </a:cxn>
                <a:cxn ang="0">
                  <a:pos x="113" y="154"/>
                </a:cxn>
                <a:cxn ang="0">
                  <a:pos x="161" y="178"/>
                </a:cxn>
              </a:cxnLst>
              <a:rect l="0" t="0" r="r" b="b"/>
              <a:pathLst>
                <a:path w="161" h="178">
                  <a:moveTo>
                    <a:pt x="161" y="0"/>
                  </a:moveTo>
                  <a:cubicBezTo>
                    <a:pt x="117" y="17"/>
                    <a:pt x="73" y="34"/>
                    <a:pt x="48" y="48"/>
                  </a:cubicBezTo>
                  <a:cubicBezTo>
                    <a:pt x="23" y="62"/>
                    <a:pt x="0" y="65"/>
                    <a:pt x="11" y="83"/>
                  </a:cubicBezTo>
                  <a:cubicBezTo>
                    <a:pt x="22" y="101"/>
                    <a:pt x="88" y="138"/>
                    <a:pt x="113" y="154"/>
                  </a:cubicBezTo>
                  <a:cubicBezTo>
                    <a:pt x="138" y="170"/>
                    <a:pt x="153" y="174"/>
                    <a:pt x="161" y="178"/>
                  </a:cubicBezTo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691" name="AutoShape 2067"/>
            <p:cNvCxnSpPr>
              <a:cxnSpLocks noChangeShapeType="1"/>
            </p:cNvCxnSpPr>
            <p:nvPr/>
          </p:nvCxnSpPr>
          <p:spPr bwMode="auto">
            <a:xfrm rot="18900000" flipH="1" flipV="1">
              <a:off x="7428256" y="1983298"/>
              <a:ext cx="20764" cy="2906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grpSp>
          <p:nvGrpSpPr>
            <p:cNvPr id="28692" name="Group 2068"/>
            <p:cNvGrpSpPr>
              <a:grpSpLocks/>
            </p:cNvGrpSpPr>
            <p:nvPr/>
          </p:nvGrpSpPr>
          <p:grpSpPr bwMode="auto">
            <a:xfrm rot="18900000" flipV="1">
              <a:off x="7343128" y="2107868"/>
              <a:ext cx="73359" cy="71288"/>
              <a:chOff x="6090" y="12400"/>
              <a:chExt cx="378" cy="378"/>
            </a:xfrm>
          </p:grpSpPr>
          <p:sp>
            <p:nvSpPr>
              <p:cNvPr id="28693" name="Oval 2069"/>
              <p:cNvSpPr>
                <a:spLocks noChangeArrowheads="1"/>
              </p:cNvSpPr>
              <p:nvPr/>
            </p:nvSpPr>
            <p:spPr bwMode="auto">
              <a:xfrm>
                <a:off x="6138" y="12452"/>
                <a:ext cx="278" cy="278"/>
              </a:xfrm>
              <a:prstGeom prst="ellipse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8694" name="Oval 2070"/>
              <p:cNvSpPr>
                <a:spLocks noChangeArrowheads="1"/>
              </p:cNvSpPr>
              <p:nvPr/>
            </p:nvSpPr>
            <p:spPr bwMode="auto">
              <a:xfrm>
                <a:off x="6090" y="12400"/>
                <a:ext cx="378" cy="378"/>
              </a:xfrm>
              <a:prstGeom prst="ellipse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</p:grpSp>
        <p:cxnSp>
          <p:nvCxnSpPr>
            <p:cNvPr id="28695" name="AutoShape 2071"/>
            <p:cNvCxnSpPr>
              <a:cxnSpLocks noChangeShapeType="1"/>
            </p:cNvCxnSpPr>
            <p:nvPr/>
          </p:nvCxnSpPr>
          <p:spPr bwMode="auto">
            <a:xfrm rot="18900000" flipH="1" flipV="1">
              <a:off x="7399879" y="2107178"/>
              <a:ext cx="26993" cy="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sp>
          <p:nvSpPr>
            <p:cNvPr id="28696" name="Arc 2072"/>
            <p:cNvSpPr>
              <a:spLocks/>
            </p:cNvSpPr>
            <p:nvPr/>
          </p:nvSpPr>
          <p:spPr bwMode="auto">
            <a:xfrm rot="2700000">
              <a:off x="7343125" y="2172924"/>
              <a:ext cx="15225" cy="26301"/>
            </a:xfrm>
            <a:custGeom>
              <a:avLst/>
              <a:gdLst>
                <a:gd name="G0" fmla="+- 3524 0 0"/>
                <a:gd name="G1" fmla="+- 21600 0 0"/>
                <a:gd name="G2" fmla="+- 21600 0 0"/>
                <a:gd name="T0" fmla="*/ 3524 w 25124"/>
                <a:gd name="T1" fmla="*/ 0 h 43200"/>
                <a:gd name="T2" fmla="*/ 0 w 25124"/>
                <a:gd name="T3" fmla="*/ 42911 h 43200"/>
                <a:gd name="T4" fmla="*/ 3524 w 251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24" h="43200" fill="none" extrusionOk="0">
                  <a:moveTo>
                    <a:pt x="3523" y="0"/>
                  </a:moveTo>
                  <a:cubicBezTo>
                    <a:pt x="15453" y="0"/>
                    <a:pt x="25124" y="9670"/>
                    <a:pt x="25124" y="21600"/>
                  </a:cubicBezTo>
                  <a:cubicBezTo>
                    <a:pt x="25124" y="33529"/>
                    <a:pt x="15453" y="43200"/>
                    <a:pt x="3524" y="43200"/>
                  </a:cubicBezTo>
                  <a:cubicBezTo>
                    <a:pt x="2343" y="43200"/>
                    <a:pt x="1164" y="43103"/>
                    <a:pt x="0" y="42910"/>
                  </a:cubicBezTo>
                </a:path>
                <a:path w="25124" h="43200" stroke="0" extrusionOk="0">
                  <a:moveTo>
                    <a:pt x="3523" y="0"/>
                  </a:moveTo>
                  <a:cubicBezTo>
                    <a:pt x="15453" y="0"/>
                    <a:pt x="25124" y="9670"/>
                    <a:pt x="25124" y="21600"/>
                  </a:cubicBezTo>
                  <a:cubicBezTo>
                    <a:pt x="25124" y="33529"/>
                    <a:pt x="15453" y="43200"/>
                    <a:pt x="3524" y="43200"/>
                  </a:cubicBezTo>
                  <a:cubicBezTo>
                    <a:pt x="2343" y="43200"/>
                    <a:pt x="1164" y="43103"/>
                    <a:pt x="0" y="42910"/>
                  </a:cubicBezTo>
                  <a:lnTo>
                    <a:pt x="3524" y="21600"/>
                  </a:lnTo>
                  <a:close/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697" name="AutoShape 2073"/>
            <p:cNvCxnSpPr>
              <a:cxnSpLocks noChangeShapeType="1"/>
            </p:cNvCxnSpPr>
            <p:nvPr/>
          </p:nvCxnSpPr>
          <p:spPr bwMode="auto">
            <a:xfrm rot="18900000" flipV="1">
              <a:off x="7291910" y="2110637"/>
              <a:ext cx="48445" cy="4983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98" name="AutoShape 2074"/>
            <p:cNvCxnSpPr>
              <a:cxnSpLocks noChangeShapeType="1"/>
            </p:cNvCxnSpPr>
            <p:nvPr/>
          </p:nvCxnSpPr>
          <p:spPr bwMode="auto">
            <a:xfrm rot="18900000">
              <a:off x="7323053" y="2059426"/>
              <a:ext cx="84439" cy="4014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699" name="AutoShape 2075"/>
            <p:cNvCxnSpPr>
              <a:cxnSpLocks noChangeShapeType="1"/>
            </p:cNvCxnSpPr>
            <p:nvPr/>
          </p:nvCxnSpPr>
          <p:spPr bwMode="auto">
            <a:xfrm rot="18900000" flipV="1">
              <a:off x="7361120" y="2174994"/>
              <a:ext cx="1384" cy="1716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700" name="AutoShape 2076"/>
            <p:cNvCxnSpPr>
              <a:cxnSpLocks noChangeShapeType="1"/>
            </p:cNvCxnSpPr>
            <p:nvPr/>
          </p:nvCxnSpPr>
          <p:spPr bwMode="auto">
            <a:xfrm rot="18900000" flipV="1">
              <a:off x="7309211" y="2123093"/>
              <a:ext cx="0" cy="77518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01" name="AutoShape 2077"/>
            <p:cNvCxnSpPr>
              <a:cxnSpLocks noChangeShapeType="1"/>
            </p:cNvCxnSpPr>
            <p:nvPr/>
          </p:nvCxnSpPr>
          <p:spPr bwMode="auto">
            <a:xfrm rot="18900000" flipH="1">
              <a:off x="7385346" y="2007519"/>
              <a:ext cx="58826" cy="4152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02" name="AutoShape 2078"/>
            <p:cNvCxnSpPr>
              <a:cxnSpLocks noChangeShapeType="1"/>
            </p:cNvCxnSpPr>
            <p:nvPr/>
          </p:nvCxnSpPr>
          <p:spPr bwMode="auto">
            <a:xfrm rot="18900000" flipV="1">
              <a:off x="7395034" y="2029665"/>
              <a:ext cx="0" cy="4014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03" name="AutoShape 2079"/>
            <p:cNvCxnSpPr>
              <a:cxnSpLocks noChangeShapeType="1"/>
            </p:cNvCxnSpPr>
            <p:nvPr/>
          </p:nvCxnSpPr>
          <p:spPr bwMode="auto">
            <a:xfrm rot="18900000" flipH="1" flipV="1">
              <a:off x="7424103" y="2313414"/>
              <a:ext cx="24916" cy="1799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704" name="Arc 2080"/>
            <p:cNvSpPr>
              <a:spLocks/>
            </p:cNvSpPr>
            <p:nvPr/>
          </p:nvSpPr>
          <p:spPr bwMode="auto">
            <a:xfrm rot="2700000" flipH="1" flipV="1">
              <a:off x="7392958" y="2283655"/>
              <a:ext cx="13841" cy="138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705" name="Arc 2081"/>
            <p:cNvSpPr>
              <a:spLocks/>
            </p:cNvSpPr>
            <p:nvPr/>
          </p:nvSpPr>
          <p:spPr bwMode="auto">
            <a:xfrm rot="18900000" flipV="1">
              <a:off x="7518925" y="2139012"/>
              <a:ext cx="46369" cy="456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706" name="AutoShape 2082"/>
            <p:cNvCxnSpPr>
              <a:cxnSpLocks noChangeShapeType="1"/>
            </p:cNvCxnSpPr>
            <p:nvPr/>
          </p:nvCxnSpPr>
          <p:spPr bwMode="auto">
            <a:xfrm rot="18900000" flipV="1">
              <a:off x="7422031" y="2223446"/>
              <a:ext cx="123880" cy="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07" name="AutoShape 2083"/>
            <p:cNvCxnSpPr>
              <a:cxnSpLocks noChangeShapeType="1"/>
            </p:cNvCxnSpPr>
            <p:nvPr/>
          </p:nvCxnSpPr>
          <p:spPr bwMode="auto">
            <a:xfrm rot="18900000" flipV="1">
              <a:off x="7506465" y="2041428"/>
              <a:ext cx="0" cy="10520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08" name="AutoShape 2084"/>
            <p:cNvCxnSpPr>
              <a:cxnSpLocks noChangeShapeType="1"/>
            </p:cNvCxnSpPr>
            <p:nvPr/>
          </p:nvCxnSpPr>
          <p:spPr bwMode="auto">
            <a:xfrm rot="18900000" flipV="1">
              <a:off x="7449019" y="2263585"/>
              <a:ext cx="0" cy="2007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09" name="AutoShape 2085"/>
            <p:cNvCxnSpPr>
              <a:cxnSpLocks noChangeShapeType="1"/>
            </p:cNvCxnSpPr>
            <p:nvPr/>
          </p:nvCxnSpPr>
          <p:spPr bwMode="auto">
            <a:xfrm rot="18900000" flipH="1" flipV="1">
              <a:off x="7453864" y="2062194"/>
              <a:ext cx="17995" cy="69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10" name="AutoShape 2086"/>
            <p:cNvCxnSpPr>
              <a:cxnSpLocks noChangeShapeType="1"/>
            </p:cNvCxnSpPr>
            <p:nvPr/>
          </p:nvCxnSpPr>
          <p:spPr bwMode="auto">
            <a:xfrm rot="18900000" flipV="1">
              <a:off x="7375660" y="2229674"/>
              <a:ext cx="149487" cy="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11" name="AutoShape 2087"/>
            <p:cNvCxnSpPr>
              <a:cxnSpLocks noChangeShapeType="1"/>
            </p:cNvCxnSpPr>
            <p:nvPr/>
          </p:nvCxnSpPr>
          <p:spPr bwMode="auto">
            <a:xfrm rot="18900000" flipV="1">
              <a:off x="7397111" y="2273965"/>
              <a:ext cx="29759" cy="2976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12" name="AutoShape 2088"/>
            <p:cNvCxnSpPr>
              <a:cxnSpLocks noChangeShapeType="1"/>
            </p:cNvCxnSpPr>
            <p:nvPr/>
          </p:nvCxnSpPr>
          <p:spPr bwMode="auto">
            <a:xfrm rot="18900000" flipV="1">
              <a:off x="7403341" y="2263583"/>
              <a:ext cx="53981" cy="5329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13" name="AutoShape 2089"/>
            <p:cNvCxnSpPr>
              <a:cxnSpLocks noChangeShapeType="1"/>
            </p:cNvCxnSpPr>
            <p:nvPr/>
          </p:nvCxnSpPr>
          <p:spPr bwMode="auto">
            <a:xfrm rot="18900000" flipV="1">
              <a:off x="7429641" y="2282962"/>
              <a:ext cx="36680" cy="35298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14" name="AutoShape 2090"/>
            <p:cNvCxnSpPr>
              <a:cxnSpLocks noChangeShapeType="1"/>
            </p:cNvCxnSpPr>
            <p:nvPr/>
          </p:nvCxnSpPr>
          <p:spPr bwMode="auto">
            <a:xfrm rot="18900000" flipV="1">
              <a:off x="7485011" y="2134167"/>
              <a:ext cx="53289" cy="5260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15" name="AutoShape 2091"/>
            <p:cNvCxnSpPr>
              <a:cxnSpLocks noChangeShapeType="1"/>
            </p:cNvCxnSpPr>
            <p:nvPr/>
          </p:nvCxnSpPr>
          <p:spPr bwMode="auto">
            <a:xfrm rot="18900000" flipH="1" flipV="1">
              <a:off x="7482933" y="2196455"/>
              <a:ext cx="16611" cy="15918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16" name="AutoShape 2092"/>
            <p:cNvCxnSpPr>
              <a:cxnSpLocks noChangeShapeType="1"/>
            </p:cNvCxnSpPr>
            <p:nvPr/>
          </p:nvCxnSpPr>
          <p:spPr bwMode="auto">
            <a:xfrm rot="18900000" flipH="1" flipV="1">
              <a:off x="7494699" y="2179845"/>
              <a:ext cx="20071" cy="19378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17" name="AutoShape 2093"/>
            <p:cNvCxnSpPr>
              <a:cxnSpLocks noChangeShapeType="1"/>
            </p:cNvCxnSpPr>
            <p:nvPr/>
          </p:nvCxnSpPr>
          <p:spPr bwMode="auto">
            <a:xfrm rot="18900000" flipV="1">
              <a:off x="7514080" y="2145933"/>
              <a:ext cx="29067" cy="2837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18" name="AutoShape 2094"/>
            <p:cNvCxnSpPr>
              <a:cxnSpLocks noChangeShapeType="1"/>
            </p:cNvCxnSpPr>
            <p:nvPr/>
          </p:nvCxnSpPr>
          <p:spPr bwMode="auto">
            <a:xfrm rot="18900000" flipH="1" flipV="1">
              <a:off x="7530689" y="2174309"/>
              <a:ext cx="16611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19" name="AutoShape 2095"/>
            <p:cNvCxnSpPr>
              <a:cxnSpLocks noChangeShapeType="1"/>
            </p:cNvCxnSpPr>
            <p:nvPr/>
          </p:nvCxnSpPr>
          <p:spPr bwMode="auto">
            <a:xfrm rot="18900000">
              <a:off x="7536226" y="2164620"/>
              <a:ext cx="11766" cy="1453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20" name="AutoShape 2096"/>
            <p:cNvCxnSpPr>
              <a:cxnSpLocks noChangeShapeType="1"/>
            </p:cNvCxnSpPr>
            <p:nvPr/>
          </p:nvCxnSpPr>
          <p:spPr bwMode="auto">
            <a:xfrm rot="18900000">
              <a:off x="7540379" y="2155623"/>
              <a:ext cx="10382" cy="1245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sp>
          <p:nvSpPr>
            <p:cNvPr id="28721" name="Arc 2097"/>
            <p:cNvSpPr>
              <a:spLocks/>
            </p:cNvSpPr>
            <p:nvPr/>
          </p:nvSpPr>
          <p:spPr bwMode="auto">
            <a:xfrm rot="13500000" flipV="1">
              <a:off x="7426179" y="2090569"/>
              <a:ext cx="13842" cy="138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722" name="Arc 2098"/>
            <p:cNvSpPr>
              <a:spLocks/>
            </p:cNvSpPr>
            <p:nvPr/>
          </p:nvSpPr>
          <p:spPr bwMode="auto">
            <a:xfrm rot="18900000" flipV="1">
              <a:off x="7513387" y="2145933"/>
              <a:ext cx="28375" cy="283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723" name="AutoShape 2099"/>
            <p:cNvCxnSpPr>
              <a:cxnSpLocks noChangeShapeType="1"/>
            </p:cNvCxnSpPr>
            <p:nvPr/>
          </p:nvCxnSpPr>
          <p:spPr bwMode="auto">
            <a:xfrm rot="18900000" flipV="1">
              <a:off x="7491931" y="2052501"/>
              <a:ext cx="0" cy="10520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sp>
          <p:nvSpPr>
            <p:cNvPr id="28724" name="Arc 2100"/>
            <p:cNvSpPr>
              <a:spLocks/>
            </p:cNvSpPr>
            <p:nvPr/>
          </p:nvSpPr>
          <p:spPr bwMode="auto">
            <a:xfrm rot="2700000">
              <a:off x="7496776" y="2162543"/>
              <a:ext cx="13841" cy="138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725" name="AutoShape 2101"/>
            <p:cNvCxnSpPr>
              <a:cxnSpLocks noChangeShapeType="1"/>
            </p:cNvCxnSpPr>
            <p:nvPr/>
          </p:nvCxnSpPr>
          <p:spPr bwMode="auto">
            <a:xfrm rot="18900000" flipV="1">
              <a:off x="7472551" y="2080876"/>
              <a:ext cx="0" cy="9205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26" name="AutoShape 2102"/>
            <p:cNvCxnSpPr>
              <a:cxnSpLocks noChangeShapeType="1"/>
            </p:cNvCxnSpPr>
            <p:nvPr/>
          </p:nvCxnSpPr>
          <p:spPr bwMode="auto">
            <a:xfrm rot="18900000" flipH="1" flipV="1">
              <a:off x="7510618" y="2167388"/>
              <a:ext cx="15919" cy="15918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27" name="AutoShape 2103"/>
            <p:cNvCxnSpPr>
              <a:cxnSpLocks noChangeShapeType="1"/>
            </p:cNvCxnSpPr>
            <p:nvPr/>
          </p:nvCxnSpPr>
          <p:spPr bwMode="auto">
            <a:xfrm rot="18900000" flipH="1" flipV="1">
              <a:off x="7509234" y="2150086"/>
              <a:ext cx="22148" cy="2145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28" name="AutoShape 2104"/>
            <p:cNvCxnSpPr>
              <a:cxnSpLocks noChangeShapeType="1"/>
            </p:cNvCxnSpPr>
            <p:nvPr/>
          </p:nvCxnSpPr>
          <p:spPr bwMode="auto">
            <a:xfrm rot="18900000" flipH="1" flipV="1">
              <a:off x="7495391" y="2130709"/>
              <a:ext cx="29761" cy="2906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29" name="AutoShape 2105"/>
            <p:cNvCxnSpPr>
              <a:cxnSpLocks noChangeShapeType="1"/>
            </p:cNvCxnSpPr>
            <p:nvPr/>
          </p:nvCxnSpPr>
          <p:spPr bwMode="auto">
            <a:xfrm rot="18900000" flipH="1" flipV="1">
              <a:off x="7480857" y="2114099"/>
              <a:ext cx="29761" cy="2975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30" name="AutoShape 2106"/>
            <p:cNvCxnSpPr>
              <a:cxnSpLocks noChangeShapeType="1"/>
            </p:cNvCxnSpPr>
            <p:nvPr/>
          </p:nvCxnSpPr>
          <p:spPr bwMode="auto">
            <a:xfrm rot="18900000" flipH="1" flipV="1">
              <a:off x="7465630" y="2098873"/>
              <a:ext cx="29761" cy="2906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31" name="AutoShape 2107"/>
            <p:cNvCxnSpPr>
              <a:cxnSpLocks noChangeShapeType="1"/>
            </p:cNvCxnSpPr>
            <p:nvPr/>
          </p:nvCxnSpPr>
          <p:spPr bwMode="auto">
            <a:xfrm rot="18900000" flipH="1" flipV="1">
              <a:off x="7451096" y="2082264"/>
              <a:ext cx="29761" cy="2975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32" name="AutoShape 2108"/>
            <p:cNvCxnSpPr>
              <a:cxnSpLocks noChangeShapeType="1"/>
            </p:cNvCxnSpPr>
            <p:nvPr/>
          </p:nvCxnSpPr>
          <p:spPr bwMode="auto">
            <a:xfrm rot="18900000" flipH="1" flipV="1">
              <a:off x="7407492" y="2262201"/>
              <a:ext cx="43604" cy="4360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33" name="AutoShape 2109"/>
            <p:cNvCxnSpPr>
              <a:cxnSpLocks noChangeShapeType="1"/>
            </p:cNvCxnSpPr>
            <p:nvPr/>
          </p:nvCxnSpPr>
          <p:spPr bwMode="auto">
            <a:xfrm rot="18900000" flipH="1" flipV="1">
              <a:off x="7410953" y="2271198"/>
              <a:ext cx="57446" cy="5605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34" name="AutoShape 2110"/>
            <p:cNvCxnSpPr>
              <a:cxnSpLocks noChangeShapeType="1"/>
            </p:cNvCxnSpPr>
            <p:nvPr/>
          </p:nvCxnSpPr>
          <p:spPr bwMode="auto">
            <a:xfrm rot="18900000" flipH="1" flipV="1">
              <a:off x="7425487" y="2296805"/>
              <a:ext cx="30453" cy="4083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35" name="AutoShape 2111"/>
            <p:cNvCxnSpPr>
              <a:cxnSpLocks noChangeShapeType="1"/>
            </p:cNvCxnSpPr>
            <p:nvPr/>
          </p:nvCxnSpPr>
          <p:spPr bwMode="auto">
            <a:xfrm rot="18900000" flipV="1">
              <a:off x="7527232" y="2122401"/>
              <a:ext cx="74743" cy="7336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36" name="AutoShape 2112"/>
            <p:cNvCxnSpPr>
              <a:cxnSpLocks noChangeShapeType="1"/>
            </p:cNvCxnSpPr>
            <p:nvPr/>
          </p:nvCxnSpPr>
          <p:spPr bwMode="auto">
            <a:xfrm rot="18900000" flipV="1">
              <a:off x="7550763" y="2132091"/>
              <a:ext cx="56750" cy="5398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37" name="AutoShape 2113"/>
            <p:cNvCxnSpPr>
              <a:cxnSpLocks noChangeShapeType="1"/>
            </p:cNvCxnSpPr>
            <p:nvPr/>
          </p:nvCxnSpPr>
          <p:spPr bwMode="auto">
            <a:xfrm rot="18900000" flipV="1">
              <a:off x="7577755" y="2141088"/>
              <a:ext cx="33911" cy="3322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38" name="AutoShape 2114"/>
            <p:cNvCxnSpPr>
              <a:cxnSpLocks noChangeShapeType="1"/>
            </p:cNvCxnSpPr>
            <p:nvPr/>
          </p:nvCxnSpPr>
          <p:spPr bwMode="auto">
            <a:xfrm rot="18900000" flipV="1">
              <a:off x="7602670" y="2152854"/>
              <a:ext cx="12457" cy="1176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39" name="AutoShape 2115"/>
            <p:cNvCxnSpPr>
              <a:cxnSpLocks noChangeShapeType="1"/>
            </p:cNvCxnSpPr>
            <p:nvPr/>
          </p:nvCxnSpPr>
          <p:spPr bwMode="auto">
            <a:xfrm rot="18900000" flipH="1" flipV="1">
              <a:off x="7558374" y="2168772"/>
              <a:ext cx="29761" cy="2837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40" name="AutoShape 2116"/>
            <p:cNvCxnSpPr>
              <a:cxnSpLocks noChangeShapeType="1"/>
            </p:cNvCxnSpPr>
            <p:nvPr/>
          </p:nvCxnSpPr>
          <p:spPr bwMode="auto">
            <a:xfrm rot="18900000" flipH="1" flipV="1">
              <a:off x="7561835" y="2148702"/>
              <a:ext cx="39451" cy="3806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41" name="AutoShape 2117"/>
            <p:cNvCxnSpPr>
              <a:cxnSpLocks noChangeShapeType="1"/>
            </p:cNvCxnSpPr>
            <p:nvPr/>
          </p:nvCxnSpPr>
          <p:spPr bwMode="auto">
            <a:xfrm rot="18900000" flipH="1" flipV="1">
              <a:off x="7561835" y="2132093"/>
              <a:ext cx="40835" cy="39448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42" name="AutoShape 2118"/>
            <p:cNvCxnSpPr>
              <a:cxnSpLocks noChangeShapeType="1"/>
            </p:cNvCxnSpPr>
            <p:nvPr/>
          </p:nvCxnSpPr>
          <p:spPr bwMode="auto">
            <a:xfrm rot="18900000" flipH="1" flipV="1">
              <a:off x="7554914" y="2121020"/>
              <a:ext cx="33914" cy="3252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43" name="AutoShape 2119"/>
            <p:cNvCxnSpPr>
              <a:cxnSpLocks noChangeShapeType="1"/>
            </p:cNvCxnSpPr>
            <p:nvPr/>
          </p:nvCxnSpPr>
          <p:spPr bwMode="auto">
            <a:xfrm rot="18900000" flipH="1" flipV="1">
              <a:off x="7543148" y="2106486"/>
              <a:ext cx="33914" cy="3321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44" name="AutoShape 2120"/>
            <p:cNvCxnSpPr>
              <a:cxnSpLocks noChangeShapeType="1"/>
            </p:cNvCxnSpPr>
            <p:nvPr/>
          </p:nvCxnSpPr>
          <p:spPr bwMode="auto">
            <a:xfrm rot="18900000" flipH="1" flipV="1">
              <a:off x="7425487" y="2018594"/>
              <a:ext cx="69212" cy="6782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45" name="AutoShape 2121"/>
            <p:cNvCxnSpPr>
              <a:cxnSpLocks noChangeShapeType="1"/>
            </p:cNvCxnSpPr>
            <p:nvPr/>
          </p:nvCxnSpPr>
          <p:spPr bwMode="auto">
            <a:xfrm rot="18900000" flipV="1">
              <a:off x="7498853" y="2129323"/>
              <a:ext cx="26991" cy="25608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46" name="AutoShape 2122"/>
            <p:cNvCxnSpPr>
              <a:cxnSpLocks noChangeShapeType="1"/>
            </p:cNvCxnSpPr>
            <p:nvPr/>
          </p:nvCxnSpPr>
          <p:spPr bwMode="auto">
            <a:xfrm rot="18900000" flipV="1">
              <a:off x="7480858" y="2112714"/>
              <a:ext cx="29759" cy="2906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47" name="AutoShape 2123"/>
            <p:cNvCxnSpPr>
              <a:cxnSpLocks noChangeShapeType="1"/>
            </p:cNvCxnSpPr>
            <p:nvPr/>
          </p:nvCxnSpPr>
          <p:spPr bwMode="auto">
            <a:xfrm rot="18900000" flipV="1">
              <a:off x="7465631" y="2097488"/>
              <a:ext cx="29759" cy="2837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48" name="AutoShape 2124"/>
            <p:cNvCxnSpPr>
              <a:cxnSpLocks noChangeShapeType="1"/>
            </p:cNvCxnSpPr>
            <p:nvPr/>
          </p:nvCxnSpPr>
          <p:spPr bwMode="auto">
            <a:xfrm rot="18900000" flipV="1">
              <a:off x="7449020" y="2082955"/>
              <a:ext cx="29759" cy="2906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49" name="AutoShape 2125"/>
            <p:cNvCxnSpPr>
              <a:cxnSpLocks noChangeShapeType="1"/>
            </p:cNvCxnSpPr>
            <p:nvPr/>
          </p:nvCxnSpPr>
          <p:spPr bwMode="auto">
            <a:xfrm rot="18900000" flipV="1">
              <a:off x="7413032" y="2016515"/>
              <a:ext cx="72667" cy="7059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50" name="AutoShape 2126"/>
            <p:cNvCxnSpPr>
              <a:cxnSpLocks noChangeShapeType="1"/>
            </p:cNvCxnSpPr>
            <p:nvPr/>
          </p:nvCxnSpPr>
          <p:spPr bwMode="auto">
            <a:xfrm rot="18900000" flipV="1">
              <a:off x="7457325" y="2044892"/>
              <a:ext cx="13841" cy="1384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51" name="AutoShape 2127"/>
            <p:cNvCxnSpPr>
              <a:cxnSpLocks noChangeShapeType="1"/>
            </p:cNvCxnSpPr>
            <p:nvPr/>
          </p:nvCxnSpPr>
          <p:spPr bwMode="auto">
            <a:xfrm rot="18900000" flipV="1">
              <a:off x="7466323" y="2038663"/>
              <a:ext cx="24222" cy="2353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52" name="AutoShape 2128"/>
            <p:cNvCxnSpPr>
              <a:cxnSpLocks noChangeShapeType="1"/>
            </p:cNvCxnSpPr>
            <p:nvPr/>
          </p:nvCxnSpPr>
          <p:spPr bwMode="auto">
            <a:xfrm rot="18900000" flipH="1" flipV="1">
              <a:off x="7426179" y="2008905"/>
              <a:ext cx="60907" cy="5882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53" name="AutoShape 2129"/>
            <p:cNvCxnSpPr>
              <a:cxnSpLocks noChangeShapeType="1"/>
            </p:cNvCxnSpPr>
            <p:nvPr/>
          </p:nvCxnSpPr>
          <p:spPr bwMode="auto">
            <a:xfrm rot="18900000" flipH="1" flipV="1">
              <a:off x="7421334" y="2010981"/>
              <a:ext cx="27685" cy="2699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54" name="AutoShape 2130"/>
            <p:cNvCxnSpPr>
              <a:cxnSpLocks noChangeShapeType="1"/>
            </p:cNvCxnSpPr>
            <p:nvPr/>
          </p:nvCxnSpPr>
          <p:spPr bwMode="auto">
            <a:xfrm rot="18900000" flipH="1" flipV="1">
              <a:off x="7423411" y="1995063"/>
              <a:ext cx="28377" cy="2699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55" name="AutoShape 2131"/>
            <p:cNvCxnSpPr>
              <a:cxnSpLocks noChangeShapeType="1"/>
            </p:cNvCxnSpPr>
            <p:nvPr/>
          </p:nvCxnSpPr>
          <p:spPr bwMode="auto">
            <a:xfrm rot="18900000">
              <a:off x="7457325" y="2269122"/>
              <a:ext cx="28377" cy="2768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56" name="AutoShape 2132"/>
            <p:cNvCxnSpPr>
              <a:cxnSpLocks noChangeShapeType="1"/>
            </p:cNvCxnSpPr>
            <p:nvPr/>
          </p:nvCxnSpPr>
          <p:spPr bwMode="auto">
            <a:xfrm rot="18900000">
              <a:off x="7475320" y="2252512"/>
              <a:ext cx="28377" cy="2768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57" name="AutoShape 2133"/>
            <p:cNvCxnSpPr>
              <a:cxnSpLocks noChangeShapeType="1"/>
            </p:cNvCxnSpPr>
            <p:nvPr/>
          </p:nvCxnSpPr>
          <p:spPr bwMode="auto">
            <a:xfrm rot="18900000">
              <a:off x="7492623" y="2234519"/>
              <a:ext cx="29069" cy="2837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58" name="AutoShape 2134"/>
            <p:cNvCxnSpPr>
              <a:cxnSpLocks noChangeShapeType="1"/>
            </p:cNvCxnSpPr>
            <p:nvPr/>
          </p:nvCxnSpPr>
          <p:spPr bwMode="auto">
            <a:xfrm rot="18900000">
              <a:off x="7510618" y="2218601"/>
              <a:ext cx="28377" cy="2699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59" name="AutoShape 2135"/>
            <p:cNvCxnSpPr>
              <a:cxnSpLocks noChangeShapeType="1"/>
            </p:cNvCxnSpPr>
            <p:nvPr/>
          </p:nvCxnSpPr>
          <p:spPr bwMode="auto">
            <a:xfrm rot="18900000">
              <a:off x="7525152" y="2201991"/>
              <a:ext cx="28377" cy="2699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60" name="AutoShape 2136"/>
            <p:cNvCxnSpPr>
              <a:cxnSpLocks noChangeShapeType="1"/>
            </p:cNvCxnSpPr>
            <p:nvPr/>
          </p:nvCxnSpPr>
          <p:spPr bwMode="auto">
            <a:xfrm rot="18900000">
              <a:off x="7541071" y="2184690"/>
              <a:ext cx="28377" cy="2837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61" name="AutoShape 2137"/>
            <p:cNvCxnSpPr>
              <a:cxnSpLocks noChangeShapeType="1"/>
            </p:cNvCxnSpPr>
            <p:nvPr/>
          </p:nvCxnSpPr>
          <p:spPr bwMode="auto">
            <a:xfrm rot="18900000" flipV="1">
              <a:off x="7436566" y="2237979"/>
              <a:ext cx="123880" cy="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62" name="AutoShape 2138"/>
            <p:cNvCxnSpPr>
              <a:cxnSpLocks noChangeShapeType="1"/>
            </p:cNvCxnSpPr>
            <p:nvPr/>
          </p:nvCxnSpPr>
          <p:spPr bwMode="auto">
            <a:xfrm rot="18900000" flipV="1">
              <a:off x="7451097" y="2277426"/>
              <a:ext cx="28375" cy="2768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63" name="AutoShape 2139"/>
            <p:cNvCxnSpPr>
              <a:cxnSpLocks noChangeShapeType="1"/>
            </p:cNvCxnSpPr>
            <p:nvPr/>
          </p:nvCxnSpPr>
          <p:spPr bwMode="auto">
            <a:xfrm rot="18900000" flipV="1">
              <a:off x="7467015" y="2260816"/>
              <a:ext cx="29067" cy="2768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64" name="AutoShape 2140"/>
            <p:cNvCxnSpPr>
              <a:cxnSpLocks noChangeShapeType="1"/>
            </p:cNvCxnSpPr>
            <p:nvPr/>
          </p:nvCxnSpPr>
          <p:spPr bwMode="auto">
            <a:xfrm rot="18900000" flipV="1">
              <a:off x="7483626" y="2242822"/>
              <a:ext cx="28375" cy="2768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65" name="AutoShape 2141"/>
            <p:cNvCxnSpPr>
              <a:cxnSpLocks noChangeShapeType="1"/>
            </p:cNvCxnSpPr>
            <p:nvPr/>
          </p:nvCxnSpPr>
          <p:spPr bwMode="auto">
            <a:xfrm rot="18900000" flipV="1">
              <a:off x="7500237" y="2225521"/>
              <a:ext cx="28375" cy="2768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66" name="AutoShape 2142"/>
            <p:cNvCxnSpPr>
              <a:cxnSpLocks noChangeShapeType="1"/>
            </p:cNvCxnSpPr>
            <p:nvPr/>
          </p:nvCxnSpPr>
          <p:spPr bwMode="auto">
            <a:xfrm rot="18900000" flipV="1">
              <a:off x="7516848" y="2210987"/>
              <a:ext cx="29067" cy="2837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67" name="AutoShape 2143"/>
            <p:cNvCxnSpPr>
              <a:cxnSpLocks noChangeShapeType="1"/>
            </p:cNvCxnSpPr>
            <p:nvPr/>
          </p:nvCxnSpPr>
          <p:spPr bwMode="auto">
            <a:xfrm rot="18900000" flipV="1">
              <a:off x="7533459" y="2195070"/>
              <a:ext cx="28375" cy="2768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68" name="AutoShape 2144"/>
            <p:cNvCxnSpPr>
              <a:cxnSpLocks noChangeShapeType="1"/>
            </p:cNvCxnSpPr>
            <p:nvPr/>
          </p:nvCxnSpPr>
          <p:spPr bwMode="auto">
            <a:xfrm rot="18900000">
              <a:off x="7417182" y="2258049"/>
              <a:ext cx="18687" cy="1799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69" name="AutoShape 2145"/>
            <p:cNvCxnSpPr>
              <a:cxnSpLocks noChangeShapeType="1"/>
            </p:cNvCxnSpPr>
            <p:nvPr/>
          </p:nvCxnSpPr>
          <p:spPr bwMode="auto">
            <a:xfrm rot="18900000">
              <a:off x="7435177" y="2241439"/>
              <a:ext cx="18687" cy="1799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70" name="AutoShape 2146"/>
            <p:cNvCxnSpPr>
              <a:cxnSpLocks noChangeShapeType="1"/>
            </p:cNvCxnSpPr>
            <p:nvPr/>
          </p:nvCxnSpPr>
          <p:spPr bwMode="auto">
            <a:xfrm rot="18900000">
              <a:off x="7450403" y="2226214"/>
              <a:ext cx="19379" cy="1799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71" name="AutoShape 2147"/>
            <p:cNvCxnSpPr>
              <a:cxnSpLocks noChangeShapeType="1"/>
            </p:cNvCxnSpPr>
            <p:nvPr/>
          </p:nvCxnSpPr>
          <p:spPr bwMode="auto">
            <a:xfrm rot="18900000">
              <a:off x="7466322" y="2210296"/>
              <a:ext cx="18687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72" name="AutoShape 2148"/>
            <p:cNvCxnSpPr>
              <a:cxnSpLocks noChangeShapeType="1"/>
            </p:cNvCxnSpPr>
            <p:nvPr/>
          </p:nvCxnSpPr>
          <p:spPr bwMode="auto">
            <a:xfrm rot="18900000" flipH="1" flipV="1">
              <a:off x="7538303" y="2142474"/>
              <a:ext cx="14535" cy="15918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73" name="AutoShape 2149"/>
            <p:cNvCxnSpPr>
              <a:cxnSpLocks noChangeShapeType="1"/>
            </p:cNvCxnSpPr>
            <p:nvPr/>
          </p:nvCxnSpPr>
          <p:spPr bwMode="auto">
            <a:xfrm rot="18900000" flipV="1">
              <a:off x="7439330" y="2237978"/>
              <a:ext cx="18686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74" name="AutoShape 2150"/>
            <p:cNvCxnSpPr>
              <a:cxnSpLocks noChangeShapeType="1"/>
            </p:cNvCxnSpPr>
            <p:nvPr/>
          </p:nvCxnSpPr>
          <p:spPr bwMode="auto">
            <a:xfrm rot="18900000" flipV="1">
              <a:off x="7455249" y="2221369"/>
              <a:ext cx="19378" cy="1799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75" name="AutoShape 2151"/>
            <p:cNvCxnSpPr>
              <a:cxnSpLocks noChangeShapeType="1"/>
            </p:cNvCxnSpPr>
            <p:nvPr/>
          </p:nvCxnSpPr>
          <p:spPr bwMode="auto">
            <a:xfrm rot="18900000" flipV="1">
              <a:off x="7471168" y="2205451"/>
              <a:ext cx="18686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76" name="AutoShape 2152"/>
            <p:cNvCxnSpPr>
              <a:cxnSpLocks noChangeShapeType="1"/>
            </p:cNvCxnSpPr>
            <p:nvPr/>
          </p:nvCxnSpPr>
          <p:spPr bwMode="auto">
            <a:xfrm rot="18900000" flipV="1">
              <a:off x="7485702" y="2189534"/>
              <a:ext cx="18686" cy="1799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77" name="AutoShape 2153"/>
            <p:cNvCxnSpPr>
              <a:cxnSpLocks noChangeShapeType="1"/>
            </p:cNvCxnSpPr>
            <p:nvPr/>
          </p:nvCxnSpPr>
          <p:spPr bwMode="auto">
            <a:xfrm rot="18900000" flipV="1">
              <a:off x="7533459" y="2096796"/>
              <a:ext cx="33911" cy="3253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78" name="AutoShape 2154"/>
            <p:cNvCxnSpPr>
              <a:cxnSpLocks noChangeShapeType="1"/>
            </p:cNvCxnSpPr>
            <p:nvPr/>
          </p:nvCxnSpPr>
          <p:spPr bwMode="auto">
            <a:xfrm rot="18900000" flipV="1">
              <a:off x="7518233" y="2082262"/>
              <a:ext cx="33911" cy="3322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79" name="AutoShape 2155"/>
            <p:cNvCxnSpPr>
              <a:cxnSpLocks noChangeShapeType="1"/>
            </p:cNvCxnSpPr>
            <p:nvPr/>
          </p:nvCxnSpPr>
          <p:spPr bwMode="auto">
            <a:xfrm rot="18900000" flipV="1">
              <a:off x="7503698" y="2068421"/>
              <a:ext cx="32527" cy="3114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80" name="AutoShape 2156"/>
            <p:cNvCxnSpPr>
              <a:cxnSpLocks noChangeShapeType="1"/>
            </p:cNvCxnSpPr>
            <p:nvPr/>
          </p:nvCxnSpPr>
          <p:spPr bwMode="auto">
            <a:xfrm rot="18900000" flipV="1">
              <a:off x="7488471" y="2053196"/>
              <a:ext cx="33911" cy="3391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81" name="AutoShape 2157"/>
            <p:cNvCxnSpPr>
              <a:cxnSpLocks noChangeShapeType="1"/>
            </p:cNvCxnSpPr>
            <p:nvPr/>
          </p:nvCxnSpPr>
          <p:spPr bwMode="auto">
            <a:xfrm rot="18900000" flipV="1">
              <a:off x="7474629" y="2037970"/>
              <a:ext cx="34603" cy="3322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82" name="AutoShape 2158"/>
            <p:cNvCxnSpPr>
              <a:cxnSpLocks noChangeShapeType="1"/>
            </p:cNvCxnSpPr>
            <p:nvPr/>
          </p:nvCxnSpPr>
          <p:spPr bwMode="auto">
            <a:xfrm rot="18900000" flipH="1" flipV="1">
              <a:off x="7527229" y="2092645"/>
              <a:ext cx="33914" cy="3252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83" name="AutoShape 2159"/>
            <p:cNvCxnSpPr>
              <a:cxnSpLocks noChangeShapeType="1"/>
            </p:cNvCxnSpPr>
            <p:nvPr/>
          </p:nvCxnSpPr>
          <p:spPr bwMode="auto">
            <a:xfrm rot="18900000" flipH="1" flipV="1">
              <a:off x="7514771" y="2078111"/>
              <a:ext cx="33914" cy="3321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84" name="AutoShape 2160"/>
            <p:cNvCxnSpPr>
              <a:cxnSpLocks noChangeShapeType="1"/>
            </p:cNvCxnSpPr>
            <p:nvPr/>
          </p:nvCxnSpPr>
          <p:spPr bwMode="auto">
            <a:xfrm rot="18900000" flipH="1" flipV="1">
              <a:off x="7498160" y="2062194"/>
              <a:ext cx="34606" cy="3391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85" name="AutoShape 2161"/>
            <p:cNvCxnSpPr>
              <a:cxnSpLocks noChangeShapeType="1"/>
            </p:cNvCxnSpPr>
            <p:nvPr/>
          </p:nvCxnSpPr>
          <p:spPr bwMode="auto">
            <a:xfrm rot="18900000" flipH="1" flipV="1">
              <a:off x="7483625" y="2048352"/>
              <a:ext cx="34606" cy="3391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786" name="AutoShape 2162"/>
            <p:cNvCxnSpPr>
              <a:cxnSpLocks noChangeShapeType="1"/>
            </p:cNvCxnSpPr>
            <p:nvPr/>
          </p:nvCxnSpPr>
          <p:spPr bwMode="auto">
            <a:xfrm rot="2700000">
              <a:off x="7287756" y="2164619"/>
              <a:ext cx="29759" cy="2976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8787" name="Group 2163"/>
            <p:cNvGrpSpPr>
              <a:grpSpLocks/>
            </p:cNvGrpSpPr>
            <p:nvPr/>
          </p:nvGrpSpPr>
          <p:grpSpPr bwMode="auto">
            <a:xfrm rot="18900000" flipH="1">
              <a:off x="6337485" y="1056606"/>
              <a:ext cx="304510" cy="339139"/>
              <a:chOff x="5367" y="3328"/>
              <a:chExt cx="662" cy="739"/>
            </a:xfrm>
          </p:grpSpPr>
          <p:sp>
            <p:nvSpPr>
              <p:cNvPr id="28788" name="Arc 2164"/>
              <p:cNvSpPr>
                <a:spLocks/>
              </p:cNvSpPr>
              <p:nvPr/>
            </p:nvSpPr>
            <p:spPr bwMode="auto">
              <a:xfrm flipH="1">
                <a:off x="5941" y="3792"/>
                <a:ext cx="71" cy="71"/>
              </a:xfrm>
              <a:custGeom>
                <a:avLst/>
                <a:gdLst>
                  <a:gd name="G0" fmla="+- 19958 0 0"/>
                  <a:gd name="G1" fmla="+- 21600 0 0"/>
                  <a:gd name="G2" fmla="+- 21600 0 0"/>
                  <a:gd name="T0" fmla="*/ 0 w 39991"/>
                  <a:gd name="T1" fmla="*/ 13340 h 21600"/>
                  <a:gd name="T2" fmla="*/ 39991 w 39991"/>
                  <a:gd name="T3" fmla="*/ 13523 h 21600"/>
                  <a:gd name="T4" fmla="*/ 19958 w 3999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991" h="21600" fill="none" extrusionOk="0">
                    <a:moveTo>
                      <a:pt x="-1" y="13339"/>
                    </a:moveTo>
                    <a:cubicBezTo>
                      <a:pt x="3341" y="5265"/>
                      <a:pt x="11219" y="-1"/>
                      <a:pt x="19958" y="0"/>
                    </a:cubicBezTo>
                    <a:cubicBezTo>
                      <a:pt x="28768" y="0"/>
                      <a:pt x="36696" y="5351"/>
                      <a:pt x="39991" y="13522"/>
                    </a:cubicBezTo>
                  </a:path>
                  <a:path w="39991" h="21600" stroke="0" extrusionOk="0">
                    <a:moveTo>
                      <a:pt x="-1" y="13339"/>
                    </a:moveTo>
                    <a:cubicBezTo>
                      <a:pt x="3341" y="5265"/>
                      <a:pt x="11219" y="-1"/>
                      <a:pt x="19958" y="0"/>
                    </a:cubicBezTo>
                    <a:cubicBezTo>
                      <a:pt x="28768" y="0"/>
                      <a:pt x="36696" y="5351"/>
                      <a:pt x="39991" y="13522"/>
                    </a:cubicBezTo>
                    <a:lnTo>
                      <a:pt x="1995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8789" name="AutoShape 2165"/>
              <p:cNvCxnSpPr>
                <a:cxnSpLocks noChangeShapeType="1"/>
              </p:cNvCxnSpPr>
              <p:nvPr/>
            </p:nvCxnSpPr>
            <p:spPr bwMode="auto">
              <a:xfrm>
                <a:off x="5889" y="3761"/>
                <a:ext cx="0" cy="7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8790" name="Arc 2166"/>
              <p:cNvSpPr>
                <a:spLocks/>
              </p:cNvSpPr>
              <p:nvPr/>
            </p:nvSpPr>
            <p:spPr bwMode="auto">
              <a:xfrm flipV="1">
                <a:off x="5367" y="3328"/>
                <a:ext cx="385" cy="739"/>
              </a:xfrm>
              <a:custGeom>
                <a:avLst/>
                <a:gdLst>
                  <a:gd name="G0" fmla="+- 0 0 0"/>
                  <a:gd name="G1" fmla="+- 21597 0 0"/>
                  <a:gd name="G2" fmla="+- 21600 0 0"/>
                  <a:gd name="T0" fmla="*/ 329 w 11047"/>
                  <a:gd name="T1" fmla="*/ 0 h 21597"/>
                  <a:gd name="T2" fmla="*/ 11047 w 11047"/>
                  <a:gd name="T3" fmla="*/ 3035 h 21597"/>
                  <a:gd name="T4" fmla="*/ 0 w 11047"/>
                  <a:gd name="T5" fmla="*/ 21597 h 2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47" h="21597" fill="none" extrusionOk="0">
                    <a:moveTo>
                      <a:pt x="329" y="-1"/>
                    </a:moveTo>
                    <a:cubicBezTo>
                      <a:pt x="4105" y="57"/>
                      <a:pt x="7801" y="1103"/>
                      <a:pt x="11046" y="3035"/>
                    </a:cubicBezTo>
                  </a:path>
                  <a:path w="11047" h="21597" stroke="0" extrusionOk="0">
                    <a:moveTo>
                      <a:pt x="329" y="-1"/>
                    </a:moveTo>
                    <a:cubicBezTo>
                      <a:pt x="4105" y="57"/>
                      <a:pt x="7801" y="1103"/>
                      <a:pt x="11046" y="3035"/>
                    </a:cubicBezTo>
                    <a:lnTo>
                      <a:pt x="0" y="21597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8791" name="AutoShape 2167"/>
              <p:cNvCxnSpPr>
                <a:cxnSpLocks noChangeShapeType="1"/>
              </p:cNvCxnSpPr>
              <p:nvPr/>
            </p:nvCxnSpPr>
            <p:spPr bwMode="auto">
              <a:xfrm>
                <a:off x="5431" y="3854"/>
                <a:ext cx="106" cy="1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792" name="AutoShape 2168"/>
              <p:cNvCxnSpPr>
                <a:cxnSpLocks noChangeShapeType="1"/>
              </p:cNvCxnSpPr>
              <p:nvPr/>
            </p:nvCxnSpPr>
            <p:spPr bwMode="auto">
              <a:xfrm>
                <a:off x="5501" y="3848"/>
                <a:ext cx="106" cy="1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793" name="AutoShape 2169"/>
              <p:cNvCxnSpPr>
                <a:cxnSpLocks noChangeShapeType="1"/>
              </p:cNvCxnSpPr>
              <p:nvPr/>
            </p:nvCxnSpPr>
            <p:spPr bwMode="auto">
              <a:xfrm>
                <a:off x="5571" y="3842"/>
                <a:ext cx="106" cy="1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794" name="AutoShape 2170"/>
              <p:cNvCxnSpPr>
                <a:cxnSpLocks noChangeShapeType="1"/>
              </p:cNvCxnSpPr>
              <p:nvPr/>
            </p:nvCxnSpPr>
            <p:spPr bwMode="auto">
              <a:xfrm>
                <a:off x="5648" y="3843"/>
                <a:ext cx="106" cy="1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795" name="AutoShape 2171"/>
              <p:cNvCxnSpPr>
                <a:cxnSpLocks noChangeShapeType="1"/>
              </p:cNvCxnSpPr>
              <p:nvPr/>
            </p:nvCxnSpPr>
            <p:spPr bwMode="auto">
              <a:xfrm>
                <a:off x="5725" y="3844"/>
                <a:ext cx="106" cy="1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2172"/>
              <p:cNvCxnSpPr>
                <a:cxnSpLocks noChangeShapeType="1"/>
              </p:cNvCxnSpPr>
              <p:nvPr/>
            </p:nvCxnSpPr>
            <p:spPr bwMode="auto">
              <a:xfrm>
                <a:off x="5809" y="3851"/>
                <a:ext cx="106" cy="1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2173"/>
              <p:cNvCxnSpPr>
                <a:cxnSpLocks noChangeShapeType="1"/>
              </p:cNvCxnSpPr>
              <p:nvPr/>
            </p:nvCxnSpPr>
            <p:spPr bwMode="auto">
              <a:xfrm>
                <a:off x="5886" y="3851"/>
                <a:ext cx="106" cy="1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2174"/>
              <p:cNvCxnSpPr>
                <a:cxnSpLocks noChangeShapeType="1"/>
              </p:cNvCxnSpPr>
              <p:nvPr/>
            </p:nvCxnSpPr>
            <p:spPr bwMode="auto">
              <a:xfrm flipH="1">
                <a:off x="5977" y="3707"/>
                <a:ext cx="52" cy="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8799" name="AutoShape 2175"/>
            <p:cNvCxnSpPr>
              <a:cxnSpLocks noChangeShapeType="1"/>
            </p:cNvCxnSpPr>
            <p:nvPr/>
          </p:nvCxnSpPr>
          <p:spPr bwMode="auto">
            <a:xfrm rot="18900000">
              <a:off x="6528499" y="1143820"/>
              <a:ext cx="68520" cy="6851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00" name="AutoShape 2176"/>
            <p:cNvCxnSpPr>
              <a:cxnSpLocks noChangeShapeType="1"/>
            </p:cNvCxnSpPr>
            <p:nvPr/>
          </p:nvCxnSpPr>
          <p:spPr bwMode="auto">
            <a:xfrm rot="18900000">
              <a:off x="6516041" y="1167350"/>
              <a:ext cx="56754" cy="5675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01" name="AutoShape 2177"/>
            <p:cNvCxnSpPr>
              <a:cxnSpLocks noChangeShapeType="1"/>
            </p:cNvCxnSpPr>
            <p:nvPr/>
          </p:nvCxnSpPr>
          <p:spPr bwMode="auto">
            <a:xfrm rot="18900000">
              <a:off x="6500814" y="1196417"/>
              <a:ext cx="32530" cy="3183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02" name="AutoShape 2178"/>
            <p:cNvCxnSpPr>
              <a:cxnSpLocks noChangeShapeType="1"/>
            </p:cNvCxnSpPr>
            <p:nvPr/>
          </p:nvCxnSpPr>
          <p:spPr bwMode="auto">
            <a:xfrm rot="18900000">
              <a:off x="6507043" y="1217179"/>
              <a:ext cx="23532" cy="2422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03" name="AutoShape 2179"/>
            <p:cNvCxnSpPr>
              <a:cxnSpLocks noChangeShapeType="1"/>
            </p:cNvCxnSpPr>
            <p:nvPr/>
          </p:nvCxnSpPr>
          <p:spPr bwMode="auto">
            <a:xfrm rot="18900000">
              <a:off x="6501506" y="1234481"/>
              <a:ext cx="22148" cy="2214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04" name="AutoShape 2180"/>
            <p:cNvCxnSpPr>
              <a:cxnSpLocks noChangeShapeType="1"/>
            </p:cNvCxnSpPr>
            <p:nvPr/>
          </p:nvCxnSpPr>
          <p:spPr bwMode="auto">
            <a:xfrm rot="18900000">
              <a:off x="6487664" y="1249014"/>
              <a:ext cx="28377" cy="2837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05" name="AutoShape 2181"/>
            <p:cNvCxnSpPr>
              <a:cxnSpLocks noChangeShapeType="1"/>
            </p:cNvCxnSpPr>
            <p:nvPr/>
          </p:nvCxnSpPr>
          <p:spPr bwMode="auto">
            <a:xfrm rot="18900000">
              <a:off x="6440599" y="1251090"/>
              <a:ext cx="62291" cy="6159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06" name="AutoShape 2182"/>
            <p:cNvCxnSpPr>
              <a:cxnSpLocks noChangeShapeType="1"/>
            </p:cNvCxnSpPr>
            <p:nvPr/>
          </p:nvCxnSpPr>
          <p:spPr bwMode="auto">
            <a:xfrm rot="18900000" flipH="1" flipV="1">
              <a:off x="6417759" y="1251090"/>
              <a:ext cx="23532" cy="2353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07" name="AutoShape 2183"/>
            <p:cNvCxnSpPr>
              <a:cxnSpLocks noChangeShapeType="1"/>
            </p:cNvCxnSpPr>
            <p:nvPr/>
          </p:nvCxnSpPr>
          <p:spPr bwMode="auto">
            <a:xfrm rot="18900000" flipH="1">
              <a:off x="6486975" y="1157658"/>
              <a:ext cx="78896" cy="7821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08" name="AutoShape 2184"/>
            <p:cNvCxnSpPr>
              <a:cxnSpLocks noChangeShapeType="1"/>
            </p:cNvCxnSpPr>
            <p:nvPr/>
          </p:nvCxnSpPr>
          <p:spPr bwMode="auto">
            <a:xfrm rot="18900000" flipH="1">
              <a:off x="6519503" y="1161812"/>
              <a:ext cx="42908" cy="4291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09" name="AutoShape 2185"/>
            <p:cNvCxnSpPr>
              <a:cxnSpLocks noChangeShapeType="1"/>
            </p:cNvCxnSpPr>
            <p:nvPr/>
          </p:nvCxnSpPr>
          <p:spPr bwMode="auto">
            <a:xfrm rot="18900000" flipH="1">
              <a:off x="6471748" y="1204719"/>
              <a:ext cx="74743" cy="7474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10" name="AutoShape 2186"/>
            <p:cNvCxnSpPr>
              <a:cxnSpLocks noChangeShapeType="1"/>
            </p:cNvCxnSpPr>
            <p:nvPr/>
          </p:nvCxnSpPr>
          <p:spPr bwMode="auto">
            <a:xfrm rot="18900000" flipH="1">
              <a:off x="6477975" y="1260778"/>
              <a:ext cx="28375" cy="2768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11" name="AutoShape 2187"/>
            <p:cNvCxnSpPr>
              <a:cxnSpLocks noChangeShapeType="1"/>
            </p:cNvCxnSpPr>
            <p:nvPr/>
          </p:nvCxnSpPr>
          <p:spPr bwMode="auto">
            <a:xfrm rot="18900000" flipH="1">
              <a:off x="6464824" y="1270468"/>
              <a:ext cx="20762" cy="2076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12" name="AutoShape 2188"/>
            <p:cNvCxnSpPr>
              <a:cxnSpLocks noChangeShapeType="1"/>
            </p:cNvCxnSpPr>
            <p:nvPr/>
          </p:nvCxnSpPr>
          <p:spPr bwMode="auto">
            <a:xfrm rot="18900000" flipH="1">
              <a:off x="6448906" y="1270468"/>
              <a:ext cx="20070" cy="2007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13" name="AutoShape 2189"/>
            <p:cNvCxnSpPr>
              <a:cxnSpLocks noChangeShapeType="1"/>
            </p:cNvCxnSpPr>
            <p:nvPr/>
          </p:nvCxnSpPr>
          <p:spPr bwMode="auto">
            <a:xfrm rot="18900000" flipH="1">
              <a:off x="6428834" y="1265623"/>
              <a:ext cx="26299" cy="2630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14" name="AutoShape 2190"/>
            <p:cNvCxnSpPr>
              <a:cxnSpLocks noChangeShapeType="1"/>
            </p:cNvCxnSpPr>
            <p:nvPr/>
          </p:nvCxnSpPr>
          <p:spPr bwMode="auto">
            <a:xfrm rot="18900000" flipH="1">
              <a:off x="6414300" y="1255242"/>
              <a:ext cx="20762" cy="2076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15" name="AutoShape 2191"/>
            <p:cNvCxnSpPr>
              <a:cxnSpLocks noChangeShapeType="1"/>
            </p:cNvCxnSpPr>
            <p:nvPr/>
          </p:nvCxnSpPr>
          <p:spPr bwMode="auto">
            <a:xfrm rot="18900000" flipH="1">
              <a:off x="6331937" y="1147280"/>
              <a:ext cx="16610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16" name="AutoShape 2192"/>
            <p:cNvCxnSpPr>
              <a:cxnSpLocks noChangeShapeType="1"/>
            </p:cNvCxnSpPr>
            <p:nvPr/>
          </p:nvCxnSpPr>
          <p:spPr bwMode="auto">
            <a:xfrm rot="18900000" flipH="1">
              <a:off x="6343011" y="1136899"/>
              <a:ext cx="15918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17" name="AutoShape 2193"/>
            <p:cNvCxnSpPr>
              <a:cxnSpLocks noChangeShapeType="1"/>
            </p:cNvCxnSpPr>
            <p:nvPr/>
          </p:nvCxnSpPr>
          <p:spPr bwMode="auto">
            <a:xfrm rot="18900000" flipH="1">
              <a:off x="6353393" y="1126518"/>
              <a:ext cx="16610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18" name="AutoShape 2194"/>
            <p:cNvCxnSpPr>
              <a:cxnSpLocks noChangeShapeType="1"/>
            </p:cNvCxnSpPr>
            <p:nvPr/>
          </p:nvCxnSpPr>
          <p:spPr bwMode="auto">
            <a:xfrm rot="18900000" flipH="1">
              <a:off x="6363775" y="1115444"/>
              <a:ext cx="16610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19" name="AutoShape 2195"/>
            <p:cNvCxnSpPr>
              <a:cxnSpLocks noChangeShapeType="1"/>
            </p:cNvCxnSpPr>
            <p:nvPr/>
          </p:nvCxnSpPr>
          <p:spPr bwMode="auto">
            <a:xfrm rot="18900000" flipH="1">
              <a:off x="6374849" y="1105063"/>
              <a:ext cx="16610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20" name="AutoShape 2196"/>
            <p:cNvCxnSpPr>
              <a:cxnSpLocks noChangeShapeType="1"/>
            </p:cNvCxnSpPr>
            <p:nvPr/>
          </p:nvCxnSpPr>
          <p:spPr bwMode="auto">
            <a:xfrm rot="18900000" flipH="1">
              <a:off x="6385230" y="1093990"/>
              <a:ext cx="16610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21" name="AutoShape 2197"/>
            <p:cNvCxnSpPr>
              <a:cxnSpLocks noChangeShapeType="1"/>
            </p:cNvCxnSpPr>
            <p:nvPr/>
          </p:nvCxnSpPr>
          <p:spPr bwMode="auto">
            <a:xfrm rot="18900000" flipH="1">
              <a:off x="6396304" y="1083609"/>
              <a:ext cx="15918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22" name="AutoShape 2198"/>
            <p:cNvCxnSpPr>
              <a:cxnSpLocks noChangeShapeType="1"/>
            </p:cNvCxnSpPr>
            <p:nvPr/>
          </p:nvCxnSpPr>
          <p:spPr bwMode="auto">
            <a:xfrm rot="18900000" flipH="1">
              <a:off x="6406686" y="1073228"/>
              <a:ext cx="16610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23" name="AutoShape 2199"/>
            <p:cNvCxnSpPr>
              <a:cxnSpLocks noChangeShapeType="1"/>
            </p:cNvCxnSpPr>
            <p:nvPr/>
          </p:nvCxnSpPr>
          <p:spPr bwMode="auto">
            <a:xfrm rot="18900000" flipH="1">
              <a:off x="6462056" y="1062847"/>
              <a:ext cx="16610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24" name="AutoShape 2200"/>
            <p:cNvCxnSpPr>
              <a:cxnSpLocks noChangeShapeType="1"/>
            </p:cNvCxnSpPr>
            <p:nvPr/>
          </p:nvCxnSpPr>
          <p:spPr bwMode="auto">
            <a:xfrm rot="18900000" flipH="1">
              <a:off x="6473130" y="1071844"/>
              <a:ext cx="15918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25" name="AutoShape 2201"/>
            <p:cNvCxnSpPr>
              <a:cxnSpLocks noChangeShapeType="1"/>
            </p:cNvCxnSpPr>
            <p:nvPr/>
          </p:nvCxnSpPr>
          <p:spPr bwMode="auto">
            <a:xfrm rot="18900000" flipH="1">
              <a:off x="6483512" y="1082225"/>
              <a:ext cx="16610" cy="1799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26" name="AutoShape 2202"/>
            <p:cNvCxnSpPr>
              <a:cxnSpLocks noChangeShapeType="1"/>
            </p:cNvCxnSpPr>
            <p:nvPr/>
          </p:nvCxnSpPr>
          <p:spPr bwMode="auto">
            <a:xfrm rot="18900000" flipH="1">
              <a:off x="6494585" y="1093298"/>
              <a:ext cx="16610" cy="1799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27" name="AutoShape 2203"/>
            <p:cNvCxnSpPr>
              <a:cxnSpLocks noChangeShapeType="1"/>
            </p:cNvCxnSpPr>
            <p:nvPr/>
          </p:nvCxnSpPr>
          <p:spPr bwMode="auto">
            <a:xfrm rot="18900000" flipH="1">
              <a:off x="6505659" y="1105756"/>
              <a:ext cx="15918" cy="1799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28" name="AutoShape 2204"/>
            <p:cNvCxnSpPr>
              <a:cxnSpLocks noChangeShapeType="1"/>
            </p:cNvCxnSpPr>
            <p:nvPr/>
          </p:nvCxnSpPr>
          <p:spPr bwMode="auto">
            <a:xfrm rot="18900000" flipH="1">
              <a:off x="6517425" y="1118905"/>
              <a:ext cx="16610" cy="1799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29" name="AutoShape 2205"/>
            <p:cNvCxnSpPr>
              <a:cxnSpLocks noChangeShapeType="1"/>
            </p:cNvCxnSpPr>
            <p:nvPr/>
          </p:nvCxnSpPr>
          <p:spPr bwMode="auto">
            <a:xfrm rot="18900000" flipH="1">
              <a:off x="6528499" y="1129978"/>
              <a:ext cx="16610" cy="1799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30" name="AutoShape 2206"/>
            <p:cNvCxnSpPr>
              <a:cxnSpLocks noChangeShapeType="1"/>
            </p:cNvCxnSpPr>
            <p:nvPr/>
          </p:nvCxnSpPr>
          <p:spPr bwMode="auto">
            <a:xfrm rot="18900000" flipH="1">
              <a:off x="6542342" y="1134823"/>
              <a:ext cx="8997" cy="1038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31" name="AutoShape 2207"/>
            <p:cNvCxnSpPr>
              <a:cxnSpLocks noChangeShapeType="1"/>
            </p:cNvCxnSpPr>
            <p:nvPr/>
          </p:nvCxnSpPr>
          <p:spPr bwMode="auto">
            <a:xfrm rot="18900000">
              <a:off x="6248882" y="1076689"/>
              <a:ext cx="236013" cy="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sp>
          <p:nvSpPr>
            <p:cNvPr id="28832" name="Freeform 2208"/>
            <p:cNvSpPr>
              <a:spLocks/>
            </p:cNvSpPr>
            <p:nvPr/>
          </p:nvSpPr>
          <p:spPr bwMode="auto">
            <a:xfrm rot="18900000">
              <a:off x="6567257" y="1126518"/>
              <a:ext cx="30453" cy="43600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48" y="48"/>
                </a:cxn>
                <a:cxn ang="0">
                  <a:pos x="11" y="83"/>
                </a:cxn>
                <a:cxn ang="0">
                  <a:pos x="113" y="154"/>
                </a:cxn>
                <a:cxn ang="0">
                  <a:pos x="161" y="178"/>
                </a:cxn>
              </a:cxnLst>
              <a:rect l="0" t="0" r="r" b="b"/>
              <a:pathLst>
                <a:path w="161" h="178">
                  <a:moveTo>
                    <a:pt x="161" y="0"/>
                  </a:moveTo>
                  <a:cubicBezTo>
                    <a:pt x="117" y="17"/>
                    <a:pt x="73" y="34"/>
                    <a:pt x="48" y="48"/>
                  </a:cubicBezTo>
                  <a:cubicBezTo>
                    <a:pt x="23" y="62"/>
                    <a:pt x="0" y="65"/>
                    <a:pt x="11" y="83"/>
                  </a:cubicBezTo>
                  <a:cubicBezTo>
                    <a:pt x="22" y="101"/>
                    <a:pt x="88" y="138"/>
                    <a:pt x="113" y="154"/>
                  </a:cubicBezTo>
                  <a:cubicBezTo>
                    <a:pt x="138" y="170"/>
                    <a:pt x="153" y="174"/>
                    <a:pt x="161" y="178"/>
                  </a:cubicBezTo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833" name="AutoShape 2209"/>
            <p:cNvCxnSpPr>
              <a:cxnSpLocks noChangeShapeType="1"/>
            </p:cNvCxnSpPr>
            <p:nvPr/>
          </p:nvCxnSpPr>
          <p:spPr bwMode="auto">
            <a:xfrm rot="18900000" flipH="1">
              <a:off x="6601172" y="1157660"/>
              <a:ext cx="20762" cy="2906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grpSp>
          <p:nvGrpSpPr>
            <p:cNvPr id="28834" name="Group 2210"/>
            <p:cNvGrpSpPr>
              <a:grpSpLocks/>
            </p:cNvGrpSpPr>
            <p:nvPr/>
          </p:nvGrpSpPr>
          <p:grpSpPr bwMode="auto">
            <a:xfrm rot="18900000">
              <a:off x="6428833" y="1196417"/>
              <a:ext cx="73365" cy="71283"/>
              <a:chOff x="6090" y="12400"/>
              <a:chExt cx="378" cy="378"/>
            </a:xfrm>
          </p:grpSpPr>
          <p:sp>
            <p:nvSpPr>
              <p:cNvPr id="28835" name="Oval 2211"/>
              <p:cNvSpPr>
                <a:spLocks noChangeArrowheads="1"/>
              </p:cNvSpPr>
              <p:nvPr/>
            </p:nvSpPr>
            <p:spPr bwMode="auto">
              <a:xfrm>
                <a:off x="6138" y="12452"/>
                <a:ext cx="278" cy="278"/>
              </a:xfrm>
              <a:prstGeom prst="ellipse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8836" name="Oval 2212"/>
              <p:cNvSpPr>
                <a:spLocks noChangeArrowheads="1"/>
              </p:cNvSpPr>
              <p:nvPr/>
            </p:nvSpPr>
            <p:spPr bwMode="auto">
              <a:xfrm>
                <a:off x="6090" y="12400"/>
                <a:ext cx="378" cy="378"/>
              </a:xfrm>
              <a:prstGeom prst="ellipse">
                <a:avLst/>
              </a:prstGeom>
              <a:noFill/>
              <a:ln w="63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</p:grpSp>
        <p:cxnSp>
          <p:nvCxnSpPr>
            <p:cNvPr id="28837" name="AutoShape 2213"/>
            <p:cNvCxnSpPr>
              <a:cxnSpLocks noChangeShapeType="1"/>
            </p:cNvCxnSpPr>
            <p:nvPr/>
          </p:nvCxnSpPr>
          <p:spPr bwMode="auto">
            <a:xfrm rot="18900000" flipH="1">
              <a:off x="6488357" y="1197109"/>
              <a:ext cx="26991" cy="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sp>
          <p:nvSpPr>
            <p:cNvPr id="28838" name="Arc 2214"/>
            <p:cNvSpPr>
              <a:spLocks/>
            </p:cNvSpPr>
            <p:nvPr/>
          </p:nvSpPr>
          <p:spPr bwMode="auto">
            <a:xfrm rot="13500000" flipV="1">
              <a:off x="6414991" y="1247630"/>
              <a:ext cx="15919" cy="26299"/>
            </a:xfrm>
            <a:custGeom>
              <a:avLst/>
              <a:gdLst>
                <a:gd name="G0" fmla="+- 3524 0 0"/>
                <a:gd name="G1" fmla="+- 21600 0 0"/>
                <a:gd name="G2" fmla="+- 21600 0 0"/>
                <a:gd name="T0" fmla="*/ 3524 w 25124"/>
                <a:gd name="T1" fmla="*/ 0 h 43200"/>
                <a:gd name="T2" fmla="*/ 0 w 25124"/>
                <a:gd name="T3" fmla="*/ 42911 h 43200"/>
                <a:gd name="T4" fmla="*/ 3524 w 251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24" h="43200" fill="none" extrusionOk="0">
                  <a:moveTo>
                    <a:pt x="3523" y="0"/>
                  </a:moveTo>
                  <a:cubicBezTo>
                    <a:pt x="15453" y="0"/>
                    <a:pt x="25124" y="9670"/>
                    <a:pt x="25124" y="21600"/>
                  </a:cubicBezTo>
                  <a:cubicBezTo>
                    <a:pt x="25124" y="33529"/>
                    <a:pt x="15453" y="43200"/>
                    <a:pt x="3524" y="43200"/>
                  </a:cubicBezTo>
                  <a:cubicBezTo>
                    <a:pt x="2343" y="43200"/>
                    <a:pt x="1164" y="43103"/>
                    <a:pt x="0" y="42910"/>
                  </a:cubicBezTo>
                </a:path>
                <a:path w="25124" h="43200" stroke="0" extrusionOk="0">
                  <a:moveTo>
                    <a:pt x="3523" y="0"/>
                  </a:moveTo>
                  <a:cubicBezTo>
                    <a:pt x="15453" y="0"/>
                    <a:pt x="25124" y="9670"/>
                    <a:pt x="25124" y="21600"/>
                  </a:cubicBezTo>
                  <a:cubicBezTo>
                    <a:pt x="25124" y="33529"/>
                    <a:pt x="15453" y="43200"/>
                    <a:pt x="3524" y="43200"/>
                  </a:cubicBezTo>
                  <a:cubicBezTo>
                    <a:pt x="2343" y="43200"/>
                    <a:pt x="1164" y="43103"/>
                    <a:pt x="0" y="42910"/>
                  </a:cubicBezTo>
                  <a:lnTo>
                    <a:pt x="3524" y="21600"/>
                  </a:lnTo>
                  <a:close/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839" name="AutoShape 2215"/>
            <p:cNvCxnSpPr>
              <a:cxnSpLocks noChangeShapeType="1"/>
            </p:cNvCxnSpPr>
            <p:nvPr/>
          </p:nvCxnSpPr>
          <p:spPr bwMode="auto">
            <a:xfrm rot="18900000">
              <a:off x="6449597" y="1270468"/>
              <a:ext cx="47756" cy="4982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40" name="AutoShape 2216"/>
            <p:cNvCxnSpPr>
              <a:cxnSpLocks noChangeShapeType="1"/>
            </p:cNvCxnSpPr>
            <p:nvPr/>
          </p:nvCxnSpPr>
          <p:spPr bwMode="auto">
            <a:xfrm rot="18900000" flipV="1">
              <a:off x="6486975" y="1226175"/>
              <a:ext cx="84432" cy="4014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41" name="AutoShape 2217"/>
            <p:cNvCxnSpPr>
              <a:cxnSpLocks noChangeShapeType="1"/>
            </p:cNvCxnSpPr>
            <p:nvPr/>
          </p:nvCxnSpPr>
          <p:spPr bwMode="auto">
            <a:xfrm rot="18900000">
              <a:off x="6347163" y="1163890"/>
              <a:ext cx="692" cy="17163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842" name="AutoShape 2218"/>
            <p:cNvCxnSpPr>
              <a:cxnSpLocks noChangeShapeType="1"/>
            </p:cNvCxnSpPr>
            <p:nvPr/>
          </p:nvCxnSpPr>
          <p:spPr bwMode="auto">
            <a:xfrm rot="18900000">
              <a:off x="6446829" y="1263548"/>
              <a:ext cx="0" cy="7751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43" name="AutoShape 2219"/>
            <p:cNvCxnSpPr>
              <a:cxnSpLocks noChangeShapeType="1"/>
            </p:cNvCxnSpPr>
            <p:nvPr/>
          </p:nvCxnSpPr>
          <p:spPr bwMode="auto">
            <a:xfrm rot="18900000" flipH="1" flipV="1">
              <a:off x="6551339" y="1174963"/>
              <a:ext cx="59522" cy="4152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44" name="AutoShape 2220"/>
            <p:cNvCxnSpPr>
              <a:cxnSpLocks noChangeShapeType="1"/>
            </p:cNvCxnSpPr>
            <p:nvPr/>
          </p:nvCxnSpPr>
          <p:spPr bwMode="auto">
            <a:xfrm rot="18900000">
              <a:off x="6558952" y="1196417"/>
              <a:ext cx="0" cy="4014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45" name="AutoShape 2221"/>
            <p:cNvCxnSpPr>
              <a:cxnSpLocks noChangeShapeType="1"/>
            </p:cNvCxnSpPr>
            <p:nvPr/>
          </p:nvCxnSpPr>
          <p:spPr bwMode="auto">
            <a:xfrm rot="18900000" flipH="1">
              <a:off x="6274491" y="1165965"/>
              <a:ext cx="24914" cy="1799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846" name="Arc 2222"/>
            <p:cNvSpPr>
              <a:spLocks/>
            </p:cNvSpPr>
            <p:nvPr/>
          </p:nvSpPr>
          <p:spPr bwMode="auto">
            <a:xfrm rot="13500000" flipH="1">
              <a:off x="6311865" y="1204722"/>
              <a:ext cx="13842" cy="138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847" name="Arc 2223"/>
            <p:cNvSpPr>
              <a:spLocks/>
            </p:cNvSpPr>
            <p:nvPr/>
          </p:nvSpPr>
          <p:spPr bwMode="auto">
            <a:xfrm rot="18900000">
              <a:off x="6423989" y="1046238"/>
              <a:ext cx="46372" cy="456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848" name="AutoShape 2224"/>
            <p:cNvCxnSpPr>
              <a:cxnSpLocks noChangeShapeType="1"/>
            </p:cNvCxnSpPr>
            <p:nvPr/>
          </p:nvCxnSpPr>
          <p:spPr bwMode="auto">
            <a:xfrm rot="18900000">
              <a:off x="6322939" y="1127210"/>
              <a:ext cx="124582" cy="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49" name="AutoShape 2225"/>
            <p:cNvCxnSpPr>
              <a:cxnSpLocks noChangeShapeType="1"/>
            </p:cNvCxnSpPr>
            <p:nvPr/>
          </p:nvCxnSpPr>
          <p:spPr bwMode="auto">
            <a:xfrm rot="18900000">
              <a:off x="6516041" y="1051775"/>
              <a:ext cx="0" cy="10519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50" name="AutoShape 2226"/>
            <p:cNvCxnSpPr>
              <a:cxnSpLocks noChangeShapeType="1"/>
            </p:cNvCxnSpPr>
            <p:nvPr/>
          </p:nvCxnSpPr>
          <p:spPr bwMode="auto">
            <a:xfrm rot="18900000">
              <a:off x="6335397" y="1153509"/>
              <a:ext cx="0" cy="2007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51" name="AutoShape 2227"/>
            <p:cNvCxnSpPr>
              <a:cxnSpLocks noChangeShapeType="1"/>
            </p:cNvCxnSpPr>
            <p:nvPr/>
          </p:nvCxnSpPr>
          <p:spPr bwMode="auto">
            <a:xfrm rot="18900000" flipH="1">
              <a:off x="6538189" y="1147972"/>
              <a:ext cx="17994" cy="69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52" name="AutoShape 2228"/>
            <p:cNvCxnSpPr>
              <a:cxnSpLocks noChangeShapeType="1"/>
            </p:cNvCxnSpPr>
            <p:nvPr/>
          </p:nvCxnSpPr>
          <p:spPr bwMode="auto">
            <a:xfrm rot="18900000">
              <a:off x="6304252" y="1160430"/>
              <a:ext cx="149498" cy="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53" name="AutoShape 2229"/>
            <p:cNvCxnSpPr>
              <a:cxnSpLocks noChangeShapeType="1"/>
            </p:cNvCxnSpPr>
            <p:nvPr/>
          </p:nvCxnSpPr>
          <p:spPr bwMode="auto">
            <a:xfrm rot="18900000">
              <a:off x="6304252" y="1184652"/>
              <a:ext cx="30453" cy="2975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54" name="AutoShape 2230"/>
            <p:cNvCxnSpPr>
              <a:cxnSpLocks noChangeShapeType="1"/>
            </p:cNvCxnSpPr>
            <p:nvPr/>
          </p:nvCxnSpPr>
          <p:spPr bwMode="auto">
            <a:xfrm rot="18900000">
              <a:off x="6291101" y="1154893"/>
              <a:ext cx="54678" cy="5328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55" name="AutoShape 2231"/>
            <p:cNvCxnSpPr>
              <a:cxnSpLocks noChangeShapeType="1"/>
            </p:cNvCxnSpPr>
            <p:nvPr/>
          </p:nvCxnSpPr>
          <p:spPr bwMode="auto">
            <a:xfrm rot="18900000">
              <a:off x="6289717" y="1145896"/>
              <a:ext cx="36682" cy="3529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56" name="AutoShape 2232"/>
            <p:cNvCxnSpPr>
              <a:cxnSpLocks noChangeShapeType="1"/>
            </p:cNvCxnSpPr>
            <p:nvPr/>
          </p:nvCxnSpPr>
          <p:spPr bwMode="auto">
            <a:xfrm rot="18900000">
              <a:off x="6421912" y="1072537"/>
              <a:ext cx="53293" cy="5259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57" name="AutoShape 2233"/>
            <p:cNvCxnSpPr>
              <a:cxnSpLocks noChangeShapeType="1"/>
            </p:cNvCxnSpPr>
            <p:nvPr/>
          </p:nvCxnSpPr>
          <p:spPr bwMode="auto">
            <a:xfrm rot="18900000" flipH="1">
              <a:off x="6396304" y="1111984"/>
              <a:ext cx="16610" cy="1591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58" name="AutoShape 2234"/>
            <p:cNvCxnSpPr>
              <a:cxnSpLocks noChangeShapeType="1"/>
            </p:cNvCxnSpPr>
            <p:nvPr/>
          </p:nvCxnSpPr>
          <p:spPr bwMode="auto">
            <a:xfrm rot="18900000" flipH="1">
              <a:off x="6409455" y="1096759"/>
              <a:ext cx="20070" cy="1937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59" name="AutoShape 2235"/>
            <p:cNvCxnSpPr>
              <a:cxnSpLocks noChangeShapeType="1"/>
            </p:cNvCxnSpPr>
            <p:nvPr/>
          </p:nvCxnSpPr>
          <p:spPr bwMode="auto">
            <a:xfrm rot="18900000">
              <a:off x="6434370" y="1068385"/>
              <a:ext cx="29069" cy="2837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60" name="AutoShape 2236"/>
            <p:cNvCxnSpPr>
              <a:cxnSpLocks noChangeShapeType="1"/>
            </p:cNvCxnSpPr>
            <p:nvPr/>
          </p:nvCxnSpPr>
          <p:spPr bwMode="auto">
            <a:xfrm rot="18900000" flipH="1">
              <a:off x="6417068" y="1062155"/>
              <a:ext cx="16610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61" name="AutoShape 2237"/>
            <p:cNvCxnSpPr>
              <a:cxnSpLocks noChangeShapeType="1"/>
            </p:cNvCxnSpPr>
            <p:nvPr/>
          </p:nvCxnSpPr>
          <p:spPr bwMode="auto">
            <a:xfrm rot="18900000" flipV="1">
              <a:off x="6430910" y="1062155"/>
              <a:ext cx="11765" cy="1453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62" name="AutoShape 2238"/>
            <p:cNvCxnSpPr>
              <a:cxnSpLocks noChangeShapeType="1"/>
            </p:cNvCxnSpPr>
            <p:nvPr/>
          </p:nvCxnSpPr>
          <p:spPr bwMode="auto">
            <a:xfrm rot="18900000" flipV="1">
              <a:off x="6441984" y="1058695"/>
              <a:ext cx="10381" cy="12458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sp>
          <p:nvSpPr>
            <p:cNvPr id="28863" name="Arc 2239"/>
            <p:cNvSpPr>
              <a:spLocks/>
            </p:cNvSpPr>
            <p:nvPr/>
          </p:nvSpPr>
          <p:spPr bwMode="auto">
            <a:xfrm rot="2700000">
              <a:off x="6504275" y="1171502"/>
              <a:ext cx="13841" cy="138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8864" name="Arc 2240"/>
            <p:cNvSpPr>
              <a:spLocks/>
            </p:cNvSpPr>
            <p:nvPr/>
          </p:nvSpPr>
          <p:spPr bwMode="auto">
            <a:xfrm rot="18900000">
              <a:off x="6434370" y="1069077"/>
              <a:ext cx="29069" cy="283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865" name="AutoShape 2241"/>
            <p:cNvCxnSpPr>
              <a:cxnSpLocks noChangeShapeType="1"/>
            </p:cNvCxnSpPr>
            <p:nvPr/>
          </p:nvCxnSpPr>
          <p:spPr bwMode="auto">
            <a:xfrm rot="18900000">
              <a:off x="6504275" y="1065616"/>
              <a:ext cx="0" cy="10519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sp>
          <p:nvSpPr>
            <p:cNvPr id="28866" name="Arc 2242"/>
            <p:cNvSpPr>
              <a:spLocks/>
            </p:cNvSpPr>
            <p:nvPr/>
          </p:nvSpPr>
          <p:spPr bwMode="auto">
            <a:xfrm rot="13500000" flipV="1">
              <a:off x="6432986" y="1100912"/>
              <a:ext cx="13842" cy="138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8867" name="AutoShape 2243"/>
            <p:cNvCxnSpPr>
              <a:cxnSpLocks noChangeShapeType="1"/>
            </p:cNvCxnSpPr>
            <p:nvPr/>
          </p:nvCxnSpPr>
          <p:spPr bwMode="auto">
            <a:xfrm rot="18900000">
              <a:off x="6482127" y="1092607"/>
              <a:ext cx="0" cy="9204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68" name="AutoShape 2244"/>
            <p:cNvCxnSpPr>
              <a:cxnSpLocks noChangeShapeType="1"/>
            </p:cNvCxnSpPr>
            <p:nvPr/>
          </p:nvCxnSpPr>
          <p:spPr bwMode="auto">
            <a:xfrm rot="18900000" flipH="1">
              <a:off x="6426065" y="1084994"/>
              <a:ext cx="15225" cy="1591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69" name="AutoShape 2245"/>
            <p:cNvCxnSpPr>
              <a:cxnSpLocks noChangeShapeType="1"/>
            </p:cNvCxnSpPr>
            <p:nvPr/>
          </p:nvCxnSpPr>
          <p:spPr bwMode="auto">
            <a:xfrm rot="18900000" flipH="1">
              <a:off x="6437140" y="1080149"/>
              <a:ext cx="22838" cy="2145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70" name="AutoShape 2246"/>
            <p:cNvCxnSpPr>
              <a:cxnSpLocks noChangeShapeType="1"/>
            </p:cNvCxnSpPr>
            <p:nvPr/>
          </p:nvCxnSpPr>
          <p:spPr bwMode="auto">
            <a:xfrm rot="18900000" flipH="1">
              <a:off x="6448906" y="1085685"/>
              <a:ext cx="30451" cy="2906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71" name="AutoShape 2247"/>
            <p:cNvCxnSpPr>
              <a:cxnSpLocks noChangeShapeType="1"/>
            </p:cNvCxnSpPr>
            <p:nvPr/>
          </p:nvCxnSpPr>
          <p:spPr bwMode="auto">
            <a:xfrm rot="18900000" flipH="1">
              <a:off x="6464825" y="1100219"/>
              <a:ext cx="30451" cy="2976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72" name="AutoShape 2248"/>
            <p:cNvCxnSpPr>
              <a:cxnSpLocks noChangeShapeType="1"/>
            </p:cNvCxnSpPr>
            <p:nvPr/>
          </p:nvCxnSpPr>
          <p:spPr bwMode="auto">
            <a:xfrm rot="18900000" flipH="1">
              <a:off x="6480744" y="1115444"/>
              <a:ext cx="30451" cy="2906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73" name="AutoShape 2249"/>
            <p:cNvCxnSpPr>
              <a:cxnSpLocks noChangeShapeType="1"/>
            </p:cNvCxnSpPr>
            <p:nvPr/>
          </p:nvCxnSpPr>
          <p:spPr bwMode="auto">
            <a:xfrm rot="18900000" flipH="1">
              <a:off x="6496662" y="1129977"/>
              <a:ext cx="30451" cy="2976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74" name="AutoShape 2250"/>
            <p:cNvCxnSpPr>
              <a:cxnSpLocks noChangeShapeType="1"/>
            </p:cNvCxnSpPr>
            <p:nvPr/>
          </p:nvCxnSpPr>
          <p:spPr bwMode="auto">
            <a:xfrm rot="18900000" flipH="1">
              <a:off x="6302869" y="1160428"/>
              <a:ext cx="44292" cy="4360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75" name="AutoShape 2251"/>
            <p:cNvCxnSpPr>
              <a:cxnSpLocks noChangeShapeType="1"/>
            </p:cNvCxnSpPr>
            <p:nvPr/>
          </p:nvCxnSpPr>
          <p:spPr bwMode="auto">
            <a:xfrm rot="18900000" flipH="1">
              <a:off x="6281414" y="1143818"/>
              <a:ext cx="57442" cy="5606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76" name="AutoShape 2252"/>
            <p:cNvCxnSpPr>
              <a:cxnSpLocks noChangeShapeType="1"/>
            </p:cNvCxnSpPr>
            <p:nvPr/>
          </p:nvCxnSpPr>
          <p:spPr bwMode="auto">
            <a:xfrm rot="18900000" flipH="1">
              <a:off x="6275876" y="1150047"/>
              <a:ext cx="31143" cy="4083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77" name="AutoShape 2253"/>
            <p:cNvCxnSpPr>
              <a:cxnSpLocks noChangeShapeType="1"/>
            </p:cNvCxnSpPr>
            <p:nvPr/>
          </p:nvCxnSpPr>
          <p:spPr bwMode="auto">
            <a:xfrm rot="18900000">
              <a:off x="6412222" y="1009559"/>
              <a:ext cx="75441" cy="7335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78" name="AutoShape 2254"/>
            <p:cNvCxnSpPr>
              <a:cxnSpLocks noChangeShapeType="1"/>
            </p:cNvCxnSpPr>
            <p:nvPr/>
          </p:nvCxnSpPr>
          <p:spPr bwMode="auto">
            <a:xfrm rot="18900000">
              <a:off x="6421912" y="1004714"/>
              <a:ext cx="56062" cy="5398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79" name="AutoShape 2255"/>
            <p:cNvCxnSpPr>
              <a:cxnSpLocks noChangeShapeType="1"/>
            </p:cNvCxnSpPr>
            <p:nvPr/>
          </p:nvCxnSpPr>
          <p:spPr bwMode="auto">
            <a:xfrm rot="18900000">
              <a:off x="6433678" y="999870"/>
              <a:ext cx="33914" cy="3321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80" name="AutoShape 2256"/>
            <p:cNvCxnSpPr>
              <a:cxnSpLocks noChangeShapeType="1"/>
            </p:cNvCxnSpPr>
            <p:nvPr/>
          </p:nvCxnSpPr>
          <p:spPr bwMode="auto">
            <a:xfrm rot="18900000">
              <a:off x="6444752" y="996410"/>
              <a:ext cx="12458" cy="1176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81" name="AutoShape 2257"/>
            <p:cNvCxnSpPr>
              <a:cxnSpLocks noChangeShapeType="1"/>
            </p:cNvCxnSpPr>
            <p:nvPr/>
          </p:nvCxnSpPr>
          <p:spPr bwMode="auto">
            <a:xfrm rot="18900000" flipH="1">
              <a:off x="6410839" y="1024091"/>
              <a:ext cx="29759" cy="2837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82" name="AutoShape 2258"/>
            <p:cNvCxnSpPr>
              <a:cxnSpLocks noChangeShapeType="1"/>
            </p:cNvCxnSpPr>
            <p:nvPr/>
          </p:nvCxnSpPr>
          <p:spPr bwMode="auto">
            <a:xfrm rot="18900000" flipH="1">
              <a:off x="6421222" y="1010942"/>
              <a:ext cx="40140" cy="3806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83" name="AutoShape 2259"/>
            <p:cNvCxnSpPr>
              <a:cxnSpLocks noChangeShapeType="1"/>
            </p:cNvCxnSpPr>
            <p:nvPr/>
          </p:nvCxnSpPr>
          <p:spPr bwMode="auto">
            <a:xfrm rot="18900000" flipH="1">
              <a:off x="6436448" y="1008173"/>
              <a:ext cx="40832" cy="3945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84" name="AutoShape 2260"/>
            <p:cNvCxnSpPr>
              <a:cxnSpLocks noChangeShapeType="1"/>
            </p:cNvCxnSpPr>
            <p:nvPr/>
          </p:nvCxnSpPr>
          <p:spPr bwMode="auto">
            <a:xfrm rot="18900000" flipH="1">
              <a:off x="6455135" y="1022707"/>
              <a:ext cx="34603" cy="3253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85" name="AutoShape 2261"/>
            <p:cNvCxnSpPr>
              <a:cxnSpLocks noChangeShapeType="1"/>
            </p:cNvCxnSpPr>
            <p:nvPr/>
          </p:nvCxnSpPr>
          <p:spPr bwMode="auto">
            <a:xfrm rot="18900000" flipH="1">
              <a:off x="6468286" y="1033780"/>
              <a:ext cx="34603" cy="3391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86" name="AutoShape 2262"/>
            <p:cNvCxnSpPr>
              <a:cxnSpLocks noChangeShapeType="1"/>
            </p:cNvCxnSpPr>
            <p:nvPr/>
          </p:nvCxnSpPr>
          <p:spPr bwMode="auto">
            <a:xfrm rot="18900000" flipH="1">
              <a:off x="6522964" y="1116827"/>
              <a:ext cx="69207" cy="67828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87" name="AutoShape 2263"/>
            <p:cNvCxnSpPr>
              <a:cxnSpLocks noChangeShapeType="1"/>
            </p:cNvCxnSpPr>
            <p:nvPr/>
          </p:nvCxnSpPr>
          <p:spPr bwMode="auto">
            <a:xfrm rot="18900000">
              <a:off x="6454442" y="1085686"/>
              <a:ext cx="26301" cy="2560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88" name="AutoShape 2264"/>
            <p:cNvCxnSpPr>
              <a:cxnSpLocks noChangeShapeType="1"/>
            </p:cNvCxnSpPr>
            <p:nvPr/>
          </p:nvCxnSpPr>
          <p:spPr bwMode="auto">
            <a:xfrm rot="18900000">
              <a:off x="6466900" y="1100220"/>
              <a:ext cx="29761" cy="2837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89" name="AutoShape 2265"/>
            <p:cNvCxnSpPr>
              <a:cxnSpLocks noChangeShapeType="1"/>
            </p:cNvCxnSpPr>
            <p:nvPr/>
          </p:nvCxnSpPr>
          <p:spPr bwMode="auto">
            <a:xfrm rot="18900000">
              <a:off x="6482127" y="1116137"/>
              <a:ext cx="29761" cy="2837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90" name="AutoShape 2266"/>
            <p:cNvCxnSpPr>
              <a:cxnSpLocks noChangeShapeType="1"/>
            </p:cNvCxnSpPr>
            <p:nvPr/>
          </p:nvCxnSpPr>
          <p:spPr bwMode="auto">
            <a:xfrm rot="18900000">
              <a:off x="6496661" y="1132055"/>
              <a:ext cx="29761" cy="2906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91" name="AutoShape 2267"/>
            <p:cNvCxnSpPr>
              <a:cxnSpLocks noChangeShapeType="1"/>
            </p:cNvCxnSpPr>
            <p:nvPr/>
          </p:nvCxnSpPr>
          <p:spPr bwMode="auto">
            <a:xfrm rot="18900000">
              <a:off x="6520885" y="1125826"/>
              <a:ext cx="73365" cy="7128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92" name="AutoShape 2268"/>
            <p:cNvCxnSpPr>
              <a:cxnSpLocks noChangeShapeType="1"/>
            </p:cNvCxnSpPr>
            <p:nvPr/>
          </p:nvCxnSpPr>
          <p:spPr bwMode="auto">
            <a:xfrm rot="18900000">
              <a:off x="6549954" y="1139668"/>
              <a:ext cx="14535" cy="1384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93" name="AutoShape 2269"/>
            <p:cNvCxnSpPr>
              <a:cxnSpLocks noChangeShapeType="1"/>
            </p:cNvCxnSpPr>
            <p:nvPr/>
          </p:nvCxnSpPr>
          <p:spPr bwMode="auto">
            <a:xfrm rot="18900000">
              <a:off x="6546494" y="1120982"/>
              <a:ext cx="24224" cy="2353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94" name="AutoShape 2270"/>
            <p:cNvCxnSpPr>
              <a:cxnSpLocks noChangeShapeType="1"/>
            </p:cNvCxnSpPr>
            <p:nvPr/>
          </p:nvCxnSpPr>
          <p:spPr bwMode="auto">
            <a:xfrm rot="18900000" flipH="1">
              <a:off x="6540267" y="1125132"/>
              <a:ext cx="60210" cy="5883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95" name="AutoShape 2271"/>
            <p:cNvCxnSpPr>
              <a:cxnSpLocks noChangeShapeType="1"/>
            </p:cNvCxnSpPr>
            <p:nvPr/>
          </p:nvCxnSpPr>
          <p:spPr bwMode="auto">
            <a:xfrm rot="18900000" flipH="1">
              <a:off x="6571411" y="1161813"/>
              <a:ext cx="27683" cy="2699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96" name="AutoShape 2272"/>
            <p:cNvCxnSpPr>
              <a:cxnSpLocks noChangeShapeType="1"/>
            </p:cNvCxnSpPr>
            <p:nvPr/>
          </p:nvCxnSpPr>
          <p:spPr bwMode="auto">
            <a:xfrm rot="18900000" flipH="1">
              <a:off x="6587330" y="1159737"/>
              <a:ext cx="27683" cy="2699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97" name="AutoShape 2273"/>
            <p:cNvCxnSpPr>
              <a:cxnSpLocks noChangeShapeType="1"/>
            </p:cNvCxnSpPr>
            <p:nvPr/>
          </p:nvCxnSpPr>
          <p:spPr bwMode="auto">
            <a:xfrm rot="18900000" flipV="1">
              <a:off x="6311866" y="1125133"/>
              <a:ext cx="28375" cy="2768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98" name="AutoShape 2274"/>
            <p:cNvCxnSpPr>
              <a:cxnSpLocks noChangeShapeType="1"/>
            </p:cNvCxnSpPr>
            <p:nvPr/>
          </p:nvCxnSpPr>
          <p:spPr bwMode="auto">
            <a:xfrm rot="18900000" flipV="1">
              <a:off x="6328477" y="1107831"/>
              <a:ext cx="28375" cy="2768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899" name="AutoShape 2275"/>
            <p:cNvCxnSpPr>
              <a:cxnSpLocks noChangeShapeType="1"/>
            </p:cNvCxnSpPr>
            <p:nvPr/>
          </p:nvCxnSpPr>
          <p:spPr bwMode="auto">
            <a:xfrm rot="18900000" flipV="1">
              <a:off x="6345780" y="1089838"/>
              <a:ext cx="29067" cy="2837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00" name="AutoShape 2276"/>
            <p:cNvCxnSpPr>
              <a:cxnSpLocks noChangeShapeType="1"/>
            </p:cNvCxnSpPr>
            <p:nvPr/>
          </p:nvCxnSpPr>
          <p:spPr bwMode="auto">
            <a:xfrm rot="18900000" flipV="1">
              <a:off x="6362391" y="1073228"/>
              <a:ext cx="28375" cy="2699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01" name="AutoShape 2277"/>
            <p:cNvCxnSpPr>
              <a:cxnSpLocks noChangeShapeType="1"/>
            </p:cNvCxnSpPr>
            <p:nvPr/>
          </p:nvCxnSpPr>
          <p:spPr bwMode="auto">
            <a:xfrm rot="18900000" flipV="1">
              <a:off x="6379002" y="1058003"/>
              <a:ext cx="28375" cy="2699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02" name="AutoShape 2278"/>
            <p:cNvCxnSpPr>
              <a:cxnSpLocks noChangeShapeType="1"/>
            </p:cNvCxnSpPr>
            <p:nvPr/>
          </p:nvCxnSpPr>
          <p:spPr bwMode="auto">
            <a:xfrm rot="18900000" flipV="1">
              <a:off x="6395613" y="1042085"/>
              <a:ext cx="28375" cy="2837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03" name="AutoShape 2279"/>
            <p:cNvCxnSpPr>
              <a:cxnSpLocks noChangeShapeType="1"/>
            </p:cNvCxnSpPr>
            <p:nvPr/>
          </p:nvCxnSpPr>
          <p:spPr bwMode="auto">
            <a:xfrm rot="18900000">
              <a:off x="6308404" y="1113369"/>
              <a:ext cx="124582" cy="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04" name="AutoShape 2280"/>
            <p:cNvCxnSpPr>
              <a:cxnSpLocks noChangeShapeType="1"/>
            </p:cNvCxnSpPr>
            <p:nvPr/>
          </p:nvCxnSpPr>
          <p:spPr bwMode="auto">
            <a:xfrm rot="18900000">
              <a:off x="6302175" y="1132747"/>
              <a:ext cx="29069" cy="2768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05" name="AutoShape 2281"/>
            <p:cNvCxnSpPr>
              <a:cxnSpLocks noChangeShapeType="1"/>
            </p:cNvCxnSpPr>
            <p:nvPr/>
          </p:nvCxnSpPr>
          <p:spPr bwMode="auto">
            <a:xfrm rot="18900000">
              <a:off x="6320170" y="1116137"/>
              <a:ext cx="29069" cy="2768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06" name="AutoShape 2282"/>
            <p:cNvCxnSpPr>
              <a:cxnSpLocks noChangeShapeType="1"/>
            </p:cNvCxnSpPr>
            <p:nvPr/>
          </p:nvCxnSpPr>
          <p:spPr bwMode="auto">
            <a:xfrm rot="18900000">
              <a:off x="6337473" y="1099528"/>
              <a:ext cx="28377" cy="2768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07" name="AutoShape 2283"/>
            <p:cNvCxnSpPr>
              <a:cxnSpLocks noChangeShapeType="1"/>
            </p:cNvCxnSpPr>
            <p:nvPr/>
          </p:nvCxnSpPr>
          <p:spPr bwMode="auto">
            <a:xfrm rot="18900000">
              <a:off x="6355469" y="1082918"/>
              <a:ext cx="29069" cy="2768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08" name="AutoShape 2284"/>
            <p:cNvCxnSpPr>
              <a:cxnSpLocks noChangeShapeType="1"/>
            </p:cNvCxnSpPr>
            <p:nvPr/>
          </p:nvCxnSpPr>
          <p:spPr bwMode="auto">
            <a:xfrm rot="18900000">
              <a:off x="6370003" y="1065616"/>
              <a:ext cx="28377" cy="2837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09" name="AutoShape 2285"/>
            <p:cNvCxnSpPr>
              <a:cxnSpLocks noChangeShapeType="1"/>
            </p:cNvCxnSpPr>
            <p:nvPr/>
          </p:nvCxnSpPr>
          <p:spPr bwMode="auto">
            <a:xfrm rot="18900000">
              <a:off x="6385922" y="1049699"/>
              <a:ext cx="29069" cy="2768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10" name="AutoShape 2286"/>
            <p:cNvCxnSpPr>
              <a:cxnSpLocks noChangeShapeType="1"/>
            </p:cNvCxnSpPr>
            <p:nvPr/>
          </p:nvCxnSpPr>
          <p:spPr bwMode="auto">
            <a:xfrm rot="18900000" flipV="1">
              <a:off x="6332629" y="1174270"/>
              <a:ext cx="18686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11" name="AutoShape 2287"/>
            <p:cNvCxnSpPr>
              <a:cxnSpLocks noChangeShapeType="1"/>
            </p:cNvCxnSpPr>
            <p:nvPr/>
          </p:nvCxnSpPr>
          <p:spPr bwMode="auto">
            <a:xfrm rot="18900000" flipV="1">
              <a:off x="6349240" y="1157661"/>
              <a:ext cx="18686" cy="1799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12" name="AutoShape 2288"/>
            <p:cNvCxnSpPr>
              <a:cxnSpLocks noChangeShapeType="1"/>
            </p:cNvCxnSpPr>
            <p:nvPr/>
          </p:nvCxnSpPr>
          <p:spPr bwMode="auto">
            <a:xfrm rot="18900000" flipV="1">
              <a:off x="6363775" y="1142435"/>
              <a:ext cx="19378" cy="17995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13" name="AutoShape 2289"/>
            <p:cNvCxnSpPr>
              <a:cxnSpLocks noChangeShapeType="1"/>
            </p:cNvCxnSpPr>
            <p:nvPr/>
          </p:nvCxnSpPr>
          <p:spPr bwMode="auto">
            <a:xfrm rot="18900000" flipV="1">
              <a:off x="6379694" y="1125826"/>
              <a:ext cx="18686" cy="1868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14" name="AutoShape 2290"/>
            <p:cNvCxnSpPr>
              <a:cxnSpLocks noChangeShapeType="1"/>
            </p:cNvCxnSpPr>
            <p:nvPr/>
          </p:nvCxnSpPr>
          <p:spPr bwMode="auto">
            <a:xfrm rot="18900000" flipH="1">
              <a:off x="6452366" y="1058003"/>
              <a:ext cx="13841" cy="1591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15" name="AutoShape 2291"/>
            <p:cNvCxnSpPr>
              <a:cxnSpLocks noChangeShapeType="1"/>
            </p:cNvCxnSpPr>
            <p:nvPr/>
          </p:nvCxnSpPr>
          <p:spPr bwMode="auto">
            <a:xfrm rot="18900000">
              <a:off x="6352700" y="1153509"/>
              <a:ext cx="18687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16" name="AutoShape 2292"/>
            <p:cNvCxnSpPr>
              <a:cxnSpLocks noChangeShapeType="1"/>
            </p:cNvCxnSpPr>
            <p:nvPr/>
          </p:nvCxnSpPr>
          <p:spPr bwMode="auto">
            <a:xfrm rot="18900000">
              <a:off x="6369311" y="1137591"/>
              <a:ext cx="19379" cy="1799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17" name="AutoShape 2293"/>
            <p:cNvCxnSpPr>
              <a:cxnSpLocks noChangeShapeType="1"/>
            </p:cNvCxnSpPr>
            <p:nvPr/>
          </p:nvCxnSpPr>
          <p:spPr bwMode="auto">
            <a:xfrm rot="18900000">
              <a:off x="6384538" y="1120982"/>
              <a:ext cx="18687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18" name="AutoShape 2294"/>
            <p:cNvCxnSpPr>
              <a:cxnSpLocks noChangeShapeType="1"/>
            </p:cNvCxnSpPr>
            <p:nvPr/>
          </p:nvCxnSpPr>
          <p:spPr bwMode="auto">
            <a:xfrm rot="18900000">
              <a:off x="6401149" y="1105756"/>
              <a:ext cx="18687" cy="18686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19" name="AutoShape 2295"/>
            <p:cNvCxnSpPr>
              <a:cxnSpLocks noChangeShapeType="1"/>
            </p:cNvCxnSpPr>
            <p:nvPr/>
          </p:nvCxnSpPr>
          <p:spPr bwMode="auto">
            <a:xfrm rot="18900000">
              <a:off x="6478666" y="1044854"/>
              <a:ext cx="33914" cy="32527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20" name="AutoShape 2296"/>
            <p:cNvCxnSpPr>
              <a:cxnSpLocks noChangeShapeType="1"/>
            </p:cNvCxnSpPr>
            <p:nvPr/>
          </p:nvCxnSpPr>
          <p:spPr bwMode="auto">
            <a:xfrm rot="18900000">
              <a:off x="6493201" y="1058696"/>
              <a:ext cx="33914" cy="3321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21" name="AutoShape 2297"/>
            <p:cNvCxnSpPr>
              <a:cxnSpLocks noChangeShapeType="1"/>
            </p:cNvCxnSpPr>
            <p:nvPr/>
          </p:nvCxnSpPr>
          <p:spPr bwMode="auto">
            <a:xfrm rot="18900000">
              <a:off x="6509119" y="1075305"/>
              <a:ext cx="31838" cy="31143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22" name="AutoShape 2298"/>
            <p:cNvCxnSpPr>
              <a:cxnSpLocks noChangeShapeType="1"/>
            </p:cNvCxnSpPr>
            <p:nvPr/>
          </p:nvCxnSpPr>
          <p:spPr bwMode="auto">
            <a:xfrm rot="18900000">
              <a:off x="6521578" y="1087763"/>
              <a:ext cx="33914" cy="33911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23" name="AutoShape 2299"/>
            <p:cNvCxnSpPr>
              <a:cxnSpLocks noChangeShapeType="1"/>
            </p:cNvCxnSpPr>
            <p:nvPr/>
          </p:nvCxnSpPr>
          <p:spPr bwMode="auto">
            <a:xfrm rot="18900000">
              <a:off x="6537496" y="1102296"/>
              <a:ext cx="34606" cy="33219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24" name="AutoShape 2300"/>
            <p:cNvCxnSpPr>
              <a:cxnSpLocks noChangeShapeType="1"/>
            </p:cNvCxnSpPr>
            <p:nvPr/>
          </p:nvCxnSpPr>
          <p:spPr bwMode="auto">
            <a:xfrm rot="18900000" flipH="1">
              <a:off x="6482820" y="1050390"/>
              <a:ext cx="33911" cy="32530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25" name="AutoShape 2301"/>
            <p:cNvCxnSpPr>
              <a:cxnSpLocks noChangeShapeType="1"/>
            </p:cNvCxnSpPr>
            <p:nvPr/>
          </p:nvCxnSpPr>
          <p:spPr bwMode="auto">
            <a:xfrm rot="18900000" flipH="1">
              <a:off x="6496663" y="1062847"/>
              <a:ext cx="34603" cy="33222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26" name="AutoShape 2302"/>
            <p:cNvCxnSpPr>
              <a:cxnSpLocks noChangeShapeType="1"/>
            </p:cNvCxnSpPr>
            <p:nvPr/>
          </p:nvCxnSpPr>
          <p:spPr bwMode="auto">
            <a:xfrm rot="18900000" flipH="1">
              <a:off x="6513273" y="1078072"/>
              <a:ext cx="33911" cy="3391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27" name="AutoShape 2303"/>
            <p:cNvCxnSpPr>
              <a:cxnSpLocks noChangeShapeType="1"/>
            </p:cNvCxnSpPr>
            <p:nvPr/>
          </p:nvCxnSpPr>
          <p:spPr bwMode="auto">
            <a:xfrm rot="18900000" flipH="1">
              <a:off x="6527116" y="1092606"/>
              <a:ext cx="34603" cy="33914"/>
            </a:xfrm>
            <a:prstGeom prst="straightConnector1">
              <a:avLst/>
            </a:prstGeom>
            <a:noFill/>
            <a:ln w="6350">
              <a:solidFill>
                <a:srgbClr val="5A5A5A"/>
              </a:solidFill>
              <a:round/>
              <a:headEnd/>
              <a:tailEnd/>
            </a:ln>
          </p:spPr>
        </p:cxnSp>
        <p:cxnSp>
          <p:nvCxnSpPr>
            <p:cNvPr id="28928" name="AutoShape 2304"/>
            <p:cNvCxnSpPr>
              <a:cxnSpLocks noChangeShapeType="1"/>
            </p:cNvCxnSpPr>
            <p:nvPr/>
          </p:nvCxnSpPr>
          <p:spPr bwMode="auto">
            <a:xfrm rot="13500000" flipV="1">
              <a:off x="6413607" y="1293999"/>
              <a:ext cx="29761" cy="297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29" name="AutoShape 2305"/>
            <p:cNvCxnSpPr>
              <a:cxnSpLocks noChangeShapeType="1"/>
            </p:cNvCxnSpPr>
            <p:nvPr/>
          </p:nvCxnSpPr>
          <p:spPr bwMode="auto">
            <a:xfrm rot="18900000" flipV="1">
              <a:off x="6199051" y="3229712"/>
              <a:ext cx="5398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30" name="AutoShape 2306"/>
            <p:cNvCxnSpPr>
              <a:cxnSpLocks noChangeShapeType="1"/>
            </p:cNvCxnSpPr>
            <p:nvPr/>
          </p:nvCxnSpPr>
          <p:spPr bwMode="auto">
            <a:xfrm rot="18900000" flipV="1">
              <a:off x="6820576" y="2612388"/>
              <a:ext cx="5398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31" name="AutoShape 2307"/>
            <p:cNvCxnSpPr>
              <a:cxnSpLocks noChangeShapeType="1"/>
            </p:cNvCxnSpPr>
            <p:nvPr/>
          </p:nvCxnSpPr>
          <p:spPr bwMode="auto">
            <a:xfrm rot="18900000" flipV="1">
              <a:off x="6099415" y="2900288"/>
              <a:ext cx="8201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32" name="AutoShape 2308"/>
            <p:cNvCxnSpPr>
              <a:cxnSpLocks noChangeShapeType="1"/>
            </p:cNvCxnSpPr>
            <p:nvPr/>
          </p:nvCxnSpPr>
          <p:spPr bwMode="auto">
            <a:xfrm rot="18900000" flipV="1">
              <a:off x="6158909" y="3152890"/>
              <a:ext cx="71975" cy="719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33" name="AutoShape 2309"/>
            <p:cNvCxnSpPr>
              <a:cxnSpLocks noChangeShapeType="1"/>
            </p:cNvCxnSpPr>
            <p:nvPr/>
          </p:nvCxnSpPr>
          <p:spPr bwMode="auto">
            <a:xfrm rot="18900000" flipV="1">
              <a:off x="6179673" y="3129359"/>
              <a:ext cx="80972" cy="809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34" name="AutoShape 2310"/>
            <p:cNvCxnSpPr>
              <a:cxnSpLocks noChangeShapeType="1"/>
            </p:cNvCxnSpPr>
            <p:nvPr/>
          </p:nvCxnSpPr>
          <p:spPr bwMode="auto">
            <a:xfrm rot="18900000" flipV="1">
              <a:off x="6221199" y="309752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35" name="AutoShape 2311"/>
            <p:cNvCxnSpPr>
              <a:cxnSpLocks noChangeShapeType="1"/>
            </p:cNvCxnSpPr>
            <p:nvPr/>
          </p:nvCxnSpPr>
          <p:spPr bwMode="auto">
            <a:xfrm rot="18900000" flipV="1">
              <a:off x="6246807" y="3073303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36" name="AutoShape 2312"/>
            <p:cNvCxnSpPr>
              <a:cxnSpLocks noChangeShapeType="1"/>
            </p:cNvCxnSpPr>
            <p:nvPr/>
          </p:nvCxnSpPr>
          <p:spPr bwMode="auto">
            <a:xfrm rot="18900000" flipV="1">
              <a:off x="6272416" y="3048388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37" name="AutoShape 2313"/>
            <p:cNvCxnSpPr>
              <a:cxnSpLocks noChangeShapeType="1"/>
            </p:cNvCxnSpPr>
            <p:nvPr/>
          </p:nvCxnSpPr>
          <p:spPr bwMode="auto">
            <a:xfrm rot="18900000" flipV="1">
              <a:off x="6297332" y="3023474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38" name="AutoShape 2314"/>
            <p:cNvCxnSpPr>
              <a:cxnSpLocks noChangeShapeType="1"/>
            </p:cNvCxnSpPr>
            <p:nvPr/>
          </p:nvCxnSpPr>
          <p:spPr bwMode="auto">
            <a:xfrm rot="18900000" flipV="1">
              <a:off x="6322249" y="299440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39" name="AutoShape 2315"/>
            <p:cNvCxnSpPr>
              <a:cxnSpLocks noChangeShapeType="1"/>
            </p:cNvCxnSpPr>
            <p:nvPr/>
          </p:nvCxnSpPr>
          <p:spPr bwMode="auto">
            <a:xfrm rot="18900000" flipV="1">
              <a:off x="6347857" y="2964648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40" name="AutoShape 2316"/>
            <p:cNvCxnSpPr>
              <a:cxnSpLocks noChangeShapeType="1"/>
            </p:cNvCxnSpPr>
            <p:nvPr/>
          </p:nvCxnSpPr>
          <p:spPr bwMode="auto">
            <a:xfrm rot="18900000" flipV="1">
              <a:off x="6373466" y="2940426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41" name="AutoShape 2317"/>
            <p:cNvCxnSpPr>
              <a:cxnSpLocks noChangeShapeType="1"/>
            </p:cNvCxnSpPr>
            <p:nvPr/>
          </p:nvCxnSpPr>
          <p:spPr bwMode="auto">
            <a:xfrm rot="18900000" flipV="1">
              <a:off x="6400458" y="2918280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42" name="AutoShape 2318"/>
            <p:cNvCxnSpPr>
              <a:cxnSpLocks noChangeShapeType="1"/>
            </p:cNvCxnSpPr>
            <p:nvPr/>
          </p:nvCxnSpPr>
          <p:spPr bwMode="auto">
            <a:xfrm rot="18900000" flipV="1">
              <a:off x="6426067" y="289336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43" name="AutoShape 2319"/>
            <p:cNvCxnSpPr>
              <a:cxnSpLocks noChangeShapeType="1"/>
            </p:cNvCxnSpPr>
            <p:nvPr/>
          </p:nvCxnSpPr>
          <p:spPr bwMode="auto">
            <a:xfrm rot="18900000" flipV="1">
              <a:off x="6451675" y="2869143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44" name="AutoShape 2320"/>
            <p:cNvCxnSpPr>
              <a:cxnSpLocks noChangeShapeType="1"/>
            </p:cNvCxnSpPr>
            <p:nvPr/>
          </p:nvCxnSpPr>
          <p:spPr bwMode="auto">
            <a:xfrm rot="18900000" flipV="1">
              <a:off x="6477284" y="2843536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45" name="AutoShape 2321"/>
            <p:cNvCxnSpPr>
              <a:cxnSpLocks noChangeShapeType="1"/>
            </p:cNvCxnSpPr>
            <p:nvPr/>
          </p:nvCxnSpPr>
          <p:spPr bwMode="auto">
            <a:xfrm rot="18900000" flipV="1">
              <a:off x="6502200" y="2819314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46" name="AutoShape 2322"/>
            <p:cNvCxnSpPr>
              <a:cxnSpLocks noChangeShapeType="1"/>
            </p:cNvCxnSpPr>
            <p:nvPr/>
          </p:nvCxnSpPr>
          <p:spPr bwMode="auto">
            <a:xfrm rot="18900000" flipV="1">
              <a:off x="6527808" y="2794400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47" name="AutoShape 2323"/>
            <p:cNvCxnSpPr>
              <a:cxnSpLocks noChangeShapeType="1"/>
            </p:cNvCxnSpPr>
            <p:nvPr/>
          </p:nvCxnSpPr>
          <p:spPr bwMode="auto">
            <a:xfrm rot="18900000" flipV="1">
              <a:off x="6552725" y="276948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48" name="AutoShape 2324"/>
            <p:cNvCxnSpPr>
              <a:cxnSpLocks noChangeShapeType="1"/>
            </p:cNvCxnSpPr>
            <p:nvPr/>
          </p:nvCxnSpPr>
          <p:spPr bwMode="auto">
            <a:xfrm rot="18900000" flipV="1">
              <a:off x="6575565" y="274249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49" name="AutoShape 2325"/>
            <p:cNvCxnSpPr>
              <a:cxnSpLocks noChangeShapeType="1"/>
            </p:cNvCxnSpPr>
            <p:nvPr/>
          </p:nvCxnSpPr>
          <p:spPr bwMode="auto">
            <a:xfrm rot="18900000" flipV="1">
              <a:off x="6601173" y="2718272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0" name="AutoShape 2326"/>
            <p:cNvCxnSpPr>
              <a:cxnSpLocks noChangeShapeType="1"/>
            </p:cNvCxnSpPr>
            <p:nvPr/>
          </p:nvCxnSpPr>
          <p:spPr bwMode="auto">
            <a:xfrm rot="18900000" flipV="1">
              <a:off x="6626782" y="2694050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1" name="AutoShape 2327"/>
            <p:cNvCxnSpPr>
              <a:cxnSpLocks noChangeShapeType="1"/>
            </p:cNvCxnSpPr>
            <p:nvPr/>
          </p:nvCxnSpPr>
          <p:spPr bwMode="auto">
            <a:xfrm rot="18900000" flipV="1">
              <a:off x="6651698" y="266913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2" name="AutoShape 2328"/>
            <p:cNvCxnSpPr>
              <a:cxnSpLocks noChangeShapeType="1"/>
            </p:cNvCxnSpPr>
            <p:nvPr/>
          </p:nvCxnSpPr>
          <p:spPr bwMode="auto">
            <a:xfrm rot="18900000" flipV="1">
              <a:off x="6677307" y="2639376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3" name="AutoShape 2329"/>
            <p:cNvCxnSpPr>
              <a:cxnSpLocks noChangeShapeType="1"/>
            </p:cNvCxnSpPr>
            <p:nvPr/>
          </p:nvCxnSpPr>
          <p:spPr bwMode="auto">
            <a:xfrm rot="18900000" flipV="1">
              <a:off x="6704991" y="2612386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4" name="AutoShape 2330"/>
            <p:cNvCxnSpPr>
              <a:cxnSpLocks noChangeShapeType="1"/>
            </p:cNvCxnSpPr>
            <p:nvPr/>
          </p:nvCxnSpPr>
          <p:spPr bwMode="auto">
            <a:xfrm rot="18900000" flipV="1">
              <a:off x="6732676" y="258608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5" name="AutoShape 2331"/>
            <p:cNvCxnSpPr>
              <a:cxnSpLocks noChangeShapeType="1"/>
            </p:cNvCxnSpPr>
            <p:nvPr/>
          </p:nvCxnSpPr>
          <p:spPr bwMode="auto">
            <a:xfrm rot="18900000" flipV="1">
              <a:off x="6757592" y="2565325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6" name="AutoShape 2332"/>
            <p:cNvCxnSpPr>
              <a:cxnSpLocks noChangeShapeType="1"/>
            </p:cNvCxnSpPr>
            <p:nvPr/>
          </p:nvCxnSpPr>
          <p:spPr bwMode="auto">
            <a:xfrm rot="18900000" flipV="1">
              <a:off x="6788737" y="2560481"/>
              <a:ext cx="35988" cy="352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7" name="AutoShape 2333"/>
            <p:cNvCxnSpPr>
              <a:cxnSpLocks noChangeShapeType="1"/>
            </p:cNvCxnSpPr>
            <p:nvPr/>
          </p:nvCxnSpPr>
          <p:spPr bwMode="auto">
            <a:xfrm rot="18900000" flipV="1">
              <a:off x="6810886" y="2568786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8" name="AutoShape 2334"/>
            <p:cNvCxnSpPr>
              <a:cxnSpLocks noChangeShapeType="1"/>
            </p:cNvCxnSpPr>
            <p:nvPr/>
          </p:nvCxnSpPr>
          <p:spPr bwMode="auto">
            <a:xfrm rot="18900000" flipH="1">
              <a:off x="6151986" y="3170885"/>
              <a:ext cx="29759" cy="2976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59" name="AutoShape 2335"/>
            <p:cNvCxnSpPr>
              <a:cxnSpLocks noChangeShapeType="1"/>
            </p:cNvCxnSpPr>
            <p:nvPr/>
          </p:nvCxnSpPr>
          <p:spPr bwMode="auto">
            <a:xfrm rot="13500000" flipH="1">
              <a:off x="6784583" y="2532800"/>
              <a:ext cx="29761" cy="297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0" name="AutoShape 2336"/>
            <p:cNvCxnSpPr>
              <a:cxnSpLocks noChangeShapeType="1"/>
            </p:cNvCxnSpPr>
            <p:nvPr/>
          </p:nvCxnSpPr>
          <p:spPr bwMode="auto">
            <a:xfrm rot="18900000" flipV="1">
              <a:off x="6367237" y="3404805"/>
              <a:ext cx="5398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1" name="AutoShape 2337"/>
            <p:cNvCxnSpPr>
              <a:cxnSpLocks noChangeShapeType="1"/>
            </p:cNvCxnSpPr>
            <p:nvPr/>
          </p:nvCxnSpPr>
          <p:spPr bwMode="auto">
            <a:xfrm rot="18900000" flipV="1">
              <a:off x="6989453" y="2783328"/>
              <a:ext cx="5398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2" name="AutoShape 2338"/>
            <p:cNvCxnSpPr>
              <a:cxnSpLocks noChangeShapeType="1"/>
            </p:cNvCxnSpPr>
            <p:nvPr/>
          </p:nvCxnSpPr>
          <p:spPr bwMode="auto">
            <a:xfrm rot="18900000" flipV="1">
              <a:off x="6316741" y="3118289"/>
              <a:ext cx="81940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3" name="AutoShape 2339"/>
            <p:cNvCxnSpPr>
              <a:cxnSpLocks noChangeShapeType="1"/>
            </p:cNvCxnSpPr>
            <p:nvPr/>
          </p:nvCxnSpPr>
          <p:spPr bwMode="auto">
            <a:xfrm rot="18900000" flipH="1">
              <a:off x="7053127" y="2801321"/>
              <a:ext cx="34603" cy="3460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4" name="AutoShape 2340"/>
            <p:cNvCxnSpPr>
              <a:cxnSpLocks noChangeShapeType="1"/>
            </p:cNvCxnSpPr>
            <p:nvPr/>
          </p:nvCxnSpPr>
          <p:spPr bwMode="auto">
            <a:xfrm rot="13500000" flipH="1">
              <a:off x="6416375" y="3446329"/>
              <a:ext cx="29761" cy="297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5" name="AutoShape 2341"/>
            <p:cNvCxnSpPr>
              <a:cxnSpLocks noChangeShapeType="1"/>
            </p:cNvCxnSpPr>
            <p:nvPr/>
          </p:nvCxnSpPr>
          <p:spPr bwMode="auto">
            <a:xfrm rot="18900000">
              <a:off x="6404609" y="3407573"/>
              <a:ext cx="57446" cy="56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6" name="AutoShape 2342"/>
            <p:cNvCxnSpPr>
              <a:cxnSpLocks noChangeShapeType="1"/>
            </p:cNvCxnSpPr>
            <p:nvPr/>
          </p:nvCxnSpPr>
          <p:spPr bwMode="auto">
            <a:xfrm rot="18900000" flipH="1" flipV="1">
              <a:off x="6406686" y="3374354"/>
              <a:ext cx="77518" cy="775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7" name="AutoShape 2343"/>
            <p:cNvCxnSpPr>
              <a:cxnSpLocks noChangeShapeType="1"/>
            </p:cNvCxnSpPr>
            <p:nvPr/>
          </p:nvCxnSpPr>
          <p:spPr bwMode="auto">
            <a:xfrm rot="18900000" flipH="1" flipV="1">
              <a:off x="6466900" y="3369510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8" name="AutoShape 2344"/>
            <p:cNvCxnSpPr>
              <a:cxnSpLocks noChangeShapeType="1"/>
            </p:cNvCxnSpPr>
            <p:nvPr/>
          </p:nvCxnSpPr>
          <p:spPr bwMode="auto">
            <a:xfrm rot="18900000" flipH="1" flipV="1">
              <a:off x="6483511" y="3348748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69" name="AutoShape 2345"/>
            <p:cNvCxnSpPr>
              <a:cxnSpLocks noChangeShapeType="1"/>
            </p:cNvCxnSpPr>
            <p:nvPr/>
          </p:nvCxnSpPr>
          <p:spPr bwMode="auto">
            <a:xfrm rot="18900000" flipH="1" flipV="1">
              <a:off x="6504275" y="3328678"/>
              <a:ext cx="44988" cy="442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0" name="AutoShape 2346"/>
            <p:cNvCxnSpPr>
              <a:cxnSpLocks noChangeShapeType="1"/>
            </p:cNvCxnSpPr>
            <p:nvPr/>
          </p:nvCxnSpPr>
          <p:spPr bwMode="auto">
            <a:xfrm rot="18900000" flipH="1" flipV="1">
              <a:off x="6546494" y="3287846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1" name="AutoShape 2347"/>
            <p:cNvCxnSpPr>
              <a:cxnSpLocks noChangeShapeType="1"/>
            </p:cNvCxnSpPr>
            <p:nvPr/>
          </p:nvCxnSpPr>
          <p:spPr bwMode="auto">
            <a:xfrm rot="18900000" flipH="1" flipV="1">
              <a:off x="6567257" y="3267776"/>
              <a:ext cx="44988" cy="442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2" name="AutoShape 2348"/>
            <p:cNvCxnSpPr>
              <a:cxnSpLocks noChangeShapeType="1"/>
            </p:cNvCxnSpPr>
            <p:nvPr/>
          </p:nvCxnSpPr>
          <p:spPr bwMode="auto">
            <a:xfrm rot="18900000" flipH="1" flipV="1">
              <a:off x="6588713" y="3246322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3" name="AutoShape 2349"/>
            <p:cNvCxnSpPr>
              <a:cxnSpLocks noChangeShapeType="1"/>
            </p:cNvCxnSpPr>
            <p:nvPr/>
          </p:nvCxnSpPr>
          <p:spPr bwMode="auto">
            <a:xfrm rot="18900000" flipH="1" flipV="1">
              <a:off x="6609477" y="3226252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4" name="AutoShape 2350"/>
            <p:cNvCxnSpPr>
              <a:cxnSpLocks noChangeShapeType="1"/>
            </p:cNvCxnSpPr>
            <p:nvPr/>
          </p:nvCxnSpPr>
          <p:spPr bwMode="auto">
            <a:xfrm rot="18900000" flipH="1" flipV="1">
              <a:off x="6630933" y="3206182"/>
              <a:ext cx="44988" cy="442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5" name="AutoShape 2351"/>
            <p:cNvCxnSpPr>
              <a:cxnSpLocks noChangeShapeType="1"/>
            </p:cNvCxnSpPr>
            <p:nvPr/>
          </p:nvCxnSpPr>
          <p:spPr bwMode="auto">
            <a:xfrm rot="18900000" flipH="1" flipV="1">
              <a:off x="6651696" y="3185420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6" name="AutoShape 2352"/>
            <p:cNvCxnSpPr>
              <a:cxnSpLocks noChangeShapeType="1"/>
            </p:cNvCxnSpPr>
            <p:nvPr/>
          </p:nvCxnSpPr>
          <p:spPr bwMode="auto">
            <a:xfrm rot="18900000" flipH="1" flipV="1">
              <a:off x="6668307" y="3164658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7" name="AutoShape 2353"/>
            <p:cNvCxnSpPr>
              <a:cxnSpLocks noChangeShapeType="1"/>
            </p:cNvCxnSpPr>
            <p:nvPr/>
          </p:nvCxnSpPr>
          <p:spPr bwMode="auto">
            <a:xfrm rot="18900000" flipH="1" flipV="1">
              <a:off x="6689763" y="3144588"/>
              <a:ext cx="45680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8" name="AutoShape 2354"/>
            <p:cNvCxnSpPr>
              <a:cxnSpLocks noChangeShapeType="1"/>
            </p:cNvCxnSpPr>
            <p:nvPr/>
          </p:nvCxnSpPr>
          <p:spPr bwMode="auto">
            <a:xfrm rot="18900000" flipH="1" flipV="1">
              <a:off x="6710526" y="3124518"/>
              <a:ext cx="44988" cy="442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79" name="AutoShape 2355"/>
            <p:cNvCxnSpPr>
              <a:cxnSpLocks noChangeShapeType="1"/>
            </p:cNvCxnSpPr>
            <p:nvPr/>
          </p:nvCxnSpPr>
          <p:spPr bwMode="auto">
            <a:xfrm rot="18900000" flipH="1" flipV="1">
              <a:off x="6731290" y="3103756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0" name="AutoShape 2356"/>
            <p:cNvCxnSpPr>
              <a:cxnSpLocks noChangeShapeType="1"/>
            </p:cNvCxnSpPr>
            <p:nvPr/>
          </p:nvCxnSpPr>
          <p:spPr bwMode="auto">
            <a:xfrm rot="18900000" flipH="1" flipV="1">
              <a:off x="6753438" y="3082994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1" name="AutoShape 2357"/>
            <p:cNvCxnSpPr>
              <a:cxnSpLocks noChangeShapeType="1"/>
            </p:cNvCxnSpPr>
            <p:nvPr/>
          </p:nvCxnSpPr>
          <p:spPr bwMode="auto">
            <a:xfrm rot="18900000" flipH="1" flipV="1">
              <a:off x="6773509" y="3062924"/>
              <a:ext cx="44988" cy="442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2" name="AutoShape 2358"/>
            <p:cNvCxnSpPr>
              <a:cxnSpLocks noChangeShapeType="1"/>
            </p:cNvCxnSpPr>
            <p:nvPr/>
          </p:nvCxnSpPr>
          <p:spPr bwMode="auto">
            <a:xfrm rot="18900000" flipH="1" flipV="1">
              <a:off x="6794965" y="3042162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3" name="AutoShape 2359"/>
            <p:cNvCxnSpPr>
              <a:cxnSpLocks noChangeShapeType="1"/>
            </p:cNvCxnSpPr>
            <p:nvPr/>
          </p:nvCxnSpPr>
          <p:spPr bwMode="auto">
            <a:xfrm rot="18900000" flipH="1" flipV="1">
              <a:off x="6811576" y="3021400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4" name="AutoShape 2360"/>
            <p:cNvCxnSpPr>
              <a:cxnSpLocks noChangeShapeType="1"/>
            </p:cNvCxnSpPr>
            <p:nvPr/>
          </p:nvCxnSpPr>
          <p:spPr bwMode="auto">
            <a:xfrm rot="18900000" flipH="1" flipV="1">
              <a:off x="6833032" y="3001330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5" name="AutoShape 2361"/>
            <p:cNvCxnSpPr>
              <a:cxnSpLocks noChangeShapeType="1"/>
            </p:cNvCxnSpPr>
            <p:nvPr/>
          </p:nvCxnSpPr>
          <p:spPr bwMode="auto">
            <a:xfrm rot="18900000" flipH="1" flipV="1">
              <a:off x="6853795" y="2981260"/>
              <a:ext cx="44988" cy="442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6" name="AutoShape 2362"/>
            <p:cNvCxnSpPr>
              <a:cxnSpLocks noChangeShapeType="1"/>
            </p:cNvCxnSpPr>
            <p:nvPr/>
          </p:nvCxnSpPr>
          <p:spPr bwMode="auto">
            <a:xfrm rot="18900000" flipH="1" flipV="1">
              <a:off x="6875251" y="2960498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7" name="AutoShape 2363"/>
            <p:cNvCxnSpPr>
              <a:cxnSpLocks noChangeShapeType="1"/>
            </p:cNvCxnSpPr>
            <p:nvPr/>
          </p:nvCxnSpPr>
          <p:spPr bwMode="auto">
            <a:xfrm rot="18900000" flipH="1" flipV="1">
              <a:off x="6896015" y="2940428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8" name="AutoShape 2364"/>
            <p:cNvCxnSpPr>
              <a:cxnSpLocks noChangeShapeType="1"/>
            </p:cNvCxnSpPr>
            <p:nvPr/>
          </p:nvCxnSpPr>
          <p:spPr bwMode="auto">
            <a:xfrm rot="18900000" flipH="1" flipV="1">
              <a:off x="6916778" y="2919666"/>
              <a:ext cx="44988" cy="442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89" name="AutoShape 2365"/>
            <p:cNvCxnSpPr>
              <a:cxnSpLocks noChangeShapeType="1"/>
            </p:cNvCxnSpPr>
            <p:nvPr/>
          </p:nvCxnSpPr>
          <p:spPr bwMode="auto">
            <a:xfrm rot="18900000" flipH="1" flipV="1">
              <a:off x="6938234" y="2898904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0" name="AutoShape 2366"/>
            <p:cNvCxnSpPr>
              <a:cxnSpLocks noChangeShapeType="1"/>
            </p:cNvCxnSpPr>
            <p:nvPr/>
          </p:nvCxnSpPr>
          <p:spPr bwMode="auto">
            <a:xfrm rot="18900000" flipH="1" flipV="1">
              <a:off x="6954845" y="2878834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1" name="AutoShape 2367"/>
            <p:cNvCxnSpPr>
              <a:cxnSpLocks noChangeShapeType="1"/>
            </p:cNvCxnSpPr>
            <p:nvPr/>
          </p:nvCxnSpPr>
          <p:spPr bwMode="auto">
            <a:xfrm rot="18900000" flipH="1" flipV="1">
              <a:off x="6976301" y="2858072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2" name="AutoShape 2368"/>
            <p:cNvCxnSpPr>
              <a:cxnSpLocks noChangeShapeType="1"/>
            </p:cNvCxnSpPr>
            <p:nvPr/>
          </p:nvCxnSpPr>
          <p:spPr bwMode="auto">
            <a:xfrm rot="18900000" flipH="1" flipV="1">
              <a:off x="6997064" y="2838002"/>
              <a:ext cx="44988" cy="442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3" name="AutoShape 2369"/>
            <p:cNvCxnSpPr>
              <a:cxnSpLocks noChangeShapeType="1"/>
            </p:cNvCxnSpPr>
            <p:nvPr/>
          </p:nvCxnSpPr>
          <p:spPr bwMode="auto">
            <a:xfrm rot="18900000" flipH="1" flipV="1">
              <a:off x="7018520" y="2816548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4" name="AutoShape 2370"/>
            <p:cNvCxnSpPr>
              <a:cxnSpLocks noChangeShapeType="1"/>
            </p:cNvCxnSpPr>
            <p:nvPr/>
          </p:nvCxnSpPr>
          <p:spPr bwMode="auto">
            <a:xfrm rot="18900000" flipH="1" flipV="1">
              <a:off x="7017136" y="2797170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5" name="AutoShape 2371"/>
            <p:cNvCxnSpPr>
              <a:cxnSpLocks noChangeShapeType="1"/>
            </p:cNvCxnSpPr>
            <p:nvPr/>
          </p:nvCxnSpPr>
          <p:spPr bwMode="auto">
            <a:xfrm rot="18900000" flipH="1" flipV="1">
              <a:off x="7010907" y="2777100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6" name="AutoShape 2372"/>
            <p:cNvCxnSpPr>
              <a:cxnSpLocks noChangeShapeType="1"/>
            </p:cNvCxnSpPr>
            <p:nvPr/>
          </p:nvCxnSpPr>
          <p:spPr bwMode="auto">
            <a:xfrm rot="18900000" flipH="1" flipV="1">
              <a:off x="7027518" y="2775024"/>
              <a:ext cx="11766" cy="117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7" name="AutoShape 2373"/>
            <p:cNvCxnSpPr>
              <a:cxnSpLocks noChangeShapeType="1"/>
            </p:cNvCxnSpPr>
            <p:nvPr/>
          </p:nvCxnSpPr>
          <p:spPr bwMode="auto">
            <a:xfrm rot="18900000" flipH="1" flipV="1">
              <a:off x="6526422" y="3307916"/>
              <a:ext cx="44988" cy="449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8" name="AutoShape 2374"/>
            <p:cNvCxnSpPr>
              <a:cxnSpLocks noChangeShapeType="1"/>
            </p:cNvCxnSpPr>
            <p:nvPr/>
          </p:nvCxnSpPr>
          <p:spPr bwMode="auto">
            <a:xfrm rot="18900000" flipH="1" flipV="1">
              <a:off x="6828879" y="3351516"/>
              <a:ext cx="692" cy="1598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999" name="AutoShape 2375"/>
            <p:cNvCxnSpPr>
              <a:cxnSpLocks noChangeShapeType="1"/>
            </p:cNvCxnSpPr>
            <p:nvPr/>
          </p:nvCxnSpPr>
          <p:spPr bwMode="auto">
            <a:xfrm rot="18900000" flipH="1" flipV="1">
              <a:off x="6846182" y="3361897"/>
              <a:ext cx="0" cy="11211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00" name="AutoShape 2376"/>
            <p:cNvCxnSpPr>
              <a:cxnSpLocks noChangeShapeType="1"/>
            </p:cNvCxnSpPr>
            <p:nvPr/>
          </p:nvCxnSpPr>
          <p:spPr bwMode="auto">
            <a:xfrm rot="18900000" flipV="1">
              <a:off x="6874560" y="3460170"/>
              <a:ext cx="21454" cy="2353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01" name="AutoShape 2377"/>
            <p:cNvCxnSpPr>
              <a:cxnSpLocks noChangeShapeType="1"/>
            </p:cNvCxnSpPr>
            <p:nvPr/>
          </p:nvCxnSpPr>
          <p:spPr bwMode="auto">
            <a:xfrm rot="18900000" flipH="1" flipV="1">
              <a:off x="6780431" y="3364665"/>
              <a:ext cx="21456" cy="262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9002" name="Group 2378"/>
            <p:cNvGrpSpPr>
              <a:grpSpLocks/>
            </p:cNvGrpSpPr>
            <p:nvPr/>
          </p:nvGrpSpPr>
          <p:grpSpPr bwMode="auto">
            <a:xfrm rot="8100000" flipH="1" flipV="1">
              <a:off x="7716178" y="2066346"/>
              <a:ext cx="112124" cy="159176"/>
              <a:chOff x="5877" y="8489"/>
              <a:chExt cx="564" cy="873"/>
            </a:xfrm>
          </p:grpSpPr>
          <p:sp>
            <p:nvSpPr>
              <p:cNvPr id="29003" name="Arc 2379"/>
              <p:cNvSpPr>
                <a:spLocks/>
              </p:cNvSpPr>
              <p:nvPr/>
            </p:nvSpPr>
            <p:spPr bwMode="auto">
              <a:xfrm rot="2730090">
                <a:off x="5882" y="8663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004" name="Arc 2380"/>
              <p:cNvSpPr>
                <a:spLocks/>
              </p:cNvSpPr>
              <p:nvPr/>
            </p:nvSpPr>
            <p:spPr bwMode="auto">
              <a:xfrm rot="2700000">
                <a:off x="6236" y="8516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005" name="Arc 2381"/>
              <p:cNvSpPr>
                <a:spLocks/>
              </p:cNvSpPr>
              <p:nvPr/>
            </p:nvSpPr>
            <p:spPr bwMode="auto">
              <a:xfrm rot="2700000">
                <a:off x="6241" y="9183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9006" name="AutoShape 2382"/>
              <p:cNvCxnSpPr>
                <a:cxnSpLocks noChangeShapeType="1"/>
              </p:cNvCxnSpPr>
              <p:nvPr/>
            </p:nvCxnSpPr>
            <p:spPr bwMode="auto">
              <a:xfrm>
                <a:off x="6375" y="8584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07" name="AutoShape 2383"/>
              <p:cNvCxnSpPr>
                <a:cxnSpLocks noChangeShapeType="1"/>
              </p:cNvCxnSpPr>
              <p:nvPr/>
            </p:nvCxnSpPr>
            <p:spPr bwMode="auto">
              <a:xfrm>
                <a:off x="5955" y="8489"/>
                <a:ext cx="3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08" name="AutoShape 2384"/>
              <p:cNvCxnSpPr>
                <a:cxnSpLocks noChangeShapeType="1"/>
              </p:cNvCxnSpPr>
              <p:nvPr/>
            </p:nvCxnSpPr>
            <p:spPr bwMode="auto">
              <a:xfrm>
                <a:off x="5957" y="8702"/>
                <a:ext cx="3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09" name="AutoShape 2385"/>
              <p:cNvCxnSpPr>
                <a:cxnSpLocks noChangeShapeType="1"/>
              </p:cNvCxnSpPr>
              <p:nvPr/>
            </p:nvCxnSpPr>
            <p:spPr bwMode="auto">
              <a:xfrm>
                <a:off x="5965" y="9159"/>
                <a:ext cx="36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10" name="AutoShape 2386"/>
              <p:cNvCxnSpPr>
                <a:cxnSpLocks noChangeShapeType="1"/>
              </p:cNvCxnSpPr>
              <p:nvPr/>
            </p:nvCxnSpPr>
            <p:spPr bwMode="auto">
              <a:xfrm>
                <a:off x="5959" y="9362"/>
                <a:ext cx="36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9011" name="AutoShape 2387"/>
            <p:cNvCxnSpPr>
              <a:cxnSpLocks noChangeShapeType="1"/>
            </p:cNvCxnSpPr>
            <p:nvPr/>
          </p:nvCxnSpPr>
          <p:spPr bwMode="auto">
            <a:xfrm rot="8100000" flipH="1" flipV="1">
              <a:off x="7606131" y="2277427"/>
              <a:ext cx="0" cy="657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2" name="AutoShape 2388"/>
            <p:cNvCxnSpPr>
              <a:cxnSpLocks noChangeShapeType="1"/>
            </p:cNvCxnSpPr>
            <p:nvPr/>
          </p:nvCxnSpPr>
          <p:spPr bwMode="auto">
            <a:xfrm rot="8100000" flipV="1">
              <a:off x="7573602" y="2264277"/>
              <a:ext cx="33219" cy="1384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3" name="AutoShape 2389"/>
            <p:cNvCxnSpPr>
              <a:cxnSpLocks noChangeShapeType="1"/>
            </p:cNvCxnSpPr>
            <p:nvPr/>
          </p:nvCxnSpPr>
          <p:spPr bwMode="auto">
            <a:xfrm rot="8100000" flipH="1" flipV="1">
              <a:off x="7628278" y="2318259"/>
              <a:ext cx="33222" cy="152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4" name="AutoShape 2390"/>
            <p:cNvCxnSpPr>
              <a:cxnSpLocks noChangeShapeType="1"/>
            </p:cNvCxnSpPr>
            <p:nvPr/>
          </p:nvCxnSpPr>
          <p:spPr bwMode="auto">
            <a:xfrm rot="8100000" flipH="1" flipV="1">
              <a:off x="7386036" y="2823468"/>
              <a:ext cx="0" cy="11073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5" name="AutoShape 2391"/>
            <p:cNvCxnSpPr>
              <a:cxnSpLocks noChangeShapeType="1"/>
            </p:cNvCxnSpPr>
            <p:nvPr/>
          </p:nvCxnSpPr>
          <p:spPr bwMode="auto">
            <a:xfrm rot="8100000" flipV="1">
              <a:off x="7336896" y="2814470"/>
              <a:ext cx="20070" cy="2353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16" name="AutoShape 2392"/>
            <p:cNvCxnSpPr>
              <a:cxnSpLocks noChangeShapeType="1"/>
            </p:cNvCxnSpPr>
            <p:nvPr/>
          </p:nvCxnSpPr>
          <p:spPr bwMode="auto">
            <a:xfrm rot="8100000" flipH="1" flipV="1">
              <a:off x="7429640" y="2905824"/>
              <a:ext cx="20071" cy="2560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017" name="Arc 2393"/>
            <p:cNvSpPr>
              <a:spLocks/>
            </p:cNvSpPr>
            <p:nvPr/>
          </p:nvSpPr>
          <p:spPr bwMode="auto">
            <a:xfrm rot="10830088" flipH="1" flipV="1">
              <a:off x="7655271" y="2449060"/>
              <a:ext cx="168877" cy="171633"/>
            </a:xfrm>
            <a:custGeom>
              <a:avLst/>
              <a:gdLst>
                <a:gd name="G0" fmla="+- 0 0 0"/>
                <a:gd name="G1" fmla="+- 20179 0 0"/>
                <a:gd name="G2" fmla="+- 21600 0 0"/>
                <a:gd name="T0" fmla="*/ 7705 w 19801"/>
                <a:gd name="T1" fmla="*/ 0 h 20179"/>
                <a:gd name="T2" fmla="*/ 19801 w 19801"/>
                <a:gd name="T3" fmla="*/ 11549 h 20179"/>
                <a:gd name="T4" fmla="*/ 0 w 19801"/>
                <a:gd name="T5" fmla="*/ 20179 h 2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1" h="20179" fill="none" extrusionOk="0">
                  <a:moveTo>
                    <a:pt x="7705" y="-1"/>
                  </a:moveTo>
                  <a:cubicBezTo>
                    <a:pt x="13124" y="2069"/>
                    <a:pt x="17483" y="6231"/>
                    <a:pt x="19801" y="11548"/>
                  </a:cubicBezTo>
                </a:path>
                <a:path w="19801" h="20179" stroke="0" extrusionOk="0">
                  <a:moveTo>
                    <a:pt x="7705" y="-1"/>
                  </a:moveTo>
                  <a:cubicBezTo>
                    <a:pt x="13124" y="2069"/>
                    <a:pt x="17483" y="6231"/>
                    <a:pt x="19801" y="11548"/>
                  </a:cubicBezTo>
                  <a:lnTo>
                    <a:pt x="0" y="2017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9018" name="Arc 2394"/>
            <p:cNvSpPr>
              <a:spLocks/>
            </p:cNvSpPr>
            <p:nvPr/>
          </p:nvSpPr>
          <p:spPr bwMode="auto">
            <a:xfrm rot="10800000" flipH="1" flipV="1">
              <a:off x="7672574" y="2402691"/>
              <a:ext cx="47064" cy="44292"/>
            </a:xfrm>
            <a:custGeom>
              <a:avLst/>
              <a:gdLst>
                <a:gd name="G0" fmla="+- 5378 0 0"/>
                <a:gd name="G1" fmla="+- 21600 0 0"/>
                <a:gd name="G2" fmla="+- 21600 0 0"/>
                <a:gd name="T0" fmla="*/ 0 w 26978"/>
                <a:gd name="T1" fmla="*/ 680 h 25668"/>
                <a:gd name="T2" fmla="*/ 26592 w 26978"/>
                <a:gd name="T3" fmla="*/ 25668 h 25668"/>
                <a:gd name="T4" fmla="*/ 5378 w 26978"/>
                <a:gd name="T5" fmla="*/ 21600 h 2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78" h="25668" fill="none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</a:path>
                <a:path w="26978" h="25668" stroke="0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  <a:lnTo>
                    <a:pt x="537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9019" name="Arc 2395"/>
            <p:cNvSpPr>
              <a:spLocks/>
            </p:cNvSpPr>
            <p:nvPr/>
          </p:nvSpPr>
          <p:spPr bwMode="auto">
            <a:xfrm rot="10800000" flipH="1" flipV="1">
              <a:off x="7817227" y="2545257"/>
              <a:ext cx="46372" cy="44984"/>
            </a:xfrm>
            <a:custGeom>
              <a:avLst/>
              <a:gdLst>
                <a:gd name="G0" fmla="+- 5378 0 0"/>
                <a:gd name="G1" fmla="+- 21600 0 0"/>
                <a:gd name="G2" fmla="+- 21600 0 0"/>
                <a:gd name="T0" fmla="*/ 0 w 26978"/>
                <a:gd name="T1" fmla="*/ 680 h 25668"/>
                <a:gd name="T2" fmla="*/ 26592 w 26978"/>
                <a:gd name="T3" fmla="*/ 25668 h 25668"/>
                <a:gd name="T4" fmla="*/ 5378 w 26978"/>
                <a:gd name="T5" fmla="*/ 21600 h 2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78" h="25668" fill="none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</a:path>
                <a:path w="26978" h="25668" stroke="0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  <a:lnTo>
                    <a:pt x="537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9020" name="AutoShape 2396"/>
            <p:cNvCxnSpPr>
              <a:cxnSpLocks noChangeShapeType="1"/>
            </p:cNvCxnSpPr>
            <p:nvPr/>
          </p:nvCxnSpPr>
          <p:spPr bwMode="auto">
            <a:xfrm rot="8100000" flipH="1" flipV="1">
              <a:off x="7782621" y="2379161"/>
              <a:ext cx="0" cy="21108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1" name="AutoShape 2397"/>
            <p:cNvCxnSpPr>
              <a:cxnSpLocks noChangeShapeType="1"/>
            </p:cNvCxnSpPr>
            <p:nvPr/>
          </p:nvCxnSpPr>
          <p:spPr bwMode="auto">
            <a:xfrm rot="8100000" flipH="1" flipV="1">
              <a:off x="7580522" y="2442139"/>
              <a:ext cx="11004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2" name="AutoShape 2398"/>
            <p:cNvCxnSpPr>
              <a:cxnSpLocks noChangeShapeType="1"/>
            </p:cNvCxnSpPr>
            <p:nvPr/>
          </p:nvCxnSpPr>
          <p:spPr bwMode="auto">
            <a:xfrm rot="8100000" flipH="1" flipV="1">
              <a:off x="7626894" y="2487123"/>
              <a:ext cx="11004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3" name="AutoShape 2399"/>
            <p:cNvCxnSpPr>
              <a:cxnSpLocks noChangeShapeType="1"/>
            </p:cNvCxnSpPr>
            <p:nvPr/>
          </p:nvCxnSpPr>
          <p:spPr bwMode="auto">
            <a:xfrm rot="8100000" flipH="1" flipV="1">
              <a:off x="7727252" y="2584013"/>
              <a:ext cx="11004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4" name="AutoShape 2400"/>
            <p:cNvCxnSpPr>
              <a:cxnSpLocks noChangeShapeType="1"/>
            </p:cNvCxnSpPr>
            <p:nvPr/>
          </p:nvCxnSpPr>
          <p:spPr bwMode="auto">
            <a:xfrm rot="8100000" flipH="1" flipV="1">
              <a:off x="7770163" y="2628997"/>
              <a:ext cx="11004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5" name="AutoShape 2401"/>
            <p:cNvCxnSpPr>
              <a:cxnSpLocks noChangeShapeType="1"/>
            </p:cNvCxnSpPr>
            <p:nvPr/>
          </p:nvCxnSpPr>
          <p:spPr bwMode="auto">
            <a:xfrm rot="18900000" flipH="1">
              <a:off x="5181632" y="1702312"/>
              <a:ext cx="692" cy="1598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6" name="AutoShape 2402"/>
            <p:cNvCxnSpPr>
              <a:cxnSpLocks noChangeShapeType="1"/>
            </p:cNvCxnSpPr>
            <p:nvPr/>
          </p:nvCxnSpPr>
          <p:spPr bwMode="auto">
            <a:xfrm rot="18900000" flipH="1">
              <a:off x="5195474" y="1709235"/>
              <a:ext cx="0" cy="11212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7" name="AutoShape 2403"/>
            <p:cNvCxnSpPr>
              <a:cxnSpLocks noChangeShapeType="1"/>
            </p:cNvCxnSpPr>
            <p:nvPr/>
          </p:nvCxnSpPr>
          <p:spPr bwMode="auto">
            <a:xfrm rot="18900000">
              <a:off x="5130415" y="1714776"/>
              <a:ext cx="21456" cy="2353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28" name="AutoShape 2404"/>
            <p:cNvCxnSpPr>
              <a:cxnSpLocks noChangeShapeType="1"/>
            </p:cNvCxnSpPr>
            <p:nvPr/>
          </p:nvCxnSpPr>
          <p:spPr bwMode="auto">
            <a:xfrm rot="18900000" flipH="1">
              <a:off x="5224544" y="1807512"/>
              <a:ext cx="21454" cy="2630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9029" name="Group 2405"/>
            <p:cNvGrpSpPr>
              <a:grpSpLocks/>
            </p:cNvGrpSpPr>
            <p:nvPr/>
          </p:nvGrpSpPr>
          <p:grpSpPr bwMode="auto">
            <a:xfrm rot="8100000" flipH="1">
              <a:off x="6412919" y="762485"/>
              <a:ext cx="112115" cy="159188"/>
              <a:chOff x="5877" y="8489"/>
              <a:chExt cx="564" cy="873"/>
            </a:xfrm>
          </p:grpSpPr>
          <p:sp>
            <p:nvSpPr>
              <p:cNvPr id="29030" name="Arc 2406"/>
              <p:cNvSpPr>
                <a:spLocks/>
              </p:cNvSpPr>
              <p:nvPr/>
            </p:nvSpPr>
            <p:spPr bwMode="auto">
              <a:xfrm rot="2730090">
                <a:off x="5882" y="8663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031" name="Arc 2407"/>
              <p:cNvSpPr>
                <a:spLocks/>
              </p:cNvSpPr>
              <p:nvPr/>
            </p:nvSpPr>
            <p:spPr bwMode="auto">
              <a:xfrm rot="2700000">
                <a:off x="6236" y="8516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032" name="Arc 2408"/>
              <p:cNvSpPr>
                <a:spLocks/>
              </p:cNvSpPr>
              <p:nvPr/>
            </p:nvSpPr>
            <p:spPr bwMode="auto">
              <a:xfrm rot="2700000">
                <a:off x="6241" y="9183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9033" name="AutoShape 2409"/>
              <p:cNvCxnSpPr>
                <a:cxnSpLocks noChangeShapeType="1"/>
              </p:cNvCxnSpPr>
              <p:nvPr/>
            </p:nvCxnSpPr>
            <p:spPr bwMode="auto">
              <a:xfrm>
                <a:off x="6375" y="8584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34" name="AutoShape 2410"/>
              <p:cNvCxnSpPr>
                <a:cxnSpLocks noChangeShapeType="1"/>
              </p:cNvCxnSpPr>
              <p:nvPr/>
            </p:nvCxnSpPr>
            <p:spPr bwMode="auto">
              <a:xfrm>
                <a:off x="5955" y="8489"/>
                <a:ext cx="3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35" name="AutoShape 2411"/>
              <p:cNvCxnSpPr>
                <a:cxnSpLocks noChangeShapeType="1"/>
              </p:cNvCxnSpPr>
              <p:nvPr/>
            </p:nvCxnSpPr>
            <p:spPr bwMode="auto">
              <a:xfrm>
                <a:off x="5957" y="8702"/>
                <a:ext cx="3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36" name="AutoShape 2412"/>
              <p:cNvCxnSpPr>
                <a:cxnSpLocks noChangeShapeType="1"/>
              </p:cNvCxnSpPr>
              <p:nvPr/>
            </p:nvCxnSpPr>
            <p:spPr bwMode="auto">
              <a:xfrm>
                <a:off x="5965" y="9159"/>
                <a:ext cx="36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37" name="AutoShape 2413"/>
              <p:cNvCxnSpPr>
                <a:cxnSpLocks noChangeShapeType="1"/>
              </p:cNvCxnSpPr>
              <p:nvPr/>
            </p:nvCxnSpPr>
            <p:spPr bwMode="auto">
              <a:xfrm>
                <a:off x="5959" y="9362"/>
                <a:ext cx="36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9038" name="AutoShape 2414"/>
            <p:cNvCxnSpPr>
              <a:cxnSpLocks noChangeShapeType="1"/>
            </p:cNvCxnSpPr>
            <p:nvPr/>
          </p:nvCxnSpPr>
          <p:spPr bwMode="auto">
            <a:xfrm rot="8100000" flipH="1">
              <a:off x="6441292" y="786015"/>
              <a:ext cx="0" cy="16264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39" name="AutoShape 2415"/>
            <p:cNvCxnSpPr>
              <a:cxnSpLocks noChangeShapeType="1"/>
            </p:cNvCxnSpPr>
            <p:nvPr/>
          </p:nvCxnSpPr>
          <p:spPr bwMode="auto">
            <a:xfrm rot="8100000" flipH="1">
              <a:off x="6303560" y="973569"/>
              <a:ext cx="0" cy="657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0" name="AutoShape 2416"/>
            <p:cNvCxnSpPr>
              <a:cxnSpLocks noChangeShapeType="1"/>
            </p:cNvCxnSpPr>
            <p:nvPr/>
          </p:nvCxnSpPr>
          <p:spPr bwMode="auto">
            <a:xfrm rot="8100000">
              <a:off x="6326400" y="1015787"/>
              <a:ext cx="33222" cy="1384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1" name="AutoShape 2417"/>
            <p:cNvCxnSpPr>
              <a:cxnSpLocks noChangeShapeType="1"/>
            </p:cNvCxnSpPr>
            <p:nvPr/>
          </p:nvCxnSpPr>
          <p:spPr bwMode="auto">
            <a:xfrm rot="8100000" flipH="1">
              <a:off x="6271723" y="960421"/>
              <a:ext cx="33219" cy="1522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2" name="AutoShape 2418"/>
            <p:cNvCxnSpPr>
              <a:cxnSpLocks noChangeShapeType="1"/>
            </p:cNvCxnSpPr>
            <p:nvPr/>
          </p:nvCxnSpPr>
          <p:spPr bwMode="auto">
            <a:xfrm rot="8100000" flipH="1">
              <a:off x="5733944" y="1172191"/>
              <a:ext cx="0" cy="11073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3" name="AutoShape 2419"/>
            <p:cNvCxnSpPr>
              <a:cxnSpLocks noChangeShapeType="1"/>
            </p:cNvCxnSpPr>
            <p:nvPr/>
          </p:nvCxnSpPr>
          <p:spPr bwMode="auto">
            <a:xfrm rot="8100000">
              <a:off x="5776856" y="1253859"/>
              <a:ext cx="20071" cy="2353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4" name="AutoShape 2420"/>
            <p:cNvCxnSpPr>
              <a:cxnSpLocks noChangeShapeType="1"/>
            </p:cNvCxnSpPr>
            <p:nvPr/>
          </p:nvCxnSpPr>
          <p:spPr bwMode="auto">
            <a:xfrm rot="8100000" flipH="1">
              <a:off x="5684112" y="1159737"/>
              <a:ext cx="20070" cy="2560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045" name="Arc 2421"/>
            <p:cNvSpPr>
              <a:spLocks/>
            </p:cNvSpPr>
            <p:nvPr/>
          </p:nvSpPr>
          <p:spPr bwMode="auto">
            <a:xfrm rot="5369910" flipH="1">
              <a:off x="5994880" y="788783"/>
              <a:ext cx="168865" cy="171646"/>
            </a:xfrm>
            <a:custGeom>
              <a:avLst/>
              <a:gdLst>
                <a:gd name="G0" fmla="+- 0 0 0"/>
                <a:gd name="G1" fmla="+- 20179 0 0"/>
                <a:gd name="G2" fmla="+- 21600 0 0"/>
                <a:gd name="T0" fmla="*/ 7705 w 19801"/>
                <a:gd name="T1" fmla="*/ 0 h 20179"/>
                <a:gd name="T2" fmla="*/ 19801 w 19801"/>
                <a:gd name="T3" fmla="*/ 11549 h 20179"/>
                <a:gd name="T4" fmla="*/ 0 w 19801"/>
                <a:gd name="T5" fmla="*/ 20179 h 2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1" h="20179" fill="none" extrusionOk="0">
                  <a:moveTo>
                    <a:pt x="7705" y="-1"/>
                  </a:moveTo>
                  <a:cubicBezTo>
                    <a:pt x="13124" y="2069"/>
                    <a:pt x="17483" y="6231"/>
                    <a:pt x="19801" y="11548"/>
                  </a:cubicBezTo>
                </a:path>
                <a:path w="19801" h="20179" stroke="0" extrusionOk="0">
                  <a:moveTo>
                    <a:pt x="7705" y="-1"/>
                  </a:moveTo>
                  <a:cubicBezTo>
                    <a:pt x="13124" y="2069"/>
                    <a:pt x="17483" y="6231"/>
                    <a:pt x="19801" y="11548"/>
                  </a:cubicBezTo>
                  <a:lnTo>
                    <a:pt x="0" y="2017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9046" name="Arc 2422"/>
            <p:cNvSpPr>
              <a:spLocks/>
            </p:cNvSpPr>
            <p:nvPr/>
          </p:nvSpPr>
          <p:spPr bwMode="auto">
            <a:xfrm rot="5400000" flipH="1">
              <a:off x="6165829" y="896058"/>
              <a:ext cx="47061" cy="44296"/>
            </a:xfrm>
            <a:custGeom>
              <a:avLst/>
              <a:gdLst>
                <a:gd name="G0" fmla="+- 5378 0 0"/>
                <a:gd name="G1" fmla="+- 21600 0 0"/>
                <a:gd name="G2" fmla="+- 21600 0 0"/>
                <a:gd name="T0" fmla="*/ 0 w 26978"/>
                <a:gd name="T1" fmla="*/ 680 h 25668"/>
                <a:gd name="T2" fmla="*/ 26592 w 26978"/>
                <a:gd name="T3" fmla="*/ 25668 h 25668"/>
                <a:gd name="T4" fmla="*/ 5378 w 26978"/>
                <a:gd name="T5" fmla="*/ 21600 h 2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78" h="25668" fill="none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</a:path>
                <a:path w="26978" h="25668" stroke="0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  <a:lnTo>
                    <a:pt x="537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9047" name="Arc 2423"/>
            <p:cNvSpPr>
              <a:spLocks/>
            </p:cNvSpPr>
            <p:nvPr/>
          </p:nvSpPr>
          <p:spPr bwMode="auto">
            <a:xfrm rot="5400000" flipH="1">
              <a:off x="6021868" y="750032"/>
              <a:ext cx="46369" cy="44988"/>
            </a:xfrm>
            <a:custGeom>
              <a:avLst/>
              <a:gdLst>
                <a:gd name="G0" fmla="+- 5378 0 0"/>
                <a:gd name="G1" fmla="+- 21600 0 0"/>
                <a:gd name="G2" fmla="+- 21600 0 0"/>
                <a:gd name="T0" fmla="*/ 0 w 26978"/>
                <a:gd name="T1" fmla="*/ 680 h 25668"/>
                <a:gd name="T2" fmla="*/ 26592 w 26978"/>
                <a:gd name="T3" fmla="*/ 25668 h 25668"/>
                <a:gd name="T4" fmla="*/ 5378 w 26978"/>
                <a:gd name="T5" fmla="*/ 21600 h 2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78" h="25668" fill="none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</a:path>
                <a:path w="26978" h="25668" stroke="0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  <a:lnTo>
                    <a:pt x="537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9048" name="AutoShape 2424"/>
            <p:cNvCxnSpPr>
              <a:cxnSpLocks noChangeShapeType="1"/>
            </p:cNvCxnSpPr>
            <p:nvPr/>
          </p:nvCxnSpPr>
          <p:spPr bwMode="auto">
            <a:xfrm rot="8100000" flipH="1">
              <a:off x="6128453" y="725111"/>
              <a:ext cx="0" cy="21109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49" name="AutoShape 2425"/>
            <p:cNvCxnSpPr>
              <a:cxnSpLocks noChangeShapeType="1"/>
            </p:cNvCxnSpPr>
            <p:nvPr/>
          </p:nvCxnSpPr>
          <p:spPr bwMode="auto">
            <a:xfrm rot="8100000" flipH="1">
              <a:off x="6116691" y="978416"/>
              <a:ext cx="11003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50" name="AutoShape 2426"/>
            <p:cNvCxnSpPr>
              <a:cxnSpLocks noChangeShapeType="1"/>
            </p:cNvCxnSpPr>
            <p:nvPr/>
          </p:nvCxnSpPr>
          <p:spPr bwMode="auto">
            <a:xfrm rot="8100000" flipH="1">
              <a:off x="6071011" y="932047"/>
              <a:ext cx="11003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51" name="AutoShape 2427"/>
            <p:cNvCxnSpPr>
              <a:cxnSpLocks noChangeShapeType="1"/>
            </p:cNvCxnSpPr>
            <p:nvPr/>
          </p:nvCxnSpPr>
          <p:spPr bwMode="auto">
            <a:xfrm rot="8100000" flipH="1">
              <a:off x="5974806" y="831697"/>
              <a:ext cx="11003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52" name="AutoShape 2428"/>
            <p:cNvCxnSpPr>
              <a:cxnSpLocks noChangeShapeType="1"/>
            </p:cNvCxnSpPr>
            <p:nvPr/>
          </p:nvCxnSpPr>
          <p:spPr bwMode="auto">
            <a:xfrm rot="8100000" flipH="1">
              <a:off x="5929127" y="788789"/>
              <a:ext cx="11003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53" name="AutoShape 2429"/>
            <p:cNvCxnSpPr>
              <a:cxnSpLocks noChangeShapeType="1"/>
            </p:cNvCxnSpPr>
            <p:nvPr/>
          </p:nvCxnSpPr>
          <p:spPr bwMode="auto">
            <a:xfrm rot="18900000" flipH="1">
              <a:off x="6851029" y="880831"/>
              <a:ext cx="46369" cy="809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54" name="AutoShape 2430"/>
            <p:cNvCxnSpPr>
              <a:cxnSpLocks noChangeShapeType="1"/>
            </p:cNvCxnSpPr>
            <p:nvPr/>
          </p:nvCxnSpPr>
          <p:spPr bwMode="auto">
            <a:xfrm rot="18900000" flipH="1">
              <a:off x="6803272" y="932736"/>
              <a:ext cx="47753" cy="823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55" name="AutoShape 2431"/>
            <p:cNvCxnSpPr>
              <a:cxnSpLocks noChangeShapeType="1"/>
            </p:cNvCxnSpPr>
            <p:nvPr/>
          </p:nvCxnSpPr>
          <p:spPr bwMode="auto">
            <a:xfrm rot="18900000" flipH="1">
              <a:off x="6752748" y="974952"/>
              <a:ext cx="49137" cy="8513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56" name="AutoShape 2432"/>
            <p:cNvCxnSpPr>
              <a:cxnSpLocks noChangeShapeType="1"/>
            </p:cNvCxnSpPr>
            <p:nvPr/>
          </p:nvCxnSpPr>
          <p:spPr bwMode="auto">
            <a:xfrm rot="18900000" flipH="1">
              <a:off x="6702915" y="1024089"/>
              <a:ext cx="50521" cy="872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57" name="AutoShape 2433"/>
            <p:cNvCxnSpPr>
              <a:cxnSpLocks noChangeShapeType="1"/>
            </p:cNvCxnSpPr>
            <p:nvPr/>
          </p:nvCxnSpPr>
          <p:spPr bwMode="auto">
            <a:xfrm rot="18900000" flipH="1">
              <a:off x="6664155" y="1071151"/>
              <a:ext cx="23530" cy="408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58" name="AutoShape 2434"/>
            <p:cNvCxnSpPr>
              <a:cxnSpLocks noChangeShapeType="1"/>
            </p:cNvCxnSpPr>
            <p:nvPr/>
          </p:nvCxnSpPr>
          <p:spPr bwMode="auto">
            <a:xfrm rot="18900000" flipH="1">
              <a:off x="6686302" y="1070457"/>
              <a:ext cx="0" cy="11212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059" name="Arc 2435"/>
            <p:cNvSpPr>
              <a:spLocks/>
            </p:cNvSpPr>
            <p:nvPr/>
          </p:nvSpPr>
          <p:spPr bwMode="auto">
            <a:xfrm rot="30090">
              <a:off x="7387420" y="2690591"/>
              <a:ext cx="198639" cy="202084"/>
            </a:xfrm>
            <a:custGeom>
              <a:avLst/>
              <a:gdLst>
                <a:gd name="G0" fmla="+- 0 0 0"/>
                <a:gd name="G1" fmla="+- 20179 0 0"/>
                <a:gd name="G2" fmla="+- 21600 0 0"/>
                <a:gd name="T0" fmla="*/ 7705 w 19801"/>
                <a:gd name="T1" fmla="*/ 0 h 20179"/>
                <a:gd name="T2" fmla="*/ 19801 w 19801"/>
                <a:gd name="T3" fmla="*/ 11549 h 20179"/>
                <a:gd name="T4" fmla="*/ 0 w 19801"/>
                <a:gd name="T5" fmla="*/ 20179 h 2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1" h="20179" fill="none" extrusionOk="0">
                  <a:moveTo>
                    <a:pt x="7705" y="-1"/>
                  </a:moveTo>
                  <a:cubicBezTo>
                    <a:pt x="13124" y="2069"/>
                    <a:pt x="17483" y="6231"/>
                    <a:pt x="19801" y="11548"/>
                  </a:cubicBezTo>
                </a:path>
                <a:path w="19801" h="20179" stroke="0" extrusionOk="0">
                  <a:moveTo>
                    <a:pt x="7705" y="-1"/>
                  </a:moveTo>
                  <a:cubicBezTo>
                    <a:pt x="13124" y="2069"/>
                    <a:pt x="17483" y="6231"/>
                    <a:pt x="19801" y="11548"/>
                  </a:cubicBezTo>
                  <a:lnTo>
                    <a:pt x="0" y="2017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9060" name="Arc 2436"/>
            <p:cNvSpPr>
              <a:spLocks/>
            </p:cNvSpPr>
            <p:nvPr/>
          </p:nvSpPr>
          <p:spPr bwMode="auto">
            <a:xfrm>
              <a:off x="7408184" y="2635226"/>
              <a:ext cx="55370" cy="51905"/>
            </a:xfrm>
            <a:custGeom>
              <a:avLst/>
              <a:gdLst>
                <a:gd name="G0" fmla="+- 5378 0 0"/>
                <a:gd name="G1" fmla="+- 21600 0 0"/>
                <a:gd name="G2" fmla="+- 21600 0 0"/>
                <a:gd name="T0" fmla="*/ 0 w 26978"/>
                <a:gd name="T1" fmla="*/ 680 h 25668"/>
                <a:gd name="T2" fmla="*/ 26592 w 26978"/>
                <a:gd name="T3" fmla="*/ 25668 h 25668"/>
                <a:gd name="T4" fmla="*/ 5378 w 26978"/>
                <a:gd name="T5" fmla="*/ 21600 h 2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78" h="25668" fill="none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</a:path>
                <a:path w="26978" h="25668" stroke="0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  <a:lnTo>
                    <a:pt x="537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9061" name="Arc 2437"/>
            <p:cNvSpPr>
              <a:spLocks/>
            </p:cNvSpPr>
            <p:nvPr/>
          </p:nvSpPr>
          <p:spPr bwMode="auto">
            <a:xfrm>
              <a:off x="7578446" y="2803398"/>
              <a:ext cx="54678" cy="51905"/>
            </a:xfrm>
            <a:custGeom>
              <a:avLst/>
              <a:gdLst>
                <a:gd name="G0" fmla="+- 5378 0 0"/>
                <a:gd name="G1" fmla="+- 21600 0 0"/>
                <a:gd name="G2" fmla="+- 21600 0 0"/>
                <a:gd name="T0" fmla="*/ 0 w 26978"/>
                <a:gd name="T1" fmla="*/ 680 h 25668"/>
                <a:gd name="T2" fmla="*/ 26592 w 26978"/>
                <a:gd name="T3" fmla="*/ 25668 h 25668"/>
                <a:gd name="T4" fmla="*/ 5378 w 26978"/>
                <a:gd name="T5" fmla="*/ 21600 h 2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78" h="25668" fill="none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</a:path>
                <a:path w="26978" h="25668" stroke="0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  <a:lnTo>
                    <a:pt x="537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9062" name="AutoShape 2438"/>
            <p:cNvCxnSpPr>
              <a:cxnSpLocks noChangeShapeType="1"/>
            </p:cNvCxnSpPr>
            <p:nvPr/>
          </p:nvCxnSpPr>
          <p:spPr bwMode="auto">
            <a:xfrm rot="18900000">
              <a:off x="7537611" y="2608927"/>
              <a:ext cx="0" cy="2470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63" name="AutoShape 2439"/>
            <p:cNvCxnSpPr>
              <a:cxnSpLocks noChangeShapeType="1"/>
            </p:cNvCxnSpPr>
            <p:nvPr/>
          </p:nvCxnSpPr>
          <p:spPr bwMode="auto">
            <a:xfrm rot="18900000">
              <a:off x="7323053" y="2672598"/>
              <a:ext cx="10658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64" name="AutoShape 2440"/>
            <p:cNvCxnSpPr>
              <a:cxnSpLocks noChangeShapeType="1"/>
            </p:cNvCxnSpPr>
            <p:nvPr/>
          </p:nvCxnSpPr>
          <p:spPr bwMode="auto">
            <a:xfrm rot="18900000">
              <a:off x="7374962" y="2726579"/>
              <a:ext cx="10658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65" name="AutoShape 2441"/>
            <p:cNvCxnSpPr>
              <a:cxnSpLocks noChangeShapeType="1"/>
            </p:cNvCxnSpPr>
            <p:nvPr/>
          </p:nvCxnSpPr>
          <p:spPr bwMode="auto">
            <a:xfrm rot="18900000">
              <a:off x="7492623" y="2842154"/>
              <a:ext cx="10658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66" name="AutoShape 2442"/>
            <p:cNvCxnSpPr>
              <a:cxnSpLocks noChangeShapeType="1"/>
            </p:cNvCxnSpPr>
            <p:nvPr/>
          </p:nvCxnSpPr>
          <p:spPr bwMode="auto">
            <a:xfrm rot="18900000">
              <a:off x="7540379" y="2893367"/>
              <a:ext cx="10658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67" name="AutoShape 2443"/>
            <p:cNvCxnSpPr>
              <a:cxnSpLocks noChangeShapeType="1"/>
            </p:cNvCxnSpPr>
            <p:nvPr/>
          </p:nvCxnSpPr>
          <p:spPr bwMode="auto">
            <a:xfrm rot="18900000">
              <a:off x="7437945" y="2714122"/>
              <a:ext cx="0" cy="2470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068" name="Arc 2444"/>
            <p:cNvSpPr>
              <a:spLocks/>
            </p:cNvSpPr>
            <p:nvPr/>
          </p:nvSpPr>
          <p:spPr bwMode="auto">
            <a:xfrm rot="16169910" flipH="1">
              <a:off x="7391581" y="2683663"/>
              <a:ext cx="198623" cy="202099"/>
            </a:xfrm>
            <a:custGeom>
              <a:avLst/>
              <a:gdLst>
                <a:gd name="G0" fmla="+- 0 0 0"/>
                <a:gd name="G1" fmla="+- 20179 0 0"/>
                <a:gd name="G2" fmla="+- 21600 0 0"/>
                <a:gd name="T0" fmla="*/ 7705 w 19801"/>
                <a:gd name="T1" fmla="*/ 0 h 20179"/>
                <a:gd name="T2" fmla="*/ 19801 w 19801"/>
                <a:gd name="T3" fmla="*/ 11549 h 20179"/>
                <a:gd name="T4" fmla="*/ 0 w 19801"/>
                <a:gd name="T5" fmla="*/ 20179 h 2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1" h="20179" fill="none" extrusionOk="0">
                  <a:moveTo>
                    <a:pt x="7705" y="-1"/>
                  </a:moveTo>
                  <a:cubicBezTo>
                    <a:pt x="13124" y="2069"/>
                    <a:pt x="17483" y="6231"/>
                    <a:pt x="19801" y="11548"/>
                  </a:cubicBezTo>
                </a:path>
                <a:path w="19801" h="20179" stroke="0" extrusionOk="0">
                  <a:moveTo>
                    <a:pt x="7705" y="-1"/>
                  </a:moveTo>
                  <a:cubicBezTo>
                    <a:pt x="13124" y="2069"/>
                    <a:pt x="17483" y="6231"/>
                    <a:pt x="19801" y="11548"/>
                  </a:cubicBezTo>
                  <a:lnTo>
                    <a:pt x="0" y="2017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9069" name="Arc 2445"/>
            <p:cNvSpPr>
              <a:spLocks/>
            </p:cNvSpPr>
            <p:nvPr/>
          </p:nvSpPr>
          <p:spPr bwMode="auto">
            <a:xfrm rot="16200000" flipH="1">
              <a:off x="7505775" y="2878832"/>
              <a:ext cx="54673" cy="51909"/>
            </a:xfrm>
            <a:custGeom>
              <a:avLst/>
              <a:gdLst>
                <a:gd name="G0" fmla="+- 5378 0 0"/>
                <a:gd name="G1" fmla="+- 21600 0 0"/>
                <a:gd name="G2" fmla="+- 21600 0 0"/>
                <a:gd name="T0" fmla="*/ 0 w 26978"/>
                <a:gd name="T1" fmla="*/ 680 h 25668"/>
                <a:gd name="T2" fmla="*/ 26592 w 26978"/>
                <a:gd name="T3" fmla="*/ 25668 h 25668"/>
                <a:gd name="T4" fmla="*/ 5378 w 26978"/>
                <a:gd name="T5" fmla="*/ 21600 h 2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78" h="25668" fill="none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</a:path>
                <a:path w="26978" h="25668" stroke="0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  <a:lnTo>
                    <a:pt x="537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9070" name="Arc 2446"/>
            <p:cNvSpPr>
              <a:spLocks/>
            </p:cNvSpPr>
            <p:nvPr/>
          </p:nvSpPr>
          <p:spPr bwMode="auto">
            <a:xfrm rot="16200000" flipH="1">
              <a:off x="7337590" y="2708583"/>
              <a:ext cx="55365" cy="52601"/>
            </a:xfrm>
            <a:custGeom>
              <a:avLst/>
              <a:gdLst>
                <a:gd name="G0" fmla="+- 5378 0 0"/>
                <a:gd name="G1" fmla="+- 21600 0 0"/>
                <a:gd name="G2" fmla="+- 21600 0 0"/>
                <a:gd name="T0" fmla="*/ 0 w 26978"/>
                <a:gd name="T1" fmla="*/ 680 h 25668"/>
                <a:gd name="T2" fmla="*/ 26592 w 26978"/>
                <a:gd name="T3" fmla="*/ 25668 h 25668"/>
                <a:gd name="T4" fmla="*/ 5378 w 26978"/>
                <a:gd name="T5" fmla="*/ 21600 h 2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78" h="25668" fill="none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</a:path>
                <a:path w="26978" h="25668" stroke="0" extrusionOk="0">
                  <a:moveTo>
                    <a:pt x="0" y="680"/>
                  </a:moveTo>
                  <a:cubicBezTo>
                    <a:pt x="1757" y="228"/>
                    <a:pt x="3563" y="-1"/>
                    <a:pt x="5378" y="0"/>
                  </a:cubicBezTo>
                  <a:cubicBezTo>
                    <a:pt x="17307" y="0"/>
                    <a:pt x="26978" y="9670"/>
                    <a:pt x="26978" y="21600"/>
                  </a:cubicBezTo>
                  <a:cubicBezTo>
                    <a:pt x="26978" y="22965"/>
                    <a:pt x="26848" y="24327"/>
                    <a:pt x="26591" y="25667"/>
                  </a:cubicBezTo>
                  <a:lnTo>
                    <a:pt x="537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sp>
          <p:nvSpPr>
            <p:cNvPr id="29071" name="Rectangle 2447"/>
            <p:cNvSpPr>
              <a:spLocks noChangeArrowheads="1"/>
            </p:cNvSpPr>
            <p:nvPr/>
          </p:nvSpPr>
          <p:spPr bwMode="auto">
            <a:xfrm rot="18900000" flipH="1">
              <a:off x="6667622" y="3411718"/>
              <a:ext cx="171633" cy="2027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grpSp>
          <p:nvGrpSpPr>
            <p:cNvPr id="29072" name="Group 2448"/>
            <p:cNvGrpSpPr>
              <a:grpSpLocks/>
            </p:cNvGrpSpPr>
            <p:nvPr/>
          </p:nvGrpSpPr>
          <p:grpSpPr bwMode="auto">
            <a:xfrm rot="18900000" flipH="1">
              <a:off x="6657241" y="3348736"/>
              <a:ext cx="209697" cy="309378"/>
              <a:chOff x="4093" y="9717"/>
              <a:chExt cx="586" cy="866"/>
            </a:xfrm>
          </p:grpSpPr>
          <p:sp>
            <p:nvSpPr>
              <p:cNvPr id="29073" name="Arc 2449"/>
              <p:cNvSpPr>
                <a:spLocks/>
              </p:cNvSpPr>
              <p:nvPr/>
            </p:nvSpPr>
            <p:spPr bwMode="auto">
              <a:xfrm rot="2730090">
                <a:off x="4098" y="9888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074" name="Arc 2450"/>
              <p:cNvSpPr>
                <a:spLocks/>
              </p:cNvSpPr>
              <p:nvPr/>
            </p:nvSpPr>
            <p:spPr bwMode="auto">
              <a:xfrm rot="2700000">
                <a:off x="4452" y="9741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075" name="Arc 2451"/>
              <p:cNvSpPr>
                <a:spLocks/>
              </p:cNvSpPr>
              <p:nvPr/>
            </p:nvSpPr>
            <p:spPr bwMode="auto">
              <a:xfrm rot="2700000">
                <a:off x="4457" y="10408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9076" name="AutoShape 2452"/>
              <p:cNvCxnSpPr>
                <a:cxnSpLocks noChangeShapeType="1"/>
              </p:cNvCxnSpPr>
              <p:nvPr/>
            </p:nvCxnSpPr>
            <p:spPr bwMode="auto">
              <a:xfrm>
                <a:off x="4591" y="9809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77" name="AutoShape 2453"/>
              <p:cNvCxnSpPr>
                <a:cxnSpLocks noChangeShapeType="1"/>
              </p:cNvCxnSpPr>
              <p:nvPr/>
            </p:nvCxnSpPr>
            <p:spPr bwMode="auto">
              <a:xfrm>
                <a:off x="4242" y="971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78" name="AutoShape 2454"/>
              <p:cNvCxnSpPr>
                <a:cxnSpLocks noChangeShapeType="1"/>
              </p:cNvCxnSpPr>
              <p:nvPr/>
            </p:nvCxnSpPr>
            <p:spPr bwMode="auto">
              <a:xfrm>
                <a:off x="4238" y="992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79" name="AutoShape 2455"/>
              <p:cNvCxnSpPr>
                <a:cxnSpLocks noChangeShapeType="1"/>
              </p:cNvCxnSpPr>
              <p:nvPr/>
            </p:nvCxnSpPr>
            <p:spPr bwMode="auto">
              <a:xfrm>
                <a:off x="4242" y="1038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80" name="AutoShape 2456"/>
              <p:cNvCxnSpPr>
                <a:cxnSpLocks noChangeShapeType="1"/>
              </p:cNvCxnSpPr>
              <p:nvPr/>
            </p:nvCxnSpPr>
            <p:spPr bwMode="auto">
              <a:xfrm>
                <a:off x="4237" y="10583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81" name="AutoShape 2457"/>
              <p:cNvCxnSpPr>
                <a:cxnSpLocks noChangeShapeType="1"/>
              </p:cNvCxnSpPr>
              <p:nvPr/>
            </p:nvCxnSpPr>
            <p:spPr bwMode="auto">
              <a:xfrm>
                <a:off x="4186" y="9821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082" name="Arc 2458"/>
              <p:cNvSpPr>
                <a:spLocks/>
              </p:cNvSpPr>
              <p:nvPr/>
            </p:nvSpPr>
            <p:spPr bwMode="auto">
              <a:xfrm rot="18869910" flipH="1">
                <a:off x="4120" y="9883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083" name="Arc 2459"/>
              <p:cNvSpPr>
                <a:spLocks/>
              </p:cNvSpPr>
              <p:nvPr/>
            </p:nvSpPr>
            <p:spPr bwMode="auto">
              <a:xfrm rot="18900000" flipH="1">
                <a:off x="4165" y="10412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084" name="Arc 2460"/>
              <p:cNvSpPr>
                <a:spLocks/>
              </p:cNvSpPr>
              <p:nvPr/>
            </p:nvSpPr>
            <p:spPr bwMode="auto">
              <a:xfrm rot="18900000" flipH="1">
                <a:off x="4169" y="9746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</p:grpSp>
        <p:cxnSp>
          <p:nvCxnSpPr>
            <p:cNvPr id="29085" name="AutoShape 2461"/>
            <p:cNvCxnSpPr>
              <a:cxnSpLocks noChangeShapeType="1"/>
            </p:cNvCxnSpPr>
            <p:nvPr/>
          </p:nvCxnSpPr>
          <p:spPr bwMode="auto">
            <a:xfrm rot="18900000" flipH="1">
              <a:off x="6711219" y="3417252"/>
              <a:ext cx="0" cy="277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86" name="AutoShape 2462"/>
            <p:cNvCxnSpPr>
              <a:cxnSpLocks noChangeShapeType="1"/>
            </p:cNvCxnSpPr>
            <p:nvPr/>
          </p:nvCxnSpPr>
          <p:spPr bwMode="auto">
            <a:xfrm rot="13500000">
              <a:off x="6673845" y="3527992"/>
              <a:ext cx="24914" cy="37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87" name="AutoShape 2463"/>
            <p:cNvCxnSpPr>
              <a:cxnSpLocks noChangeShapeType="1"/>
            </p:cNvCxnSpPr>
            <p:nvPr/>
          </p:nvCxnSpPr>
          <p:spPr bwMode="auto">
            <a:xfrm rot="13500000">
              <a:off x="6692532" y="3548754"/>
              <a:ext cx="25607" cy="37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88" name="AutoShape 2464"/>
            <p:cNvCxnSpPr>
              <a:cxnSpLocks noChangeShapeType="1"/>
            </p:cNvCxnSpPr>
            <p:nvPr/>
          </p:nvCxnSpPr>
          <p:spPr bwMode="auto">
            <a:xfrm rot="18900000" flipH="1">
              <a:off x="6788045" y="3663638"/>
              <a:ext cx="283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89" name="AutoShape 2465"/>
            <p:cNvCxnSpPr>
              <a:cxnSpLocks noChangeShapeType="1"/>
            </p:cNvCxnSpPr>
            <p:nvPr/>
          </p:nvCxnSpPr>
          <p:spPr bwMode="auto">
            <a:xfrm rot="18900000" flipH="1">
              <a:off x="6585946" y="3463631"/>
              <a:ext cx="283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90" name="AutoShape 2466"/>
            <p:cNvCxnSpPr>
              <a:cxnSpLocks noChangeShapeType="1"/>
            </p:cNvCxnSpPr>
            <p:nvPr/>
          </p:nvCxnSpPr>
          <p:spPr bwMode="auto">
            <a:xfrm rot="18900000" flipH="1">
              <a:off x="6595636" y="1120290"/>
              <a:ext cx="51213" cy="6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91" name="AutoShape 2467"/>
            <p:cNvCxnSpPr>
              <a:cxnSpLocks noChangeShapeType="1"/>
            </p:cNvCxnSpPr>
            <p:nvPr/>
          </p:nvCxnSpPr>
          <p:spPr bwMode="auto">
            <a:xfrm rot="18900000" flipH="1">
              <a:off x="6612938" y="1094682"/>
              <a:ext cx="23530" cy="235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92" name="AutoShape 2468"/>
            <p:cNvCxnSpPr>
              <a:cxnSpLocks noChangeShapeType="1"/>
            </p:cNvCxnSpPr>
            <p:nvPr/>
          </p:nvCxnSpPr>
          <p:spPr bwMode="auto">
            <a:xfrm rot="18900000" flipH="1">
              <a:off x="6583870" y="1079456"/>
              <a:ext cx="47061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93" name="AutoShape 2469"/>
            <p:cNvCxnSpPr>
              <a:cxnSpLocks noChangeShapeType="1"/>
            </p:cNvCxnSpPr>
            <p:nvPr/>
          </p:nvCxnSpPr>
          <p:spPr bwMode="auto">
            <a:xfrm rot="18900000" flipH="1">
              <a:off x="6564491" y="1062846"/>
              <a:ext cx="47061" cy="48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94" name="AutoShape 2470"/>
            <p:cNvCxnSpPr>
              <a:cxnSpLocks noChangeShapeType="1"/>
            </p:cNvCxnSpPr>
            <p:nvPr/>
          </p:nvCxnSpPr>
          <p:spPr bwMode="auto">
            <a:xfrm rot="18900000" flipH="1">
              <a:off x="6545111" y="1046237"/>
              <a:ext cx="47753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95" name="AutoShape 2471"/>
            <p:cNvCxnSpPr>
              <a:cxnSpLocks noChangeShapeType="1"/>
            </p:cNvCxnSpPr>
            <p:nvPr/>
          </p:nvCxnSpPr>
          <p:spPr bwMode="auto">
            <a:xfrm rot="18900000" flipH="1">
              <a:off x="6525732" y="1029627"/>
              <a:ext cx="47061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96" name="AutoShape 2472"/>
            <p:cNvCxnSpPr>
              <a:cxnSpLocks noChangeShapeType="1"/>
            </p:cNvCxnSpPr>
            <p:nvPr/>
          </p:nvCxnSpPr>
          <p:spPr bwMode="auto">
            <a:xfrm rot="18900000" flipH="1">
              <a:off x="6507045" y="1013017"/>
              <a:ext cx="47061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97" name="AutoShape 2473"/>
            <p:cNvCxnSpPr>
              <a:cxnSpLocks noChangeShapeType="1"/>
            </p:cNvCxnSpPr>
            <p:nvPr/>
          </p:nvCxnSpPr>
          <p:spPr bwMode="auto">
            <a:xfrm rot="18900000" flipH="1">
              <a:off x="6487665" y="987411"/>
              <a:ext cx="47061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98" name="AutoShape 2474"/>
            <p:cNvCxnSpPr>
              <a:cxnSpLocks noChangeShapeType="1"/>
            </p:cNvCxnSpPr>
            <p:nvPr/>
          </p:nvCxnSpPr>
          <p:spPr bwMode="auto">
            <a:xfrm rot="18900000" flipH="1">
              <a:off x="6468978" y="971493"/>
              <a:ext cx="47061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099" name="AutoShape 2475"/>
            <p:cNvCxnSpPr>
              <a:cxnSpLocks noChangeShapeType="1"/>
            </p:cNvCxnSpPr>
            <p:nvPr/>
          </p:nvCxnSpPr>
          <p:spPr bwMode="auto">
            <a:xfrm rot="18900000" flipH="1">
              <a:off x="6449599" y="945195"/>
              <a:ext cx="47061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0" name="AutoShape 2476"/>
            <p:cNvCxnSpPr>
              <a:cxnSpLocks noChangeShapeType="1"/>
            </p:cNvCxnSpPr>
            <p:nvPr/>
          </p:nvCxnSpPr>
          <p:spPr bwMode="auto">
            <a:xfrm rot="18900000" flipH="1">
              <a:off x="6430219" y="928585"/>
              <a:ext cx="47061" cy="477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1" name="AutoShape 2477"/>
            <p:cNvCxnSpPr>
              <a:cxnSpLocks noChangeShapeType="1"/>
            </p:cNvCxnSpPr>
            <p:nvPr/>
          </p:nvCxnSpPr>
          <p:spPr bwMode="auto">
            <a:xfrm rot="18900000" flipH="1">
              <a:off x="6423990" y="939659"/>
              <a:ext cx="25607" cy="263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2" name="AutoShape 2478"/>
            <p:cNvCxnSpPr>
              <a:cxnSpLocks noChangeShapeType="1"/>
            </p:cNvCxnSpPr>
            <p:nvPr/>
          </p:nvCxnSpPr>
          <p:spPr bwMode="auto">
            <a:xfrm rot="18900000" flipH="1" flipV="1">
              <a:off x="7041360" y="889831"/>
              <a:ext cx="87207" cy="872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3" name="AutoShape 2479"/>
            <p:cNvCxnSpPr>
              <a:cxnSpLocks noChangeShapeType="1"/>
            </p:cNvCxnSpPr>
            <p:nvPr/>
          </p:nvCxnSpPr>
          <p:spPr bwMode="auto">
            <a:xfrm rot="18900000" flipH="1" flipV="1">
              <a:off x="6992912" y="936200"/>
              <a:ext cx="87207" cy="872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4" name="AutoShape 2480"/>
            <p:cNvCxnSpPr>
              <a:cxnSpLocks noChangeShapeType="1"/>
            </p:cNvCxnSpPr>
            <p:nvPr/>
          </p:nvCxnSpPr>
          <p:spPr bwMode="auto">
            <a:xfrm rot="18900000" flipH="1" flipV="1">
              <a:off x="6939618" y="995718"/>
              <a:ext cx="60907" cy="609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5" name="AutoShape 2481"/>
            <p:cNvCxnSpPr>
              <a:cxnSpLocks noChangeShapeType="1"/>
            </p:cNvCxnSpPr>
            <p:nvPr/>
          </p:nvCxnSpPr>
          <p:spPr bwMode="auto">
            <a:xfrm rot="18900000" flipH="1" flipV="1">
              <a:off x="6895323" y="1040010"/>
              <a:ext cx="60907" cy="61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6" name="AutoShape 2482"/>
            <p:cNvCxnSpPr>
              <a:cxnSpLocks noChangeShapeType="1"/>
            </p:cNvCxnSpPr>
            <p:nvPr/>
          </p:nvCxnSpPr>
          <p:spPr bwMode="auto">
            <a:xfrm rot="18900000" flipH="1" flipV="1">
              <a:off x="6850335" y="1084302"/>
              <a:ext cx="60907" cy="609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7" name="AutoShape 2483"/>
            <p:cNvCxnSpPr>
              <a:cxnSpLocks noChangeShapeType="1"/>
            </p:cNvCxnSpPr>
            <p:nvPr/>
          </p:nvCxnSpPr>
          <p:spPr bwMode="auto">
            <a:xfrm rot="18900000" flipH="1" flipV="1">
              <a:off x="6805347" y="1128594"/>
              <a:ext cx="60907" cy="609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8" name="AutoShape 2484"/>
            <p:cNvCxnSpPr>
              <a:cxnSpLocks noChangeShapeType="1"/>
            </p:cNvCxnSpPr>
            <p:nvPr/>
          </p:nvCxnSpPr>
          <p:spPr bwMode="auto">
            <a:xfrm rot="18900000" flipH="1" flipV="1">
              <a:off x="6761051" y="1172195"/>
              <a:ext cx="60907" cy="61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09" name="AutoShape 2485"/>
            <p:cNvCxnSpPr>
              <a:cxnSpLocks noChangeShapeType="1"/>
            </p:cNvCxnSpPr>
            <p:nvPr/>
          </p:nvCxnSpPr>
          <p:spPr bwMode="auto">
            <a:xfrm rot="18900000" flipH="1" flipV="1">
              <a:off x="6715371" y="1217179"/>
              <a:ext cx="60907" cy="609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10" name="AutoShape 2486"/>
            <p:cNvCxnSpPr>
              <a:cxnSpLocks noChangeShapeType="1"/>
            </p:cNvCxnSpPr>
            <p:nvPr/>
          </p:nvCxnSpPr>
          <p:spPr bwMode="auto">
            <a:xfrm rot="18900000" flipH="1" flipV="1">
              <a:off x="6670383" y="1261471"/>
              <a:ext cx="60907" cy="609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11" name="AutoShape 2487"/>
            <p:cNvCxnSpPr>
              <a:cxnSpLocks noChangeShapeType="1"/>
            </p:cNvCxnSpPr>
            <p:nvPr/>
          </p:nvCxnSpPr>
          <p:spPr bwMode="auto">
            <a:xfrm rot="18900000">
              <a:off x="6608785" y="1001254"/>
              <a:ext cx="6900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112" name="Arc 2488"/>
            <p:cNvSpPr>
              <a:spLocks/>
            </p:cNvSpPr>
            <p:nvPr/>
          </p:nvSpPr>
          <p:spPr bwMode="auto">
            <a:xfrm rot="8090566" flipH="1" flipV="1">
              <a:off x="7030289" y="986718"/>
              <a:ext cx="72667" cy="7890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930"/>
                <a:gd name="T1" fmla="*/ 0 h 21600"/>
                <a:gd name="T2" fmla="*/ 16930 w 16930"/>
                <a:gd name="T3" fmla="*/ 8186 h 21600"/>
                <a:gd name="T4" fmla="*/ 0 w 1693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30" h="21600" fill="none" extrusionOk="0">
                  <a:moveTo>
                    <a:pt x="-1" y="0"/>
                  </a:moveTo>
                  <a:cubicBezTo>
                    <a:pt x="6597" y="0"/>
                    <a:pt x="12832" y="3015"/>
                    <a:pt x="16929" y="8186"/>
                  </a:cubicBezTo>
                </a:path>
                <a:path w="16930" h="21600" stroke="0" extrusionOk="0">
                  <a:moveTo>
                    <a:pt x="-1" y="0"/>
                  </a:moveTo>
                  <a:cubicBezTo>
                    <a:pt x="6597" y="0"/>
                    <a:pt x="12832" y="3015"/>
                    <a:pt x="16929" y="818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9113" name="AutoShape 2489"/>
            <p:cNvCxnSpPr>
              <a:cxnSpLocks noChangeShapeType="1"/>
            </p:cNvCxnSpPr>
            <p:nvPr/>
          </p:nvCxnSpPr>
          <p:spPr bwMode="auto">
            <a:xfrm rot="18900000">
              <a:off x="7165250" y="775640"/>
              <a:ext cx="50525" cy="4982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14" name="AutoShape 2490"/>
            <p:cNvCxnSpPr>
              <a:cxnSpLocks noChangeShapeType="1"/>
            </p:cNvCxnSpPr>
            <p:nvPr/>
          </p:nvCxnSpPr>
          <p:spPr bwMode="auto">
            <a:xfrm rot="18900000">
              <a:off x="7130644" y="799862"/>
              <a:ext cx="87899" cy="872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15" name="AutoShape 2491"/>
            <p:cNvCxnSpPr>
              <a:cxnSpLocks noChangeShapeType="1"/>
            </p:cNvCxnSpPr>
            <p:nvPr/>
          </p:nvCxnSpPr>
          <p:spPr bwMode="auto">
            <a:xfrm rot="18900000">
              <a:off x="7084272" y="846231"/>
              <a:ext cx="87899" cy="878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16" name="AutoShape 2492"/>
            <p:cNvCxnSpPr>
              <a:cxnSpLocks noChangeShapeType="1"/>
            </p:cNvCxnSpPr>
            <p:nvPr/>
          </p:nvCxnSpPr>
          <p:spPr bwMode="auto">
            <a:xfrm rot="18900000" flipH="1">
              <a:off x="7660809" y="2145241"/>
              <a:ext cx="22146" cy="221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17" name="AutoShape 2493"/>
            <p:cNvCxnSpPr>
              <a:cxnSpLocks noChangeShapeType="1"/>
            </p:cNvCxnSpPr>
            <p:nvPr/>
          </p:nvCxnSpPr>
          <p:spPr bwMode="auto">
            <a:xfrm rot="18900000" flipH="1">
              <a:off x="7632433" y="2130707"/>
              <a:ext cx="44984" cy="449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18" name="AutoShape 2494"/>
            <p:cNvCxnSpPr>
              <a:cxnSpLocks noChangeShapeType="1"/>
            </p:cNvCxnSpPr>
            <p:nvPr/>
          </p:nvCxnSpPr>
          <p:spPr bwMode="auto">
            <a:xfrm rot="18900000" flipH="1">
              <a:off x="7614438" y="2114789"/>
              <a:ext cx="44984" cy="456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19" name="AutoShape 2495"/>
            <p:cNvCxnSpPr>
              <a:cxnSpLocks noChangeShapeType="1"/>
            </p:cNvCxnSpPr>
            <p:nvPr/>
          </p:nvCxnSpPr>
          <p:spPr bwMode="auto">
            <a:xfrm rot="18900000" flipH="1">
              <a:off x="7596443" y="2099564"/>
              <a:ext cx="44984" cy="449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0" name="AutoShape 2496"/>
            <p:cNvCxnSpPr>
              <a:cxnSpLocks noChangeShapeType="1"/>
            </p:cNvCxnSpPr>
            <p:nvPr/>
          </p:nvCxnSpPr>
          <p:spPr bwMode="auto">
            <a:xfrm rot="18900000" flipH="1">
              <a:off x="7578447" y="2083646"/>
              <a:ext cx="44984" cy="456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1" name="AutoShape 2497"/>
            <p:cNvCxnSpPr>
              <a:cxnSpLocks noChangeShapeType="1"/>
            </p:cNvCxnSpPr>
            <p:nvPr/>
          </p:nvCxnSpPr>
          <p:spPr bwMode="auto">
            <a:xfrm rot="18900000" flipH="1">
              <a:off x="7560452" y="2068421"/>
              <a:ext cx="44984" cy="449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2" name="AutoShape 2498"/>
            <p:cNvCxnSpPr>
              <a:cxnSpLocks noChangeShapeType="1"/>
            </p:cNvCxnSpPr>
            <p:nvPr/>
          </p:nvCxnSpPr>
          <p:spPr bwMode="auto">
            <a:xfrm rot="18900000" flipH="1">
              <a:off x="7541765" y="2044198"/>
              <a:ext cx="44984" cy="449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3" name="AutoShape 2499"/>
            <p:cNvCxnSpPr>
              <a:cxnSpLocks noChangeShapeType="1"/>
            </p:cNvCxnSpPr>
            <p:nvPr/>
          </p:nvCxnSpPr>
          <p:spPr bwMode="auto">
            <a:xfrm rot="18900000" flipH="1">
              <a:off x="7523770" y="2028281"/>
              <a:ext cx="44984" cy="449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4" name="AutoShape 2500"/>
            <p:cNvCxnSpPr>
              <a:cxnSpLocks noChangeShapeType="1"/>
            </p:cNvCxnSpPr>
            <p:nvPr/>
          </p:nvCxnSpPr>
          <p:spPr bwMode="auto">
            <a:xfrm rot="18900000" flipH="1">
              <a:off x="7505775" y="2004058"/>
              <a:ext cx="44984" cy="449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5" name="AutoShape 2501"/>
            <p:cNvCxnSpPr>
              <a:cxnSpLocks noChangeShapeType="1"/>
            </p:cNvCxnSpPr>
            <p:nvPr/>
          </p:nvCxnSpPr>
          <p:spPr bwMode="auto">
            <a:xfrm rot="18900000" flipH="1">
              <a:off x="7487780" y="1988141"/>
              <a:ext cx="44984" cy="456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6" name="AutoShape 2502"/>
            <p:cNvCxnSpPr>
              <a:cxnSpLocks noChangeShapeType="1"/>
            </p:cNvCxnSpPr>
            <p:nvPr/>
          </p:nvCxnSpPr>
          <p:spPr bwMode="auto">
            <a:xfrm rot="18900000" flipH="1">
              <a:off x="7482242" y="1998523"/>
              <a:ext cx="24222" cy="249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7" name="AutoShape 2503"/>
            <p:cNvCxnSpPr>
              <a:cxnSpLocks noChangeShapeType="1"/>
            </p:cNvCxnSpPr>
            <p:nvPr/>
          </p:nvCxnSpPr>
          <p:spPr bwMode="auto">
            <a:xfrm rot="18900000" flipH="1" flipV="1">
              <a:off x="7053126" y="2183306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8" name="AutoShape 2504"/>
            <p:cNvCxnSpPr>
              <a:cxnSpLocks noChangeShapeType="1"/>
            </p:cNvCxnSpPr>
            <p:nvPr/>
          </p:nvCxnSpPr>
          <p:spPr bwMode="auto">
            <a:xfrm rot="18900000" flipH="1" flipV="1">
              <a:off x="7006754" y="2229674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29" name="AutoShape 2505"/>
            <p:cNvCxnSpPr>
              <a:cxnSpLocks noChangeShapeType="1"/>
            </p:cNvCxnSpPr>
            <p:nvPr/>
          </p:nvCxnSpPr>
          <p:spPr bwMode="auto">
            <a:xfrm rot="18900000" flipH="1" flipV="1">
              <a:off x="6959690" y="2276735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30" name="AutoShape 2506"/>
            <p:cNvCxnSpPr>
              <a:cxnSpLocks noChangeShapeType="1"/>
            </p:cNvCxnSpPr>
            <p:nvPr/>
          </p:nvCxnSpPr>
          <p:spPr bwMode="auto">
            <a:xfrm rot="18900000" flipH="1" flipV="1">
              <a:off x="6913318" y="2323103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31" name="AutoShape 2507"/>
            <p:cNvCxnSpPr>
              <a:cxnSpLocks noChangeShapeType="1"/>
            </p:cNvCxnSpPr>
            <p:nvPr/>
          </p:nvCxnSpPr>
          <p:spPr bwMode="auto">
            <a:xfrm rot="18900000" flipH="1" flipV="1">
              <a:off x="6866254" y="2370164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32" name="AutoShape 2508"/>
            <p:cNvCxnSpPr>
              <a:cxnSpLocks noChangeShapeType="1"/>
            </p:cNvCxnSpPr>
            <p:nvPr/>
          </p:nvCxnSpPr>
          <p:spPr bwMode="auto">
            <a:xfrm rot="18900000" flipH="1" flipV="1">
              <a:off x="6819882" y="2416532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33" name="AutoShape 2509"/>
            <p:cNvCxnSpPr>
              <a:cxnSpLocks noChangeShapeType="1"/>
            </p:cNvCxnSpPr>
            <p:nvPr/>
          </p:nvCxnSpPr>
          <p:spPr bwMode="auto">
            <a:xfrm rot="18900000" flipH="1" flipV="1">
              <a:off x="6772817" y="2463593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34" name="AutoShape 2510"/>
            <p:cNvCxnSpPr>
              <a:cxnSpLocks noChangeShapeType="1"/>
            </p:cNvCxnSpPr>
            <p:nvPr/>
          </p:nvCxnSpPr>
          <p:spPr bwMode="auto">
            <a:xfrm rot="18900000" flipH="1" flipV="1">
              <a:off x="6725753" y="2510654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35" name="AutoShape 2511"/>
            <p:cNvCxnSpPr>
              <a:cxnSpLocks noChangeShapeType="1"/>
            </p:cNvCxnSpPr>
            <p:nvPr/>
          </p:nvCxnSpPr>
          <p:spPr bwMode="auto">
            <a:xfrm rot="18900000" flipH="1" flipV="1">
              <a:off x="6679381" y="2557022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36" name="AutoShape 2512"/>
            <p:cNvCxnSpPr>
              <a:cxnSpLocks noChangeShapeType="1"/>
            </p:cNvCxnSpPr>
            <p:nvPr/>
          </p:nvCxnSpPr>
          <p:spPr bwMode="auto">
            <a:xfrm rot="18900000" flipH="1" flipV="1">
              <a:off x="6632317" y="2604083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37" name="AutoShape 2513"/>
            <p:cNvCxnSpPr>
              <a:cxnSpLocks noChangeShapeType="1"/>
            </p:cNvCxnSpPr>
            <p:nvPr/>
          </p:nvCxnSpPr>
          <p:spPr bwMode="auto">
            <a:xfrm rot="18900000" flipH="1" flipV="1">
              <a:off x="6585945" y="2650451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38" name="AutoShape 2514"/>
            <p:cNvCxnSpPr>
              <a:cxnSpLocks noChangeShapeType="1"/>
            </p:cNvCxnSpPr>
            <p:nvPr/>
          </p:nvCxnSpPr>
          <p:spPr bwMode="auto">
            <a:xfrm rot="18900000" flipH="1" flipV="1">
              <a:off x="6538881" y="2697512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39" name="AutoShape 2515"/>
            <p:cNvCxnSpPr>
              <a:cxnSpLocks noChangeShapeType="1"/>
            </p:cNvCxnSpPr>
            <p:nvPr/>
          </p:nvCxnSpPr>
          <p:spPr bwMode="auto">
            <a:xfrm rot="18900000" flipH="1" flipV="1">
              <a:off x="6492508" y="2744573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40" name="AutoShape 2516"/>
            <p:cNvCxnSpPr>
              <a:cxnSpLocks noChangeShapeType="1"/>
            </p:cNvCxnSpPr>
            <p:nvPr/>
          </p:nvCxnSpPr>
          <p:spPr bwMode="auto">
            <a:xfrm rot="18900000" flipH="1" flipV="1">
              <a:off x="6445444" y="2790941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41" name="AutoShape 2517"/>
            <p:cNvCxnSpPr>
              <a:cxnSpLocks noChangeShapeType="1"/>
            </p:cNvCxnSpPr>
            <p:nvPr/>
          </p:nvCxnSpPr>
          <p:spPr bwMode="auto">
            <a:xfrm rot="18900000" flipH="1" flipV="1">
              <a:off x="6398380" y="2838002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42" name="AutoShape 2518"/>
            <p:cNvCxnSpPr>
              <a:cxnSpLocks noChangeShapeType="1"/>
            </p:cNvCxnSpPr>
            <p:nvPr/>
          </p:nvCxnSpPr>
          <p:spPr bwMode="auto">
            <a:xfrm rot="18900000" flipH="1" flipV="1">
              <a:off x="6352008" y="2884370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43" name="AutoShape 2519"/>
            <p:cNvCxnSpPr>
              <a:cxnSpLocks noChangeShapeType="1"/>
            </p:cNvCxnSpPr>
            <p:nvPr/>
          </p:nvCxnSpPr>
          <p:spPr bwMode="auto">
            <a:xfrm rot="18900000" flipH="1" flipV="1">
              <a:off x="6304944" y="2931431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44" name="AutoShape 2520"/>
            <p:cNvCxnSpPr>
              <a:cxnSpLocks noChangeShapeType="1"/>
            </p:cNvCxnSpPr>
            <p:nvPr/>
          </p:nvCxnSpPr>
          <p:spPr bwMode="auto">
            <a:xfrm rot="18900000" flipH="1" flipV="1">
              <a:off x="6258572" y="2977799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45" name="AutoShape 2521"/>
            <p:cNvCxnSpPr>
              <a:cxnSpLocks noChangeShapeType="1"/>
            </p:cNvCxnSpPr>
            <p:nvPr/>
          </p:nvCxnSpPr>
          <p:spPr bwMode="auto">
            <a:xfrm rot="18900000" flipH="1" flipV="1">
              <a:off x="6211508" y="3024860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46" name="AutoShape 2522"/>
            <p:cNvCxnSpPr>
              <a:cxnSpLocks noChangeShapeType="1"/>
            </p:cNvCxnSpPr>
            <p:nvPr/>
          </p:nvCxnSpPr>
          <p:spPr bwMode="auto">
            <a:xfrm rot="18900000" flipH="1" flipV="1">
              <a:off x="6164443" y="3071921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47" name="AutoShape 2523"/>
            <p:cNvCxnSpPr>
              <a:cxnSpLocks noChangeShapeType="1"/>
            </p:cNvCxnSpPr>
            <p:nvPr/>
          </p:nvCxnSpPr>
          <p:spPr bwMode="auto">
            <a:xfrm rot="18900000" flipH="1" flipV="1">
              <a:off x="6118071" y="3118289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48" name="AutoShape 2524"/>
            <p:cNvCxnSpPr>
              <a:cxnSpLocks noChangeShapeType="1"/>
            </p:cNvCxnSpPr>
            <p:nvPr/>
          </p:nvCxnSpPr>
          <p:spPr bwMode="auto">
            <a:xfrm rot="18900000" flipH="1" flipV="1">
              <a:off x="6071007" y="3165350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49" name="AutoShape 2525"/>
            <p:cNvCxnSpPr>
              <a:cxnSpLocks noChangeShapeType="1"/>
            </p:cNvCxnSpPr>
            <p:nvPr/>
          </p:nvCxnSpPr>
          <p:spPr bwMode="auto">
            <a:xfrm rot="18900000" flipH="1" flipV="1">
              <a:off x="6024635" y="3211718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50" name="AutoShape 2526"/>
            <p:cNvCxnSpPr>
              <a:cxnSpLocks noChangeShapeType="1"/>
            </p:cNvCxnSpPr>
            <p:nvPr/>
          </p:nvCxnSpPr>
          <p:spPr bwMode="auto">
            <a:xfrm rot="18900000" flipH="1" flipV="1">
              <a:off x="5977571" y="3258779"/>
              <a:ext cx="54678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51" name="AutoShape 2527"/>
            <p:cNvCxnSpPr>
              <a:cxnSpLocks noChangeShapeType="1"/>
            </p:cNvCxnSpPr>
            <p:nvPr/>
          </p:nvCxnSpPr>
          <p:spPr bwMode="auto">
            <a:xfrm rot="18900000" flipH="1" flipV="1">
              <a:off x="5930507" y="3305839"/>
              <a:ext cx="55370" cy="553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9152" name="Group 2528"/>
            <p:cNvGrpSpPr>
              <a:grpSpLocks/>
            </p:cNvGrpSpPr>
            <p:nvPr/>
          </p:nvGrpSpPr>
          <p:grpSpPr bwMode="auto">
            <a:xfrm flipV="1">
              <a:off x="2573722" y="2977799"/>
              <a:ext cx="402814" cy="132185"/>
              <a:chOff x="3649" y="4935"/>
              <a:chExt cx="604" cy="191"/>
            </a:xfrm>
          </p:grpSpPr>
          <p:cxnSp>
            <p:nvCxnSpPr>
              <p:cNvPr id="29153" name="AutoShape 2529"/>
              <p:cNvCxnSpPr>
                <a:cxnSpLocks noChangeShapeType="1"/>
              </p:cNvCxnSpPr>
              <p:nvPr/>
            </p:nvCxnSpPr>
            <p:spPr bwMode="auto">
              <a:xfrm rot="1310567">
                <a:off x="4116" y="4954"/>
                <a:ext cx="122" cy="4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54" name="AutoShape 2530"/>
              <p:cNvCxnSpPr>
                <a:cxnSpLocks noChangeShapeType="1"/>
              </p:cNvCxnSpPr>
              <p:nvPr/>
            </p:nvCxnSpPr>
            <p:spPr bwMode="auto">
              <a:xfrm rot="1310567">
                <a:off x="4049" y="4965"/>
                <a:ext cx="204" cy="8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55" name="AutoShape 2531"/>
              <p:cNvCxnSpPr>
                <a:cxnSpLocks noChangeShapeType="1"/>
              </p:cNvCxnSpPr>
              <p:nvPr/>
            </p:nvCxnSpPr>
            <p:spPr bwMode="auto">
              <a:xfrm rot="1310567">
                <a:off x="3985" y="4971"/>
                <a:ext cx="259" cy="10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56" name="AutoShape 2532"/>
              <p:cNvCxnSpPr>
                <a:cxnSpLocks noChangeShapeType="1"/>
              </p:cNvCxnSpPr>
              <p:nvPr/>
            </p:nvCxnSpPr>
            <p:spPr bwMode="auto">
              <a:xfrm rot="1310567">
                <a:off x="3930" y="4972"/>
                <a:ext cx="256" cy="10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57" name="AutoShape 2533"/>
              <p:cNvCxnSpPr>
                <a:cxnSpLocks noChangeShapeType="1"/>
              </p:cNvCxnSpPr>
              <p:nvPr/>
            </p:nvCxnSpPr>
            <p:spPr bwMode="auto">
              <a:xfrm rot="1310567">
                <a:off x="3874" y="4974"/>
                <a:ext cx="254" cy="10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58" name="AutoShape 2534"/>
              <p:cNvCxnSpPr>
                <a:cxnSpLocks noChangeShapeType="1"/>
              </p:cNvCxnSpPr>
              <p:nvPr/>
            </p:nvCxnSpPr>
            <p:spPr bwMode="auto">
              <a:xfrm rot="1310567">
                <a:off x="3765" y="4963"/>
                <a:ext cx="204" cy="8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59" name="AutoShape 2535"/>
              <p:cNvCxnSpPr>
                <a:cxnSpLocks noChangeShapeType="1"/>
              </p:cNvCxnSpPr>
              <p:nvPr/>
            </p:nvCxnSpPr>
            <p:spPr bwMode="auto">
              <a:xfrm rot="1310567">
                <a:off x="3723" y="4973"/>
                <a:ext cx="201" cy="8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60" name="AutoShape 2536"/>
              <p:cNvCxnSpPr>
                <a:cxnSpLocks noChangeShapeType="1"/>
              </p:cNvCxnSpPr>
              <p:nvPr/>
            </p:nvCxnSpPr>
            <p:spPr bwMode="auto">
              <a:xfrm rot="1310567">
                <a:off x="3679" y="4986"/>
                <a:ext cx="211" cy="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61" name="AutoShape 2537"/>
              <p:cNvCxnSpPr>
                <a:cxnSpLocks noChangeShapeType="1"/>
              </p:cNvCxnSpPr>
              <p:nvPr/>
            </p:nvCxnSpPr>
            <p:spPr bwMode="auto">
              <a:xfrm rot="1310567">
                <a:off x="3662" y="5013"/>
                <a:ext cx="182" cy="7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62" name="AutoShape 2538"/>
              <p:cNvCxnSpPr>
                <a:cxnSpLocks noChangeShapeType="1"/>
              </p:cNvCxnSpPr>
              <p:nvPr/>
            </p:nvCxnSpPr>
            <p:spPr bwMode="auto">
              <a:xfrm rot="1310567">
                <a:off x="3649" y="5041"/>
                <a:ext cx="137" cy="5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63" name="AutoShape 2539"/>
              <p:cNvCxnSpPr>
                <a:cxnSpLocks noChangeShapeType="1"/>
              </p:cNvCxnSpPr>
              <p:nvPr/>
            </p:nvCxnSpPr>
            <p:spPr bwMode="auto">
              <a:xfrm>
                <a:off x="3855" y="4935"/>
                <a:ext cx="143" cy="14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64" name="AutoShape 2540"/>
              <p:cNvCxnSpPr>
                <a:cxnSpLocks noChangeShapeType="1"/>
              </p:cNvCxnSpPr>
              <p:nvPr/>
            </p:nvCxnSpPr>
            <p:spPr bwMode="auto">
              <a:xfrm>
                <a:off x="3663" y="5065"/>
                <a:ext cx="60" cy="6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9165" name="AutoShape 2541"/>
            <p:cNvCxnSpPr>
              <a:cxnSpLocks noChangeShapeType="1"/>
            </p:cNvCxnSpPr>
            <p:nvPr/>
          </p:nvCxnSpPr>
          <p:spPr bwMode="auto">
            <a:xfrm rot="18840000" flipH="1">
              <a:off x="4627941" y="2579158"/>
              <a:ext cx="132185" cy="25816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66" name="AutoShape 2542"/>
            <p:cNvCxnSpPr>
              <a:cxnSpLocks noChangeShapeType="1"/>
            </p:cNvCxnSpPr>
            <p:nvPr/>
          </p:nvCxnSpPr>
          <p:spPr bwMode="auto">
            <a:xfrm flipH="1">
              <a:off x="3885982" y="2314799"/>
              <a:ext cx="32530" cy="56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67" name="AutoShape 2543"/>
            <p:cNvCxnSpPr>
              <a:cxnSpLocks noChangeShapeType="1"/>
            </p:cNvCxnSpPr>
            <p:nvPr/>
          </p:nvCxnSpPr>
          <p:spPr bwMode="auto">
            <a:xfrm flipH="1">
              <a:off x="3948273" y="2315491"/>
              <a:ext cx="32530" cy="56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68" name="AutoShape 2544"/>
            <p:cNvCxnSpPr>
              <a:cxnSpLocks noChangeShapeType="1"/>
            </p:cNvCxnSpPr>
            <p:nvPr/>
          </p:nvCxnSpPr>
          <p:spPr bwMode="auto">
            <a:xfrm flipH="1">
              <a:off x="4010564" y="2316183"/>
              <a:ext cx="32530" cy="56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69" name="AutoShape 2545"/>
            <p:cNvCxnSpPr>
              <a:cxnSpLocks noChangeShapeType="1"/>
            </p:cNvCxnSpPr>
            <p:nvPr/>
          </p:nvCxnSpPr>
          <p:spPr bwMode="auto">
            <a:xfrm flipH="1">
              <a:off x="4072855" y="2316875"/>
              <a:ext cx="32530" cy="56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0" name="AutoShape 2546"/>
            <p:cNvCxnSpPr>
              <a:cxnSpLocks noChangeShapeType="1"/>
            </p:cNvCxnSpPr>
            <p:nvPr/>
          </p:nvCxnSpPr>
          <p:spPr bwMode="auto">
            <a:xfrm flipH="1">
              <a:off x="4135146" y="2317567"/>
              <a:ext cx="32530" cy="56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1" name="AutoShape 2547"/>
            <p:cNvCxnSpPr>
              <a:cxnSpLocks noChangeShapeType="1"/>
            </p:cNvCxnSpPr>
            <p:nvPr/>
          </p:nvCxnSpPr>
          <p:spPr bwMode="auto">
            <a:xfrm flipH="1">
              <a:off x="4197437" y="2318259"/>
              <a:ext cx="32530" cy="56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2" name="AutoShape 2548"/>
            <p:cNvCxnSpPr>
              <a:cxnSpLocks noChangeShapeType="1"/>
            </p:cNvCxnSpPr>
            <p:nvPr/>
          </p:nvCxnSpPr>
          <p:spPr bwMode="auto">
            <a:xfrm flipH="1">
              <a:off x="4259727" y="2318951"/>
              <a:ext cx="32530" cy="567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3" name="AutoShape 2549"/>
            <p:cNvCxnSpPr>
              <a:cxnSpLocks noChangeShapeType="1"/>
            </p:cNvCxnSpPr>
            <p:nvPr/>
          </p:nvCxnSpPr>
          <p:spPr bwMode="auto">
            <a:xfrm flipH="1">
              <a:off x="4238964" y="2363935"/>
              <a:ext cx="163340" cy="2844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4" name="AutoShape 2550"/>
            <p:cNvCxnSpPr>
              <a:cxnSpLocks noChangeShapeType="1"/>
            </p:cNvCxnSpPr>
            <p:nvPr/>
          </p:nvCxnSpPr>
          <p:spPr bwMode="auto">
            <a:xfrm flipH="1">
              <a:off x="4301947" y="2327256"/>
              <a:ext cx="51217" cy="892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5" name="AutoShape 2551"/>
            <p:cNvCxnSpPr>
              <a:cxnSpLocks noChangeShapeType="1"/>
            </p:cNvCxnSpPr>
            <p:nvPr/>
          </p:nvCxnSpPr>
          <p:spPr bwMode="auto">
            <a:xfrm flipH="1">
              <a:off x="4313713" y="2372932"/>
              <a:ext cx="155035" cy="2692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6" name="AutoShape 2552"/>
            <p:cNvCxnSpPr>
              <a:cxnSpLocks noChangeShapeType="1"/>
            </p:cNvCxnSpPr>
            <p:nvPr/>
          </p:nvCxnSpPr>
          <p:spPr bwMode="auto">
            <a:xfrm flipH="1">
              <a:off x="4438295" y="1858726"/>
              <a:ext cx="400046" cy="6969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7" name="AutoShape 2553"/>
            <p:cNvCxnSpPr>
              <a:cxnSpLocks noChangeShapeType="1"/>
            </p:cNvCxnSpPr>
            <p:nvPr/>
          </p:nvCxnSpPr>
          <p:spPr bwMode="auto">
            <a:xfrm flipH="1">
              <a:off x="4542805" y="2302341"/>
              <a:ext cx="119045" cy="2076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8" name="AutoShape 2554"/>
            <p:cNvCxnSpPr>
              <a:cxnSpLocks noChangeShapeType="1"/>
            </p:cNvCxnSpPr>
            <p:nvPr/>
          </p:nvCxnSpPr>
          <p:spPr bwMode="auto">
            <a:xfrm flipH="1">
              <a:off x="4645239" y="2302341"/>
              <a:ext cx="92744" cy="1619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79" name="AutoShape 2555"/>
            <p:cNvCxnSpPr>
              <a:cxnSpLocks noChangeShapeType="1"/>
            </p:cNvCxnSpPr>
            <p:nvPr/>
          </p:nvCxnSpPr>
          <p:spPr bwMode="auto">
            <a:xfrm flipH="1">
              <a:off x="4733830" y="2219985"/>
              <a:ext cx="125966" cy="2200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0" name="AutoShape 2556"/>
            <p:cNvCxnSpPr>
              <a:cxnSpLocks noChangeShapeType="1"/>
            </p:cNvCxnSpPr>
            <p:nvPr/>
          </p:nvCxnSpPr>
          <p:spPr bwMode="auto">
            <a:xfrm flipH="1">
              <a:off x="4832803" y="2052505"/>
              <a:ext cx="198639" cy="34672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1" name="AutoShape 2557"/>
            <p:cNvCxnSpPr>
              <a:cxnSpLocks noChangeShapeType="1"/>
            </p:cNvCxnSpPr>
            <p:nvPr/>
          </p:nvCxnSpPr>
          <p:spPr bwMode="auto">
            <a:xfrm flipH="1">
              <a:off x="5000989" y="2099565"/>
              <a:ext cx="75441" cy="1321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2" name="AutoShape 2558"/>
            <p:cNvCxnSpPr>
              <a:cxnSpLocks noChangeShapeType="1"/>
            </p:cNvCxnSpPr>
            <p:nvPr/>
          </p:nvCxnSpPr>
          <p:spPr bwMode="auto">
            <a:xfrm flipH="1">
              <a:off x="4810655" y="1903710"/>
              <a:ext cx="75441" cy="1321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3" name="AutoShape 2559"/>
            <p:cNvCxnSpPr>
              <a:cxnSpLocks noChangeShapeType="1"/>
            </p:cNvCxnSpPr>
            <p:nvPr/>
          </p:nvCxnSpPr>
          <p:spPr bwMode="auto">
            <a:xfrm rot="18900000" flipH="1">
              <a:off x="4519996" y="2038664"/>
              <a:ext cx="80695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9184" name="AutoShape 2560"/>
            <p:cNvCxnSpPr>
              <a:cxnSpLocks noChangeShapeType="1"/>
            </p:cNvCxnSpPr>
            <p:nvPr/>
          </p:nvCxnSpPr>
          <p:spPr bwMode="auto">
            <a:xfrm flipH="1">
              <a:off x="4168367" y="2520343"/>
              <a:ext cx="72673" cy="1273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5" name="AutoShape 2561"/>
            <p:cNvCxnSpPr>
              <a:cxnSpLocks noChangeShapeType="1"/>
            </p:cNvCxnSpPr>
            <p:nvPr/>
          </p:nvCxnSpPr>
          <p:spPr bwMode="auto">
            <a:xfrm flipH="1">
              <a:off x="4319942" y="4685822"/>
              <a:ext cx="140500" cy="2443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6" name="AutoShape 2562"/>
            <p:cNvCxnSpPr>
              <a:cxnSpLocks noChangeShapeType="1"/>
            </p:cNvCxnSpPr>
            <p:nvPr/>
          </p:nvCxnSpPr>
          <p:spPr bwMode="auto">
            <a:xfrm flipH="1">
              <a:off x="4045170" y="2531416"/>
              <a:ext cx="65059" cy="1128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7" name="AutoShape 2563"/>
            <p:cNvCxnSpPr>
              <a:cxnSpLocks noChangeShapeType="1"/>
            </p:cNvCxnSpPr>
            <p:nvPr/>
          </p:nvCxnSpPr>
          <p:spPr bwMode="auto">
            <a:xfrm flipH="1">
              <a:off x="3975266" y="2535568"/>
              <a:ext cx="65059" cy="1128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8" name="AutoShape 2564"/>
            <p:cNvCxnSpPr>
              <a:cxnSpLocks noChangeShapeType="1"/>
            </p:cNvCxnSpPr>
            <p:nvPr/>
          </p:nvCxnSpPr>
          <p:spPr bwMode="auto">
            <a:xfrm flipH="1">
              <a:off x="3912975" y="2533492"/>
              <a:ext cx="65059" cy="1128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89" name="AutoShape 2565"/>
            <p:cNvCxnSpPr>
              <a:cxnSpLocks noChangeShapeType="1"/>
            </p:cNvCxnSpPr>
            <p:nvPr/>
          </p:nvCxnSpPr>
          <p:spPr bwMode="auto">
            <a:xfrm flipH="1">
              <a:off x="3882522" y="2534876"/>
              <a:ext cx="35990" cy="622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0" name="AutoShape 2566"/>
            <p:cNvCxnSpPr>
              <a:cxnSpLocks noChangeShapeType="1"/>
            </p:cNvCxnSpPr>
            <p:nvPr/>
          </p:nvCxnSpPr>
          <p:spPr bwMode="auto">
            <a:xfrm flipH="1">
              <a:off x="4107461" y="2533492"/>
              <a:ext cx="65059" cy="1128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1" name="AutoShape 2567"/>
            <p:cNvCxnSpPr>
              <a:cxnSpLocks noChangeShapeType="1"/>
            </p:cNvCxnSpPr>
            <p:nvPr/>
          </p:nvCxnSpPr>
          <p:spPr bwMode="auto">
            <a:xfrm flipV="1">
              <a:off x="2227661" y="4789633"/>
              <a:ext cx="61460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9192" name="AutoShape 2568"/>
            <p:cNvCxnSpPr>
              <a:cxnSpLocks noChangeShapeType="1"/>
            </p:cNvCxnSpPr>
            <p:nvPr/>
          </p:nvCxnSpPr>
          <p:spPr bwMode="auto">
            <a:xfrm flipV="1">
              <a:off x="3550996" y="4789633"/>
              <a:ext cx="80701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9193" name="AutoShape 2569"/>
            <p:cNvCxnSpPr>
              <a:cxnSpLocks noChangeShapeType="1"/>
            </p:cNvCxnSpPr>
            <p:nvPr/>
          </p:nvCxnSpPr>
          <p:spPr bwMode="auto">
            <a:xfrm flipH="1">
              <a:off x="3883214" y="4593085"/>
              <a:ext cx="65751" cy="1148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4" name="AutoShape 2570"/>
            <p:cNvCxnSpPr>
              <a:cxnSpLocks noChangeShapeType="1"/>
            </p:cNvCxnSpPr>
            <p:nvPr/>
          </p:nvCxnSpPr>
          <p:spPr bwMode="auto">
            <a:xfrm flipH="1">
              <a:off x="3952426" y="4593777"/>
              <a:ext cx="65751" cy="1148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5" name="AutoShape 2571"/>
            <p:cNvCxnSpPr>
              <a:cxnSpLocks noChangeShapeType="1"/>
            </p:cNvCxnSpPr>
            <p:nvPr/>
          </p:nvCxnSpPr>
          <p:spPr bwMode="auto">
            <a:xfrm flipH="1">
              <a:off x="4021638" y="4594469"/>
              <a:ext cx="65751" cy="1148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6" name="AutoShape 2572"/>
            <p:cNvCxnSpPr>
              <a:cxnSpLocks noChangeShapeType="1"/>
            </p:cNvCxnSpPr>
            <p:nvPr/>
          </p:nvCxnSpPr>
          <p:spPr bwMode="auto">
            <a:xfrm flipH="1">
              <a:off x="4090850" y="4595162"/>
              <a:ext cx="65751" cy="1148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7" name="AutoShape 2573"/>
            <p:cNvCxnSpPr>
              <a:cxnSpLocks noChangeShapeType="1"/>
            </p:cNvCxnSpPr>
            <p:nvPr/>
          </p:nvCxnSpPr>
          <p:spPr bwMode="auto">
            <a:xfrm flipH="1">
              <a:off x="4160062" y="4595854"/>
              <a:ext cx="65751" cy="1148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8" name="AutoShape 2574"/>
            <p:cNvCxnSpPr>
              <a:cxnSpLocks noChangeShapeType="1"/>
            </p:cNvCxnSpPr>
            <p:nvPr/>
          </p:nvCxnSpPr>
          <p:spPr bwMode="auto">
            <a:xfrm flipH="1">
              <a:off x="4232735" y="4593085"/>
              <a:ext cx="65751" cy="1148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199" name="AutoShape 2575"/>
            <p:cNvCxnSpPr>
              <a:cxnSpLocks noChangeShapeType="1"/>
            </p:cNvCxnSpPr>
            <p:nvPr/>
          </p:nvCxnSpPr>
          <p:spPr bwMode="auto">
            <a:xfrm flipH="1">
              <a:off x="4286720" y="4618692"/>
              <a:ext cx="68520" cy="11972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00" name="AutoShape 2576"/>
            <p:cNvCxnSpPr>
              <a:cxnSpLocks noChangeShapeType="1"/>
            </p:cNvCxnSpPr>
            <p:nvPr/>
          </p:nvCxnSpPr>
          <p:spPr bwMode="auto">
            <a:xfrm flipH="1">
              <a:off x="4251422" y="4647759"/>
              <a:ext cx="157803" cy="2761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01" name="AutoShape 2577"/>
            <p:cNvCxnSpPr>
              <a:cxnSpLocks noChangeShapeType="1"/>
            </p:cNvCxnSpPr>
            <p:nvPr/>
          </p:nvCxnSpPr>
          <p:spPr bwMode="auto">
            <a:xfrm flipH="1">
              <a:off x="4104000" y="4865760"/>
              <a:ext cx="36682" cy="643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02" name="AutoShape 2578"/>
            <p:cNvCxnSpPr>
              <a:cxnSpLocks noChangeShapeType="1"/>
            </p:cNvCxnSpPr>
            <p:nvPr/>
          </p:nvCxnSpPr>
          <p:spPr bwMode="auto">
            <a:xfrm flipH="1">
              <a:off x="4032712" y="4870604"/>
              <a:ext cx="36682" cy="643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03" name="AutoShape 2579"/>
            <p:cNvCxnSpPr>
              <a:cxnSpLocks noChangeShapeType="1"/>
            </p:cNvCxnSpPr>
            <p:nvPr/>
          </p:nvCxnSpPr>
          <p:spPr bwMode="auto">
            <a:xfrm flipH="1">
              <a:off x="3966268" y="4865760"/>
              <a:ext cx="36682" cy="643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04" name="AutoShape 2580"/>
            <p:cNvCxnSpPr>
              <a:cxnSpLocks noChangeShapeType="1"/>
            </p:cNvCxnSpPr>
            <p:nvPr/>
          </p:nvCxnSpPr>
          <p:spPr bwMode="auto">
            <a:xfrm flipH="1">
              <a:off x="3894980" y="4867144"/>
              <a:ext cx="36682" cy="643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05" name="AutoShape 2581"/>
            <p:cNvCxnSpPr>
              <a:cxnSpLocks noChangeShapeType="1"/>
            </p:cNvCxnSpPr>
            <p:nvPr/>
          </p:nvCxnSpPr>
          <p:spPr bwMode="auto">
            <a:xfrm flipH="1">
              <a:off x="4175981" y="4866452"/>
              <a:ext cx="36682" cy="643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206" name="Arc 2582"/>
            <p:cNvSpPr>
              <a:spLocks/>
            </p:cNvSpPr>
            <p:nvPr/>
          </p:nvSpPr>
          <p:spPr bwMode="auto">
            <a:xfrm rot="21480000" flipH="1" flipV="1">
              <a:off x="5034902" y="3618654"/>
              <a:ext cx="1131617" cy="1187588"/>
            </a:xfrm>
            <a:custGeom>
              <a:avLst/>
              <a:gdLst>
                <a:gd name="G0" fmla="+- 19367 0 0"/>
                <a:gd name="G1" fmla="+- 20333 0 0"/>
                <a:gd name="G2" fmla="+- 21600 0 0"/>
                <a:gd name="T0" fmla="*/ 0 w 19367"/>
                <a:gd name="T1" fmla="*/ 10769 h 20333"/>
                <a:gd name="T2" fmla="*/ 12079 w 19367"/>
                <a:gd name="T3" fmla="*/ 0 h 20333"/>
                <a:gd name="T4" fmla="*/ 19367 w 19367"/>
                <a:gd name="T5" fmla="*/ 20333 h 20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67" h="20333" fill="none" extrusionOk="0">
                  <a:moveTo>
                    <a:pt x="-1" y="10768"/>
                  </a:moveTo>
                  <a:cubicBezTo>
                    <a:pt x="2478" y="5749"/>
                    <a:pt x="6809" y="1888"/>
                    <a:pt x="12078" y="-1"/>
                  </a:cubicBezTo>
                </a:path>
                <a:path w="19367" h="20333" stroke="0" extrusionOk="0">
                  <a:moveTo>
                    <a:pt x="-1" y="10768"/>
                  </a:moveTo>
                  <a:cubicBezTo>
                    <a:pt x="2478" y="5749"/>
                    <a:pt x="6809" y="1888"/>
                    <a:pt x="12078" y="-1"/>
                  </a:cubicBezTo>
                  <a:lnTo>
                    <a:pt x="19367" y="203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grpSp>
          <p:nvGrpSpPr>
            <p:cNvPr id="29207" name="Group 2583"/>
            <p:cNvGrpSpPr>
              <a:grpSpLocks/>
            </p:cNvGrpSpPr>
            <p:nvPr/>
          </p:nvGrpSpPr>
          <p:grpSpPr bwMode="auto">
            <a:xfrm>
              <a:off x="4714451" y="4887906"/>
              <a:ext cx="672049" cy="1064400"/>
              <a:chOff x="4041" y="7708"/>
              <a:chExt cx="1351" cy="2139"/>
            </a:xfrm>
          </p:grpSpPr>
          <p:sp>
            <p:nvSpPr>
              <p:cNvPr id="29208" name="Arc 2584"/>
              <p:cNvSpPr>
                <a:spLocks/>
              </p:cNvSpPr>
              <p:nvPr/>
            </p:nvSpPr>
            <p:spPr bwMode="auto">
              <a:xfrm rot="8130090">
                <a:off x="4457" y="9246"/>
                <a:ext cx="520" cy="487"/>
              </a:xfrm>
              <a:custGeom>
                <a:avLst/>
                <a:gdLst>
                  <a:gd name="G0" fmla="+- 1540 0 0"/>
                  <a:gd name="G1" fmla="+- 21600 0 0"/>
                  <a:gd name="G2" fmla="+- 21600 0 0"/>
                  <a:gd name="T0" fmla="*/ 0 w 23138"/>
                  <a:gd name="T1" fmla="*/ 55 h 21600"/>
                  <a:gd name="T2" fmla="*/ 23138 w 23138"/>
                  <a:gd name="T3" fmla="*/ 21313 h 21600"/>
                  <a:gd name="T4" fmla="*/ 1540 w 2313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38" h="21600" fill="none" extrusionOk="0">
                    <a:moveTo>
                      <a:pt x="-1" y="54"/>
                    </a:moveTo>
                    <a:cubicBezTo>
                      <a:pt x="512" y="18"/>
                      <a:pt x="1026" y="-1"/>
                      <a:pt x="1540" y="0"/>
                    </a:cubicBezTo>
                    <a:cubicBezTo>
                      <a:pt x="13357" y="0"/>
                      <a:pt x="22981" y="9496"/>
                      <a:pt x="23138" y="21312"/>
                    </a:cubicBezTo>
                  </a:path>
                  <a:path w="23138" h="21600" stroke="0" extrusionOk="0">
                    <a:moveTo>
                      <a:pt x="-1" y="54"/>
                    </a:moveTo>
                    <a:cubicBezTo>
                      <a:pt x="512" y="18"/>
                      <a:pt x="1026" y="-1"/>
                      <a:pt x="1540" y="0"/>
                    </a:cubicBezTo>
                    <a:cubicBezTo>
                      <a:pt x="13357" y="0"/>
                      <a:pt x="22981" y="9496"/>
                      <a:pt x="23138" y="21312"/>
                    </a:cubicBezTo>
                    <a:lnTo>
                      <a:pt x="154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209" name="Arc 2585"/>
              <p:cNvSpPr>
                <a:spLocks/>
              </p:cNvSpPr>
              <p:nvPr/>
            </p:nvSpPr>
            <p:spPr bwMode="auto">
              <a:xfrm rot="2669910" flipH="1">
                <a:off x="4258" y="8334"/>
                <a:ext cx="854" cy="869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210" name="Arc 2586"/>
              <p:cNvSpPr>
                <a:spLocks/>
              </p:cNvSpPr>
              <p:nvPr/>
            </p:nvSpPr>
            <p:spPr bwMode="auto">
              <a:xfrm rot="2700000" flipH="1">
                <a:off x="5114" y="8408"/>
                <a:ext cx="237" cy="225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211" name="Arc 2587"/>
              <p:cNvSpPr>
                <a:spLocks/>
              </p:cNvSpPr>
              <p:nvPr/>
            </p:nvSpPr>
            <p:spPr bwMode="auto">
              <a:xfrm rot="2700000" flipH="1">
                <a:off x="4088" y="8412"/>
                <a:ext cx="234" cy="225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9212" name="AutoShape 2588"/>
              <p:cNvCxnSpPr>
                <a:cxnSpLocks noChangeShapeType="1"/>
              </p:cNvCxnSpPr>
              <p:nvPr/>
            </p:nvCxnSpPr>
            <p:spPr bwMode="auto">
              <a:xfrm rot="5400000" flipH="1">
                <a:off x="4708" y="7903"/>
                <a:ext cx="0" cy="106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13" name="AutoShape 2589"/>
              <p:cNvCxnSpPr>
                <a:cxnSpLocks noChangeShapeType="1"/>
              </p:cNvCxnSpPr>
              <p:nvPr/>
            </p:nvCxnSpPr>
            <p:spPr bwMode="auto">
              <a:xfrm rot="5400000" flipH="1">
                <a:off x="4690" y="8290"/>
                <a:ext cx="0" cy="106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214" name="Arc 2590"/>
              <p:cNvSpPr>
                <a:spLocks/>
              </p:cNvSpPr>
              <p:nvPr/>
            </p:nvSpPr>
            <p:spPr bwMode="auto">
              <a:xfrm rot="8130090">
                <a:off x="4265" y="8063"/>
                <a:ext cx="854" cy="869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215" name="Arc 2591"/>
              <p:cNvSpPr>
                <a:spLocks/>
              </p:cNvSpPr>
              <p:nvPr/>
            </p:nvSpPr>
            <p:spPr bwMode="auto">
              <a:xfrm rot="8100000">
                <a:off x="4082" y="8625"/>
                <a:ext cx="234" cy="225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216" name="Arc 2592"/>
              <p:cNvSpPr>
                <a:spLocks/>
              </p:cNvSpPr>
              <p:nvPr/>
            </p:nvSpPr>
            <p:spPr bwMode="auto">
              <a:xfrm rot="8100000">
                <a:off x="5106" y="8617"/>
                <a:ext cx="237" cy="225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9217" name="AutoShape 2593"/>
              <p:cNvCxnSpPr>
                <a:cxnSpLocks noChangeShapeType="1"/>
              </p:cNvCxnSpPr>
              <p:nvPr/>
            </p:nvCxnSpPr>
            <p:spPr bwMode="auto">
              <a:xfrm rot="5400000">
                <a:off x="5281" y="8625"/>
                <a:ext cx="21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18" name="AutoShape 2594"/>
              <p:cNvCxnSpPr>
                <a:cxnSpLocks noChangeShapeType="1"/>
              </p:cNvCxnSpPr>
              <p:nvPr/>
            </p:nvCxnSpPr>
            <p:spPr bwMode="auto">
              <a:xfrm rot="5400000">
                <a:off x="4949" y="8627"/>
                <a:ext cx="227" cy="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19" name="AutoShape 2595"/>
              <p:cNvCxnSpPr>
                <a:cxnSpLocks noChangeShapeType="1"/>
              </p:cNvCxnSpPr>
              <p:nvPr/>
            </p:nvCxnSpPr>
            <p:spPr bwMode="auto">
              <a:xfrm rot="5400000">
                <a:off x="4241" y="8634"/>
                <a:ext cx="226" cy="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20" name="AutoShape 2596"/>
              <p:cNvCxnSpPr>
                <a:cxnSpLocks noChangeShapeType="1"/>
              </p:cNvCxnSpPr>
              <p:nvPr/>
            </p:nvCxnSpPr>
            <p:spPr bwMode="auto">
              <a:xfrm rot="5400000">
                <a:off x="3930" y="8631"/>
                <a:ext cx="226" cy="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221" name="Arc 2597"/>
              <p:cNvSpPr>
                <a:spLocks/>
              </p:cNvSpPr>
              <p:nvPr/>
            </p:nvSpPr>
            <p:spPr bwMode="auto">
              <a:xfrm rot="2669910" flipH="1">
                <a:off x="4267" y="8848"/>
                <a:ext cx="854" cy="870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222" name="Arc 2598"/>
              <p:cNvSpPr>
                <a:spLocks/>
              </p:cNvSpPr>
              <p:nvPr/>
            </p:nvSpPr>
            <p:spPr bwMode="auto">
              <a:xfrm rot="2700000" flipH="1">
                <a:off x="5120" y="8921"/>
                <a:ext cx="237" cy="234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6716"/>
                  <a:gd name="T2" fmla="*/ 26363 w 26978"/>
                  <a:gd name="T3" fmla="*/ 26716 h 26716"/>
                  <a:gd name="T4" fmla="*/ 5378 w 26978"/>
                  <a:gd name="T5" fmla="*/ 21600 h 26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6716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3323"/>
                      <a:pt x="26771" y="25041"/>
                      <a:pt x="26363" y="26716"/>
                    </a:cubicBezTo>
                  </a:path>
                  <a:path w="26978" h="26716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3323"/>
                      <a:pt x="26771" y="25041"/>
                      <a:pt x="26363" y="26716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223" name="Arc 2599"/>
              <p:cNvSpPr>
                <a:spLocks/>
              </p:cNvSpPr>
              <p:nvPr/>
            </p:nvSpPr>
            <p:spPr bwMode="auto">
              <a:xfrm rot="2700000" flipH="1">
                <a:off x="4096" y="8927"/>
                <a:ext cx="235" cy="225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9224" name="AutoShape 2600"/>
              <p:cNvCxnSpPr>
                <a:cxnSpLocks noChangeShapeType="1"/>
              </p:cNvCxnSpPr>
              <p:nvPr/>
            </p:nvCxnSpPr>
            <p:spPr bwMode="auto">
              <a:xfrm rot="5400000" flipH="1">
                <a:off x="4717" y="8417"/>
                <a:ext cx="0" cy="106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25" name="AutoShape 2601"/>
              <p:cNvCxnSpPr>
                <a:cxnSpLocks noChangeShapeType="1"/>
              </p:cNvCxnSpPr>
              <p:nvPr/>
            </p:nvCxnSpPr>
            <p:spPr bwMode="auto">
              <a:xfrm rot="5400000" flipH="1">
                <a:off x="5163" y="9259"/>
                <a:ext cx="45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26" name="AutoShape 2602"/>
              <p:cNvCxnSpPr>
                <a:cxnSpLocks noChangeShapeType="1"/>
              </p:cNvCxnSpPr>
              <p:nvPr/>
            </p:nvCxnSpPr>
            <p:spPr bwMode="auto">
              <a:xfrm rot="5400000" flipH="1">
                <a:off x="4839" y="9265"/>
                <a:ext cx="45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27" name="AutoShape 2603"/>
              <p:cNvCxnSpPr>
                <a:cxnSpLocks noChangeShapeType="1"/>
              </p:cNvCxnSpPr>
              <p:nvPr/>
            </p:nvCxnSpPr>
            <p:spPr bwMode="auto">
              <a:xfrm rot="5400000" flipH="1">
                <a:off x="4130" y="9259"/>
                <a:ext cx="45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28" name="AutoShape 2604"/>
              <p:cNvCxnSpPr>
                <a:cxnSpLocks noChangeShapeType="1"/>
              </p:cNvCxnSpPr>
              <p:nvPr/>
            </p:nvCxnSpPr>
            <p:spPr bwMode="auto">
              <a:xfrm rot="5400000" flipH="1">
                <a:off x="3828" y="9267"/>
                <a:ext cx="45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229" name="Arc 2605"/>
              <p:cNvSpPr>
                <a:spLocks/>
              </p:cNvSpPr>
              <p:nvPr/>
            </p:nvSpPr>
            <p:spPr bwMode="auto">
              <a:xfrm rot="8100000">
                <a:off x="5095" y="9375"/>
                <a:ext cx="258" cy="266"/>
              </a:xfrm>
              <a:custGeom>
                <a:avLst/>
                <a:gdLst>
                  <a:gd name="G0" fmla="+- 13209 0 0"/>
                  <a:gd name="G1" fmla="+- 21600 0 0"/>
                  <a:gd name="G2" fmla="+- 21600 0 0"/>
                  <a:gd name="T0" fmla="*/ 0 w 34809"/>
                  <a:gd name="T1" fmla="*/ 4509 h 35932"/>
                  <a:gd name="T2" fmla="*/ 29370 w 34809"/>
                  <a:gd name="T3" fmla="*/ 35932 h 35932"/>
                  <a:gd name="T4" fmla="*/ 13209 w 34809"/>
                  <a:gd name="T5" fmla="*/ 21600 h 35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09" h="35932" fill="none" extrusionOk="0">
                    <a:moveTo>
                      <a:pt x="0" y="4509"/>
                    </a:moveTo>
                    <a:cubicBezTo>
                      <a:pt x="3782" y="1585"/>
                      <a:pt x="8428" y="-1"/>
                      <a:pt x="13209" y="0"/>
                    </a:cubicBezTo>
                    <a:cubicBezTo>
                      <a:pt x="25138" y="0"/>
                      <a:pt x="34809" y="9670"/>
                      <a:pt x="34809" y="21600"/>
                    </a:cubicBezTo>
                    <a:cubicBezTo>
                      <a:pt x="34809" y="26881"/>
                      <a:pt x="32873" y="31980"/>
                      <a:pt x="29369" y="35931"/>
                    </a:cubicBezTo>
                  </a:path>
                  <a:path w="34809" h="35932" stroke="0" extrusionOk="0">
                    <a:moveTo>
                      <a:pt x="0" y="4509"/>
                    </a:moveTo>
                    <a:cubicBezTo>
                      <a:pt x="3782" y="1585"/>
                      <a:pt x="8428" y="-1"/>
                      <a:pt x="13209" y="0"/>
                    </a:cubicBezTo>
                    <a:cubicBezTo>
                      <a:pt x="25138" y="0"/>
                      <a:pt x="34809" y="9670"/>
                      <a:pt x="34809" y="21600"/>
                    </a:cubicBezTo>
                    <a:cubicBezTo>
                      <a:pt x="34809" y="26881"/>
                      <a:pt x="32873" y="31980"/>
                      <a:pt x="29369" y="35931"/>
                    </a:cubicBezTo>
                    <a:lnTo>
                      <a:pt x="13209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230" name="Arc 2606"/>
              <p:cNvSpPr>
                <a:spLocks/>
              </p:cNvSpPr>
              <p:nvPr/>
            </p:nvSpPr>
            <p:spPr bwMode="auto">
              <a:xfrm rot="8100000">
                <a:off x="4084" y="9379"/>
                <a:ext cx="248" cy="254"/>
              </a:xfrm>
              <a:custGeom>
                <a:avLst/>
                <a:gdLst>
                  <a:gd name="G0" fmla="+- 13209 0 0"/>
                  <a:gd name="G1" fmla="+- 21600 0 0"/>
                  <a:gd name="G2" fmla="+- 21600 0 0"/>
                  <a:gd name="T0" fmla="*/ 0 w 34809"/>
                  <a:gd name="T1" fmla="*/ 4509 h 35932"/>
                  <a:gd name="T2" fmla="*/ 29370 w 34809"/>
                  <a:gd name="T3" fmla="*/ 35932 h 35932"/>
                  <a:gd name="T4" fmla="*/ 13209 w 34809"/>
                  <a:gd name="T5" fmla="*/ 21600 h 35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09" h="35932" fill="none" extrusionOk="0">
                    <a:moveTo>
                      <a:pt x="0" y="4509"/>
                    </a:moveTo>
                    <a:cubicBezTo>
                      <a:pt x="3782" y="1585"/>
                      <a:pt x="8428" y="-1"/>
                      <a:pt x="13209" y="0"/>
                    </a:cubicBezTo>
                    <a:cubicBezTo>
                      <a:pt x="25138" y="0"/>
                      <a:pt x="34809" y="9670"/>
                      <a:pt x="34809" y="21600"/>
                    </a:cubicBezTo>
                    <a:cubicBezTo>
                      <a:pt x="34809" y="26881"/>
                      <a:pt x="32873" y="31980"/>
                      <a:pt x="29369" y="35931"/>
                    </a:cubicBezTo>
                  </a:path>
                  <a:path w="34809" h="35932" stroke="0" extrusionOk="0">
                    <a:moveTo>
                      <a:pt x="0" y="4509"/>
                    </a:moveTo>
                    <a:cubicBezTo>
                      <a:pt x="3782" y="1585"/>
                      <a:pt x="8428" y="-1"/>
                      <a:pt x="13209" y="0"/>
                    </a:cubicBezTo>
                    <a:cubicBezTo>
                      <a:pt x="25138" y="0"/>
                      <a:pt x="34809" y="9670"/>
                      <a:pt x="34809" y="21600"/>
                    </a:cubicBezTo>
                    <a:cubicBezTo>
                      <a:pt x="34809" y="26881"/>
                      <a:pt x="32873" y="31980"/>
                      <a:pt x="29369" y="35931"/>
                    </a:cubicBezTo>
                    <a:lnTo>
                      <a:pt x="13209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9231" name="AutoShape 2607"/>
              <p:cNvCxnSpPr>
                <a:cxnSpLocks noChangeShapeType="1"/>
              </p:cNvCxnSpPr>
              <p:nvPr/>
            </p:nvCxnSpPr>
            <p:spPr bwMode="auto">
              <a:xfrm rot="5400000">
                <a:off x="5094" y="8880"/>
                <a:ext cx="1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32" name="AutoShape 2608"/>
              <p:cNvCxnSpPr>
                <a:cxnSpLocks noChangeShapeType="1"/>
              </p:cNvCxnSpPr>
              <p:nvPr/>
            </p:nvCxnSpPr>
            <p:spPr bwMode="auto">
              <a:xfrm rot="5400000">
                <a:off x="4201" y="8887"/>
                <a:ext cx="13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33" name="AutoShape 2609"/>
              <p:cNvCxnSpPr>
                <a:cxnSpLocks noChangeShapeType="1"/>
              </p:cNvCxnSpPr>
              <p:nvPr/>
            </p:nvCxnSpPr>
            <p:spPr bwMode="auto">
              <a:xfrm rot="5400000">
                <a:off x="3657" y="8762"/>
                <a:ext cx="2107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9234" name="AutoShape 2610"/>
              <p:cNvCxnSpPr>
                <a:cxnSpLocks noChangeShapeType="1"/>
              </p:cNvCxnSpPr>
              <p:nvPr/>
            </p:nvCxnSpPr>
            <p:spPr bwMode="auto">
              <a:xfrm rot="5400000">
                <a:off x="4720" y="9366"/>
                <a:ext cx="0" cy="9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35" name="AutoShape 26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134" y="9598"/>
                <a:ext cx="282" cy="18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36" name="AutoShape 2612"/>
              <p:cNvCxnSpPr>
                <a:cxnSpLocks noChangeShapeType="1"/>
              </p:cNvCxnSpPr>
              <p:nvPr/>
            </p:nvCxnSpPr>
            <p:spPr bwMode="auto">
              <a:xfrm rot="5400000" flipH="1">
                <a:off x="4038" y="9615"/>
                <a:ext cx="282" cy="18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237" name="Rectangle 2613"/>
              <p:cNvSpPr>
                <a:spLocks noChangeArrowheads="1"/>
              </p:cNvSpPr>
              <p:nvPr/>
            </p:nvSpPr>
            <p:spPr bwMode="auto">
              <a:xfrm>
                <a:off x="4041" y="8285"/>
                <a:ext cx="1335" cy="14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grpSp>
            <p:nvGrpSpPr>
              <p:cNvPr id="29238" name="Group 2614"/>
              <p:cNvGrpSpPr>
                <a:grpSpLocks/>
              </p:cNvGrpSpPr>
              <p:nvPr/>
            </p:nvGrpSpPr>
            <p:grpSpPr bwMode="auto">
              <a:xfrm>
                <a:off x="4240" y="7789"/>
                <a:ext cx="963" cy="502"/>
                <a:chOff x="4142" y="7782"/>
                <a:chExt cx="1140" cy="502"/>
              </a:xfrm>
            </p:grpSpPr>
            <p:cxnSp>
              <p:nvCxnSpPr>
                <p:cNvPr id="29239" name="AutoShape 2615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4720" y="7316"/>
                  <a:ext cx="0" cy="112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40" name="AutoShape 26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070" y="8071"/>
                  <a:ext cx="40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41" name="AutoShape 26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946" y="8076"/>
                  <a:ext cx="40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42" name="AutoShape 26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42" y="7785"/>
                  <a:ext cx="92" cy="92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43" name="AutoShape 2619"/>
                <p:cNvCxnSpPr>
                  <a:cxnSpLocks noChangeShapeType="1"/>
                </p:cNvCxnSpPr>
                <p:nvPr/>
              </p:nvCxnSpPr>
              <p:spPr bwMode="auto">
                <a:xfrm>
                  <a:off x="5176" y="7782"/>
                  <a:ext cx="92" cy="92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44" name="AutoShape 2620"/>
                <p:cNvCxnSpPr>
                  <a:cxnSpLocks noChangeShapeType="1"/>
                </p:cNvCxnSpPr>
                <p:nvPr/>
              </p:nvCxnSpPr>
              <p:spPr bwMode="auto">
                <a:xfrm>
                  <a:off x="4229" y="7792"/>
                  <a:ext cx="959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45" name="AutoShape 2621"/>
                <p:cNvCxnSpPr>
                  <a:cxnSpLocks noChangeShapeType="1"/>
                </p:cNvCxnSpPr>
                <p:nvPr/>
              </p:nvCxnSpPr>
              <p:spPr bwMode="auto">
                <a:xfrm>
                  <a:off x="4236" y="7792"/>
                  <a:ext cx="0" cy="48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46" name="AutoShape 2622"/>
                <p:cNvCxnSpPr>
                  <a:cxnSpLocks noChangeShapeType="1"/>
                </p:cNvCxnSpPr>
                <p:nvPr/>
              </p:nvCxnSpPr>
              <p:spPr bwMode="auto">
                <a:xfrm>
                  <a:off x="5183" y="7799"/>
                  <a:ext cx="0" cy="48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9247" name="AutoShape 2623"/>
              <p:cNvCxnSpPr>
                <a:cxnSpLocks noChangeShapeType="1"/>
              </p:cNvCxnSpPr>
              <p:nvPr/>
            </p:nvCxnSpPr>
            <p:spPr bwMode="auto">
              <a:xfrm>
                <a:off x="5042" y="7792"/>
                <a:ext cx="0" cy="203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9248" name="AutoShape 2624"/>
              <p:cNvCxnSpPr>
                <a:cxnSpLocks noChangeShapeType="1"/>
              </p:cNvCxnSpPr>
              <p:nvPr/>
            </p:nvCxnSpPr>
            <p:spPr bwMode="auto">
              <a:xfrm>
                <a:off x="4385" y="7795"/>
                <a:ext cx="0" cy="203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</p:grpSp>
        <p:cxnSp>
          <p:nvCxnSpPr>
            <p:cNvPr id="29249" name="AutoShape 2625"/>
            <p:cNvCxnSpPr>
              <a:cxnSpLocks noChangeShapeType="1"/>
            </p:cNvCxnSpPr>
            <p:nvPr/>
          </p:nvCxnSpPr>
          <p:spPr bwMode="auto">
            <a:xfrm flipV="1">
              <a:off x="4854259" y="4814547"/>
              <a:ext cx="0" cy="12249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0" name="AutoShape 2626"/>
            <p:cNvCxnSpPr>
              <a:cxnSpLocks noChangeShapeType="1"/>
            </p:cNvCxnSpPr>
            <p:nvPr/>
          </p:nvCxnSpPr>
          <p:spPr bwMode="auto">
            <a:xfrm flipV="1">
              <a:off x="5250152" y="4804858"/>
              <a:ext cx="0" cy="12249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1" name="AutoShape 2627"/>
            <p:cNvCxnSpPr>
              <a:cxnSpLocks noChangeShapeType="1"/>
            </p:cNvCxnSpPr>
            <p:nvPr/>
          </p:nvCxnSpPr>
          <p:spPr bwMode="auto">
            <a:xfrm flipV="1">
              <a:off x="5288219" y="4797937"/>
              <a:ext cx="0" cy="1688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2" name="AutoShape 2628"/>
            <p:cNvCxnSpPr>
              <a:cxnSpLocks noChangeShapeType="1"/>
            </p:cNvCxnSpPr>
            <p:nvPr/>
          </p:nvCxnSpPr>
          <p:spPr bwMode="auto">
            <a:xfrm flipV="1">
              <a:off x="4815500" y="4802782"/>
              <a:ext cx="0" cy="1688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253" name="Arc 2629"/>
            <p:cNvSpPr>
              <a:spLocks/>
            </p:cNvSpPr>
            <p:nvPr/>
          </p:nvSpPr>
          <p:spPr bwMode="auto">
            <a:xfrm>
              <a:off x="5378194" y="4803474"/>
              <a:ext cx="228400" cy="202776"/>
            </a:xfrm>
            <a:custGeom>
              <a:avLst/>
              <a:gdLst>
                <a:gd name="G0" fmla="+- 21600 0 0"/>
                <a:gd name="G1" fmla="+- 19045 0 0"/>
                <a:gd name="G2" fmla="+- 21600 0 0"/>
                <a:gd name="T0" fmla="*/ 9 w 21600"/>
                <a:gd name="T1" fmla="*/ 19663 h 19663"/>
                <a:gd name="T2" fmla="*/ 11410 w 21600"/>
                <a:gd name="T3" fmla="*/ 0 h 19663"/>
                <a:gd name="T4" fmla="*/ 21600 w 21600"/>
                <a:gd name="T5" fmla="*/ 19045 h 19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663" fill="none" extrusionOk="0">
                  <a:moveTo>
                    <a:pt x="8" y="19663"/>
                  </a:moveTo>
                  <a:cubicBezTo>
                    <a:pt x="2" y="19457"/>
                    <a:pt x="0" y="19251"/>
                    <a:pt x="0" y="19045"/>
                  </a:cubicBezTo>
                  <a:cubicBezTo>
                    <a:pt x="-1" y="11078"/>
                    <a:pt x="4385" y="3758"/>
                    <a:pt x="11409" y="-1"/>
                  </a:cubicBezTo>
                </a:path>
                <a:path w="21600" h="19663" stroke="0" extrusionOk="0">
                  <a:moveTo>
                    <a:pt x="8" y="19663"/>
                  </a:moveTo>
                  <a:cubicBezTo>
                    <a:pt x="2" y="19457"/>
                    <a:pt x="0" y="19251"/>
                    <a:pt x="0" y="19045"/>
                  </a:cubicBezTo>
                  <a:cubicBezTo>
                    <a:pt x="-1" y="11078"/>
                    <a:pt x="4385" y="3758"/>
                    <a:pt x="11409" y="-1"/>
                  </a:cubicBezTo>
                  <a:lnTo>
                    <a:pt x="21600" y="1904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9254" name="AutoShape 2630"/>
            <p:cNvCxnSpPr>
              <a:cxnSpLocks noChangeShapeType="1"/>
            </p:cNvCxnSpPr>
            <p:nvPr/>
          </p:nvCxnSpPr>
          <p:spPr bwMode="auto">
            <a:xfrm>
              <a:off x="4716527" y="5015247"/>
              <a:ext cx="0" cy="16263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5" name="AutoShape 2631"/>
            <p:cNvCxnSpPr>
              <a:cxnSpLocks noChangeShapeType="1"/>
            </p:cNvCxnSpPr>
            <p:nvPr/>
          </p:nvCxnSpPr>
          <p:spPr bwMode="auto">
            <a:xfrm>
              <a:off x="5378886" y="5007634"/>
              <a:ext cx="0" cy="16263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6" name="AutoShape 2632"/>
            <p:cNvCxnSpPr>
              <a:cxnSpLocks noChangeShapeType="1"/>
            </p:cNvCxnSpPr>
            <p:nvPr/>
          </p:nvCxnSpPr>
          <p:spPr bwMode="auto">
            <a:xfrm flipH="1">
              <a:off x="4446600" y="4711429"/>
              <a:ext cx="76825" cy="1335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7" name="AutoShape 2633"/>
            <p:cNvCxnSpPr>
              <a:cxnSpLocks noChangeShapeType="1"/>
            </p:cNvCxnSpPr>
            <p:nvPr/>
          </p:nvCxnSpPr>
          <p:spPr bwMode="auto">
            <a:xfrm flipH="1">
              <a:off x="4537268" y="4741880"/>
              <a:ext cx="49833" cy="865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8" name="AutoShape 2634"/>
            <p:cNvCxnSpPr>
              <a:cxnSpLocks noChangeShapeType="1"/>
            </p:cNvCxnSpPr>
            <p:nvPr/>
          </p:nvCxnSpPr>
          <p:spPr bwMode="auto">
            <a:xfrm flipH="1">
              <a:off x="4605096" y="4765410"/>
              <a:ext cx="45680" cy="795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59" name="AutoShape 2635"/>
            <p:cNvCxnSpPr>
              <a:cxnSpLocks noChangeShapeType="1"/>
            </p:cNvCxnSpPr>
            <p:nvPr/>
          </p:nvCxnSpPr>
          <p:spPr bwMode="auto">
            <a:xfrm flipH="1">
              <a:off x="4661157" y="4788940"/>
              <a:ext cx="57446" cy="1010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0" name="AutoShape 2636"/>
            <p:cNvCxnSpPr>
              <a:cxnSpLocks noChangeShapeType="1"/>
            </p:cNvCxnSpPr>
            <p:nvPr/>
          </p:nvCxnSpPr>
          <p:spPr bwMode="auto">
            <a:xfrm flipH="1">
              <a:off x="4710298" y="4812471"/>
              <a:ext cx="76133" cy="1321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1" name="AutoShape 2637"/>
            <p:cNvCxnSpPr>
              <a:cxnSpLocks noChangeShapeType="1"/>
            </p:cNvCxnSpPr>
            <p:nvPr/>
          </p:nvCxnSpPr>
          <p:spPr bwMode="auto">
            <a:xfrm flipH="1">
              <a:off x="4710990" y="4836001"/>
              <a:ext cx="143269" cy="2498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2" name="AutoShape 2638"/>
            <p:cNvCxnSpPr>
              <a:cxnSpLocks noChangeShapeType="1"/>
            </p:cNvCxnSpPr>
            <p:nvPr/>
          </p:nvCxnSpPr>
          <p:spPr bwMode="auto">
            <a:xfrm flipH="1">
              <a:off x="4737291" y="5038085"/>
              <a:ext cx="76825" cy="1356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3" name="AutoShape 2639"/>
            <p:cNvCxnSpPr>
              <a:cxnSpLocks noChangeShapeType="1"/>
            </p:cNvCxnSpPr>
            <p:nvPr/>
          </p:nvCxnSpPr>
          <p:spPr bwMode="auto">
            <a:xfrm flipH="1">
              <a:off x="5326977" y="5085145"/>
              <a:ext cx="48448" cy="858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4" name="AutoShape 2640"/>
            <p:cNvCxnSpPr>
              <a:cxnSpLocks noChangeShapeType="1"/>
            </p:cNvCxnSpPr>
            <p:nvPr/>
          </p:nvCxnSpPr>
          <p:spPr bwMode="auto">
            <a:xfrm flipH="1">
              <a:off x="5286142" y="4732883"/>
              <a:ext cx="213173" cy="3764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5" name="AutoShape 2641"/>
            <p:cNvCxnSpPr>
              <a:cxnSpLocks noChangeShapeType="1"/>
            </p:cNvCxnSpPr>
            <p:nvPr/>
          </p:nvCxnSpPr>
          <p:spPr bwMode="auto">
            <a:xfrm flipH="1">
              <a:off x="5283374" y="4765410"/>
              <a:ext cx="117661" cy="2083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6" name="AutoShape 2642"/>
            <p:cNvCxnSpPr>
              <a:cxnSpLocks noChangeShapeType="1"/>
            </p:cNvCxnSpPr>
            <p:nvPr/>
          </p:nvCxnSpPr>
          <p:spPr bwMode="auto">
            <a:xfrm flipH="1">
              <a:off x="5252920" y="4799321"/>
              <a:ext cx="48448" cy="858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7" name="AutoShape 2643"/>
            <p:cNvCxnSpPr>
              <a:cxnSpLocks noChangeShapeType="1"/>
            </p:cNvCxnSpPr>
            <p:nvPr/>
          </p:nvCxnSpPr>
          <p:spPr bwMode="auto">
            <a:xfrm flipH="1">
              <a:off x="5540151" y="4679594"/>
              <a:ext cx="60214" cy="1051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8" name="AutoShape 2644"/>
            <p:cNvCxnSpPr>
              <a:cxnSpLocks noChangeShapeType="1"/>
            </p:cNvCxnSpPr>
            <p:nvPr/>
          </p:nvCxnSpPr>
          <p:spPr bwMode="auto">
            <a:xfrm flipH="1">
              <a:off x="5646045" y="4610387"/>
              <a:ext cx="65751" cy="1141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69" name="AutoShape 2645"/>
            <p:cNvCxnSpPr>
              <a:cxnSpLocks noChangeShapeType="1"/>
            </p:cNvCxnSpPr>
            <p:nvPr/>
          </p:nvCxnSpPr>
          <p:spPr bwMode="auto">
            <a:xfrm flipH="1">
              <a:off x="5751939" y="4467821"/>
              <a:ext cx="112816" cy="1965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0" name="AutoShape 2646"/>
            <p:cNvCxnSpPr>
              <a:cxnSpLocks noChangeShapeType="1"/>
            </p:cNvCxnSpPr>
            <p:nvPr/>
          </p:nvCxnSpPr>
          <p:spPr bwMode="auto">
            <a:xfrm flipH="1">
              <a:off x="5891748" y="3511384"/>
              <a:ext cx="591763" cy="10339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1" name="AutoShape 2647"/>
            <p:cNvCxnSpPr>
              <a:cxnSpLocks noChangeShapeType="1"/>
            </p:cNvCxnSpPr>
            <p:nvPr/>
          </p:nvCxnSpPr>
          <p:spPr bwMode="auto">
            <a:xfrm flipH="1">
              <a:off x="6137451" y="3677480"/>
              <a:ext cx="176491" cy="3121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2" name="AutoShape 2648"/>
            <p:cNvCxnSpPr>
              <a:cxnSpLocks noChangeShapeType="1"/>
            </p:cNvCxnSpPr>
            <p:nvPr/>
          </p:nvCxnSpPr>
          <p:spPr bwMode="auto">
            <a:xfrm flipH="1">
              <a:off x="6474513" y="3564673"/>
              <a:ext cx="60214" cy="1051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3" name="AutoShape 2649"/>
            <p:cNvCxnSpPr>
              <a:cxnSpLocks noChangeShapeType="1"/>
            </p:cNvCxnSpPr>
            <p:nvPr/>
          </p:nvCxnSpPr>
          <p:spPr bwMode="auto">
            <a:xfrm flipH="1">
              <a:off x="6231579" y="3959843"/>
              <a:ext cx="79594" cy="1377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4" name="AutoShape 2650"/>
            <p:cNvCxnSpPr>
              <a:cxnSpLocks noChangeShapeType="1"/>
            </p:cNvCxnSpPr>
            <p:nvPr/>
          </p:nvCxnSpPr>
          <p:spPr bwMode="auto">
            <a:xfrm flipH="1">
              <a:off x="6317402" y="3971609"/>
              <a:ext cx="63675" cy="1100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5" name="AutoShape 2651"/>
            <p:cNvCxnSpPr>
              <a:cxnSpLocks noChangeShapeType="1"/>
            </p:cNvCxnSpPr>
            <p:nvPr/>
          </p:nvCxnSpPr>
          <p:spPr bwMode="auto">
            <a:xfrm flipH="1">
              <a:off x="6425373" y="3851881"/>
              <a:ext cx="105894" cy="1833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6" name="AutoShape 2652"/>
            <p:cNvCxnSpPr>
              <a:cxnSpLocks noChangeShapeType="1"/>
            </p:cNvCxnSpPr>
            <p:nvPr/>
          </p:nvCxnSpPr>
          <p:spPr bwMode="auto">
            <a:xfrm flipH="1">
              <a:off x="6579024" y="3704470"/>
              <a:ext cx="105894" cy="1833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7" name="AutoShape 2653"/>
            <p:cNvCxnSpPr>
              <a:cxnSpLocks noChangeShapeType="1"/>
            </p:cNvCxnSpPr>
            <p:nvPr/>
          </p:nvCxnSpPr>
          <p:spPr bwMode="auto">
            <a:xfrm>
              <a:off x="4504738" y="3154969"/>
              <a:ext cx="0" cy="92737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8" name="AutoShape 2654"/>
            <p:cNvCxnSpPr>
              <a:cxnSpLocks noChangeShapeType="1"/>
            </p:cNvCxnSpPr>
            <p:nvPr/>
          </p:nvCxnSpPr>
          <p:spPr bwMode="auto">
            <a:xfrm>
              <a:off x="4580179" y="3011711"/>
              <a:ext cx="0" cy="1245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79" name="AutoShape 2655"/>
            <p:cNvCxnSpPr>
              <a:cxnSpLocks noChangeShapeType="1"/>
            </p:cNvCxnSpPr>
            <p:nvPr/>
          </p:nvCxnSpPr>
          <p:spPr bwMode="auto">
            <a:xfrm rot="2700000" flipH="1" flipV="1">
              <a:off x="4634170" y="4409678"/>
              <a:ext cx="132185" cy="25816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80" name="AutoShape 2656"/>
            <p:cNvCxnSpPr>
              <a:cxnSpLocks noChangeShapeType="1"/>
            </p:cNvCxnSpPr>
            <p:nvPr/>
          </p:nvCxnSpPr>
          <p:spPr bwMode="auto">
            <a:xfrm rot="19320000" flipH="1" flipV="1">
              <a:off x="5796927" y="3912783"/>
              <a:ext cx="132195" cy="25814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81" name="AutoShape 2657"/>
            <p:cNvCxnSpPr>
              <a:cxnSpLocks noChangeShapeType="1"/>
            </p:cNvCxnSpPr>
            <p:nvPr/>
          </p:nvCxnSpPr>
          <p:spPr bwMode="auto">
            <a:xfrm>
              <a:off x="4742135" y="2837310"/>
              <a:ext cx="0" cy="157376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82" name="AutoShape 2658"/>
            <p:cNvCxnSpPr>
              <a:cxnSpLocks noChangeShapeType="1"/>
            </p:cNvCxnSpPr>
            <p:nvPr/>
          </p:nvCxnSpPr>
          <p:spPr bwMode="auto">
            <a:xfrm>
              <a:off x="5049437" y="2905824"/>
              <a:ext cx="634675" cy="6346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83" name="AutoShape 2659"/>
            <p:cNvCxnSpPr>
              <a:cxnSpLocks noChangeShapeType="1"/>
            </p:cNvCxnSpPr>
            <p:nvPr/>
          </p:nvCxnSpPr>
          <p:spPr bwMode="auto">
            <a:xfrm>
              <a:off x="4850106" y="2848383"/>
              <a:ext cx="921213" cy="92114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84" name="AutoShape 2660"/>
            <p:cNvCxnSpPr>
              <a:cxnSpLocks noChangeShapeType="1"/>
            </p:cNvCxnSpPr>
            <p:nvPr/>
          </p:nvCxnSpPr>
          <p:spPr bwMode="auto">
            <a:xfrm flipH="1" flipV="1">
              <a:off x="4737983" y="2987488"/>
              <a:ext cx="1002191" cy="100211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285" name="AutoShape 2661"/>
            <p:cNvCxnSpPr>
              <a:cxnSpLocks noChangeShapeType="1"/>
            </p:cNvCxnSpPr>
            <p:nvPr/>
          </p:nvCxnSpPr>
          <p:spPr bwMode="auto">
            <a:xfrm flipV="1">
              <a:off x="4569105" y="4325255"/>
              <a:ext cx="149498" cy="3654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9286" name="AutoShape 2662"/>
            <p:cNvCxnSpPr>
              <a:cxnSpLocks noChangeShapeType="1"/>
            </p:cNvCxnSpPr>
            <p:nvPr/>
          </p:nvCxnSpPr>
          <p:spPr bwMode="auto">
            <a:xfrm rot="5400000" flipV="1">
              <a:off x="5789320" y="3790273"/>
              <a:ext cx="149487" cy="3654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9287" name="AutoShape 2663"/>
            <p:cNvCxnSpPr>
              <a:cxnSpLocks noChangeShapeType="1"/>
            </p:cNvCxnSpPr>
            <p:nvPr/>
          </p:nvCxnSpPr>
          <p:spPr bwMode="auto">
            <a:xfrm rot="18900000" flipH="1">
              <a:off x="6691147" y="3426940"/>
              <a:ext cx="0" cy="29069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288" name="Rectangle 2664"/>
            <p:cNvSpPr>
              <a:spLocks noChangeArrowheads="1"/>
            </p:cNvSpPr>
            <p:nvPr/>
          </p:nvSpPr>
          <p:spPr bwMode="auto">
            <a:xfrm rot="18900000" flipH="1">
              <a:off x="5016222" y="1759060"/>
              <a:ext cx="171633" cy="2027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grpSp>
          <p:nvGrpSpPr>
            <p:cNvPr id="29289" name="Group 2665"/>
            <p:cNvGrpSpPr>
              <a:grpSpLocks/>
            </p:cNvGrpSpPr>
            <p:nvPr/>
          </p:nvGrpSpPr>
          <p:grpSpPr bwMode="auto">
            <a:xfrm rot="18900000" flipH="1">
              <a:off x="5005841" y="1696078"/>
              <a:ext cx="209697" cy="309378"/>
              <a:chOff x="4093" y="9717"/>
              <a:chExt cx="586" cy="866"/>
            </a:xfrm>
          </p:grpSpPr>
          <p:sp>
            <p:nvSpPr>
              <p:cNvPr id="29290" name="Arc 2666"/>
              <p:cNvSpPr>
                <a:spLocks/>
              </p:cNvSpPr>
              <p:nvPr/>
            </p:nvSpPr>
            <p:spPr bwMode="auto">
              <a:xfrm rot="2730090">
                <a:off x="4098" y="9888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291" name="Arc 2667"/>
              <p:cNvSpPr>
                <a:spLocks/>
              </p:cNvSpPr>
              <p:nvPr/>
            </p:nvSpPr>
            <p:spPr bwMode="auto">
              <a:xfrm rot="2700000">
                <a:off x="4452" y="9741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292" name="Arc 2668"/>
              <p:cNvSpPr>
                <a:spLocks/>
              </p:cNvSpPr>
              <p:nvPr/>
            </p:nvSpPr>
            <p:spPr bwMode="auto">
              <a:xfrm rot="2700000">
                <a:off x="4457" y="10408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9293" name="AutoShape 2669"/>
              <p:cNvCxnSpPr>
                <a:cxnSpLocks noChangeShapeType="1"/>
              </p:cNvCxnSpPr>
              <p:nvPr/>
            </p:nvCxnSpPr>
            <p:spPr bwMode="auto">
              <a:xfrm>
                <a:off x="4591" y="9809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94" name="AutoShape 2670"/>
              <p:cNvCxnSpPr>
                <a:cxnSpLocks noChangeShapeType="1"/>
              </p:cNvCxnSpPr>
              <p:nvPr/>
            </p:nvCxnSpPr>
            <p:spPr bwMode="auto">
              <a:xfrm>
                <a:off x="4242" y="971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95" name="AutoShape 2671"/>
              <p:cNvCxnSpPr>
                <a:cxnSpLocks noChangeShapeType="1"/>
              </p:cNvCxnSpPr>
              <p:nvPr/>
            </p:nvCxnSpPr>
            <p:spPr bwMode="auto">
              <a:xfrm>
                <a:off x="4238" y="992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96" name="AutoShape 2672"/>
              <p:cNvCxnSpPr>
                <a:cxnSpLocks noChangeShapeType="1"/>
              </p:cNvCxnSpPr>
              <p:nvPr/>
            </p:nvCxnSpPr>
            <p:spPr bwMode="auto">
              <a:xfrm>
                <a:off x="4242" y="1038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97" name="AutoShape 2673"/>
              <p:cNvCxnSpPr>
                <a:cxnSpLocks noChangeShapeType="1"/>
              </p:cNvCxnSpPr>
              <p:nvPr/>
            </p:nvCxnSpPr>
            <p:spPr bwMode="auto">
              <a:xfrm>
                <a:off x="4237" y="10583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98" name="AutoShape 2674"/>
              <p:cNvCxnSpPr>
                <a:cxnSpLocks noChangeShapeType="1"/>
              </p:cNvCxnSpPr>
              <p:nvPr/>
            </p:nvCxnSpPr>
            <p:spPr bwMode="auto">
              <a:xfrm>
                <a:off x="4186" y="9821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299" name="Arc 2675"/>
              <p:cNvSpPr>
                <a:spLocks/>
              </p:cNvSpPr>
              <p:nvPr/>
            </p:nvSpPr>
            <p:spPr bwMode="auto">
              <a:xfrm rot="18869910" flipH="1">
                <a:off x="4120" y="9883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300" name="Arc 2676"/>
              <p:cNvSpPr>
                <a:spLocks/>
              </p:cNvSpPr>
              <p:nvPr/>
            </p:nvSpPr>
            <p:spPr bwMode="auto">
              <a:xfrm rot="18900000" flipH="1">
                <a:off x="4165" y="10412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301" name="Arc 2677"/>
              <p:cNvSpPr>
                <a:spLocks/>
              </p:cNvSpPr>
              <p:nvPr/>
            </p:nvSpPr>
            <p:spPr bwMode="auto">
              <a:xfrm rot="18900000" flipH="1">
                <a:off x="4169" y="9746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</p:grpSp>
        <p:cxnSp>
          <p:nvCxnSpPr>
            <p:cNvPr id="29302" name="AutoShape 2678"/>
            <p:cNvCxnSpPr>
              <a:cxnSpLocks noChangeShapeType="1"/>
            </p:cNvCxnSpPr>
            <p:nvPr/>
          </p:nvCxnSpPr>
          <p:spPr bwMode="auto">
            <a:xfrm rot="18900000" flipH="1">
              <a:off x="5059819" y="1764594"/>
              <a:ext cx="0" cy="277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03" name="AutoShape 2679"/>
            <p:cNvCxnSpPr>
              <a:cxnSpLocks noChangeShapeType="1"/>
            </p:cNvCxnSpPr>
            <p:nvPr/>
          </p:nvCxnSpPr>
          <p:spPr bwMode="auto">
            <a:xfrm rot="2700000">
              <a:off x="5018985" y="1875334"/>
              <a:ext cx="24914" cy="37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04" name="AutoShape 2680"/>
            <p:cNvCxnSpPr>
              <a:cxnSpLocks noChangeShapeType="1"/>
            </p:cNvCxnSpPr>
            <p:nvPr/>
          </p:nvCxnSpPr>
          <p:spPr bwMode="auto">
            <a:xfrm rot="2700000">
              <a:off x="5037672" y="1896096"/>
              <a:ext cx="25607" cy="37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05" name="AutoShape 2681"/>
            <p:cNvCxnSpPr>
              <a:cxnSpLocks noChangeShapeType="1"/>
            </p:cNvCxnSpPr>
            <p:nvPr/>
          </p:nvCxnSpPr>
          <p:spPr bwMode="auto">
            <a:xfrm rot="18900000" flipH="1">
              <a:off x="5136645" y="2010981"/>
              <a:ext cx="283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06" name="AutoShape 2682"/>
            <p:cNvCxnSpPr>
              <a:cxnSpLocks noChangeShapeType="1"/>
            </p:cNvCxnSpPr>
            <p:nvPr/>
          </p:nvCxnSpPr>
          <p:spPr bwMode="auto">
            <a:xfrm rot="18900000" flipH="1">
              <a:off x="4934546" y="1810973"/>
              <a:ext cx="283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07" name="AutoShape 2683"/>
            <p:cNvCxnSpPr>
              <a:cxnSpLocks noChangeShapeType="1"/>
            </p:cNvCxnSpPr>
            <p:nvPr/>
          </p:nvCxnSpPr>
          <p:spPr bwMode="auto">
            <a:xfrm rot="18900000" flipH="1">
              <a:off x="5038363" y="1776359"/>
              <a:ext cx="0" cy="2899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08" name="AutoShape 2684"/>
            <p:cNvCxnSpPr>
              <a:cxnSpLocks noChangeShapeType="1"/>
            </p:cNvCxnSpPr>
            <p:nvPr/>
          </p:nvCxnSpPr>
          <p:spPr bwMode="auto">
            <a:xfrm rot="18900000">
              <a:off x="7555606" y="2569479"/>
              <a:ext cx="0" cy="2906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309" name="Rectangle 2685"/>
            <p:cNvSpPr>
              <a:spLocks noChangeArrowheads="1"/>
            </p:cNvSpPr>
            <p:nvPr/>
          </p:nvSpPr>
          <p:spPr bwMode="auto">
            <a:xfrm rot="18900000" flipV="1">
              <a:off x="5749178" y="1016472"/>
              <a:ext cx="171633" cy="2027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grpSp>
          <p:nvGrpSpPr>
            <p:cNvPr id="29310" name="Group 2686"/>
            <p:cNvGrpSpPr>
              <a:grpSpLocks/>
            </p:cNvGrpSpPr>
            <p:nvPr/>
          </p:nvGrpSpPr>
          <p:grpSpPr bwMode="auto">
            <a:xfrm rot="18900000" flipV="1">
              <a:off x="5722186" y="973559"/>
              <a:ext cx="209697" cy="310070"/>
              <a:chOff x="4093" y="9717"/>
              <a:chExt cx="586" cy="866"/>
            </a:xfrm>
          </p:grpSpPr>
          <p:sp>
            <p:nvSpPr>
              <p:cNvPr id="29311" name="Arc 2687"/>
              <p:cNvSpPr>
                <a:spLocks/>
              </p:cNvSpPr>
              <p:nvPr/>
            </p:nvSpPr>
            <p:spPr bwMode="auto">
              <a:xfrm rot="2730090">
                <a:off x="4098" y="9888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312" name="Arc 2688"/>
              <p:cNvSpPr>
                <a:spLocks/>
              </p:cNvSpPr>
              <p:nvPr/>
            </p:nvSpPr>
            <p:spPr bwMode="auto">
              <a:xfrm rot="2700000">
                <a:off x="4452" y="9741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313" name="Arc 2689"/>
              <p:cNvSpPr>
                <a:spLocks/>
              </p:cNvSpPr>
              <p:nvPr/>
            </p:nvSpPr>
            <p:spPr bwMode="auto">
              <a:xfrm rot="2700000">
                <a:off x="4457" y="10408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cxnSp>
            <p:nvCxnSpPr>
              <p:cNvPr id="29314" name="AutoShape 2690"/>
              <p:cNvCxnSpPr>
                <a:cxnSpLocks noChangeShapeType="1"/>
              </p:cNvCxnSpPr>
              <p:nvPr/>
            </p:nvCxnSpPr>
            <p:spPr bwMode="auto">
              <a:xfrm>
                <a:off x="4591" y="9809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315" name="AutoShape 2691"/>
              <p:cNvCxnSpPr>
                <a:cxnSpLocks noChangeShapeType="1"/>
              </p:cNvCxnSpPr>
              <p:nvPr/>
            </p:nvCxnSpPr>
            <p:spPr bwMode="auto">
              <a:xfrm>
                <a:off x="4242" y="971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316" name="AutoShape 2692"/>
              <p:cNvCxnSpPr>
                <a:cxnSpLocks noChangeShapeType="1"/>
              </p:cNvCxnSpPr>
              <p:nvPr/>
            </p:nvCxnSpPr>
            <p:spPr bwMode="auto">
              <a:xfrm>
                <a:off x="4238" y="992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317" name="AutoShape 2693"/>
              <p:cNvCxnSpPr>
                <a:cxnSpLocks noChangeShapeType="1"/>
              </p:cNvCxnSpPr>
              <p:nvPr/>
            </p:nvCxnSpPr>
            <p:spPr bwMode="auto">
              <a:xfrm>
                <a:off x="4242" y="10387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318" name="AutoShape 2694"/>
              <p:cNvCxnSpPr>
                <a:cxnSpLocks noChangeShapeType="1"/>
              </p:cNvCxnSpPr>
              <p:nvPr/>
            </p:nvCxnSpPr>
            <p:spPr bwMode="auto">
              <a:xfrm>
                <a:off x="4237" y="10583"/>
                <a:ext cx="29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319" name="AutoShape 2695"/>
              <p:cNvCxnSpPr>
                <a:cxnSpLocks noChangeShapeType="1"/>
              </p:cNvCxnSpPr>
              <p:nvPr/>
            </p:nvCxnSpPr>
            <p:spPr bwMode="auto">
              <a:xfrm>
                <a:off x="4186" y="9821"/>
                <a:ext cx="0" cy="69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320" name="Arc 2696"/>
              <p:cNvSpPr>
                <a:spLocks/>
              </p:cNvSpPr>
              <p:nvPr/>
            </p:nvSpPr>
            <p:spPr bwMode="auto">
              <a:xfrm rot="18869910" flipH="1">
                <a:off x="4120" y="9883"/>
                <a:ext cx="554" cy="564"/>
              </a:xfrm>
              <a:custGeom>
                <a:avLst/>
                <a:gdLst>
                  <a:gd name="G0" fmla="+- 0 0 0"/>
                  <a:gd name="G1" fmla="+- 20179 0 0"/>
                  <a:gd name="G2" fmla="+- 21600 0 0"/>
                  <a:gd name="T0" fmla="*/ 7705 w 19801"/>
                  <a:gd name="T1" fmla="*/ 0 h 20179"/>
                  <a:gd name="T2" fmla="*/ 19801 w 19801"/>
                  <a:gd name="T3" fmla="*/ 11549 h 20179"/>
                  <a:gd name="T4" fmla="*/ 0 w 19801"/>
                  <a:gd name="T5" fmla="*/ 20179 h 20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01" h="20179" fill="none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</a:path>
                  <a:path w="19801" h="20179" stroke="0" extrusionOk="0">
                    <a:moveTo>
                      <a:pt x="7705" y="-1"/>
                    </a:moveTo>
                    <a:cubicBezTo>
                      <a:pt x="13124" y="2069"/>
                      <a:pt x="17483" y="6231"/>
                      <a:pt x="19801" y="11548"/>
                    </a:cubicBezTo>
                    <a:lnTo>
                      <a:pt x="0" y="2017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321" name="Arc 2697"/>
              <p:cNvSpPr>
                <a:spLocks/>
              </p:cNvSpPr>
              <p:nvPr/>
            </p:nvSpPr>
            <p:spPr bwMode="auto">
              <a:xfrm rot="18900000" flipH="1">
                <a:off x="4165" y="10412"/>
                <a:ext cx="152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29322" name="Arc 2698"/>
              <p:cNvSpPr>
                <a:spLocks/>
              </p:cNvSpPr>
              <p:nvPr/>
            </p:nvSpPr>
            <p:spPr bwMode="auto">
              <a:xfrm rot="18900000" flipH="1">
                <a:off x="4169" y="9746"/>
                <a:ext cx="154" cy="146"/>
              </a:xfrm>
              <a:custGeom>
                <a:avLst/>
                <a:gdLst>
                  <a:gd name="G0" fmla="+- 5378 0 0"/>
                  <a:gd name="G1" fmla="+- 21600 0 0"/>
                  <a:gd name="G2" fmla="+- 21600 0 0"/>
                  <a:gd name="T0" fmla="*/ 0 w 26978"/>
                  <a:gd name="T1" fmla="*/ 680 h 25668"/>
                  <a:gd name="T2" fmla="*/ 26592 w 26978"/>
                  <a:gd name="T3" fmla="*/ 25668 h 25668"/>
                  <a:gd name="T4" fmla="*/ 5378 w 26978"/>
                  <a:gd name="T5" fmla="*/ 21600 h 25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78" h="25668" fill="none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</a:path>
                  <a:path w="26978" h="25668" stroke="0" extrusionOk="0">
                    <a:moveTo>
                      <a:pt x="0" y="680"/>
                    </a:moveTo>
                    <a:cubicBezTo>
                      <a:pt x="1757" y="228"/>
                      <a:pt x="3563" y="-1"/>
                      <a:pt x="5378" y="0"/>
                    </a:cubicBezTo>
                    <a:cubicBezTo>
                      <a:pt x="17307" y="0"/>
                      <a:pt x="26978" y="9670"/>
                      <a:pt x="26978" y="21600"/>
                    </a:cubicBezTo>
                    <a:cubicBezTo>
                      <a:pt x="26978" y="22965"/>
                      <a:pt x="26848" y="24327"/>
                      <a:pt x="26591" y="25667"/>
                    </a:cubicBezTo>
                    <a:lnTo>
                      <a:pt x="5378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</p:grpSp>
        <p:cxnSp>
          <p:nvCxnSpPr>
            <p:cNvPr id="29323" name="AutoShape 2699"/>
            <p:cNvCxnSpPr>
              <a:cxnSpLocks noChangeShapeType="1"/>
            </p:cNvCxnSpPr>
            <p:nvPr/>
          </p:nvCxnSpPr>
          <p:spPr bwMode="auto">
            <a:xfrm rot="18900000" flipV="1">
              <a:off x="5877213" y="936881"/>
              <a:ext cx="0" cy="2782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24" name="AutoShape 2700"/>
            <p:cNvCxnSpPr>
              <a:cxnSpLocks noChangeShapeType="1"/>
            </p:cNvCxnSpPr>
            <p:nvPr/>
          </p:nvCxnSpPr>
          <p:spPr bwMode="auto">
            <a:xfrm rot="1800000" flipH="1" flipV="1">
              <a:off x="5897977" y="1066308"/>
              <a:ext cx="24916" cy="380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25" name="AutoShape 2701"/>
            <p:cNvCxnSpPr>
              <a:cxnSpLocks noChangeShapeType="1"/>
            </p:cNvCxnSpPr>
            <p:nvPr/>
          </p:nvCxnSpPr>
          <p:spPr bwMode="auto">
            <a:xfrm rot="1800000" flipH="1" flipV="1">
              <a:off x="5870292" y="1044854"/>
              <a:ext cx="25608" cy="380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26" name="AutoShape 2702"/>
            <p:cNvCxnSpPr>
              <a:cxnSpLocks noChangeShapeType="1"/>
            </p:cNvCxnSpPr>
            <p:nvPr/>
          </p:nvCxnSpPr>
          <p:spPr bwMode="auto">
            <a:xfrm rot="18900000" flipV="1">
              <a:off x="5771320" y="968035"/>
              <a:ext cx="283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27" name="AutoShape 2703"/>
            <p:cNvCxnSpPr>
              <a:cxnSpLocks noChangeShapeType="1"/>
            </p:cNvCxnSpPr>
            <p:nvPr/>
          </p:nvCxnSpPr>
          <p:spPr bwMode="auto">
            <a:xfrm rot="18900000" flipV="1">
              <a:off x="5974111" y="1168042"/>
              <a:ext cx="283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28" name="AutoShape 2704"/>
            <p:cNvCxnSpPr>
              <a:cxnSpLocks noChangeShapeType="1"/>
            </p:cNvCxnSpPr>
            <p:nvPr/>
          </p:nvCxnSpPr>
          <p:spPr bwMode="auto">
            <a:xfrm rot="18900000" flipV="1">
              <a:off x="5898669" y="912658"/>
              <a:ext cx="0" cy="29069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29" name="AutoShape 2705"/>
            <p:cNvCxnSpPr>
              <a:cxnSpLocks noChangeShapeType="1"/>
            </p:cNvCxnSpPr>
            <p:nvPr/>
          </p:nvCxnSpPr>
          <p:spPr bwMode="auto">
            <a:xfrm>
              <a:off x="6012869" y="1733462"/>
              <a:ext cx="137732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30" name="AutoShape 2706"/>
            <p:cNvCxnSpPr>
              <a:cxnSpLocks noChangeShapeType="1"/>
            </p:cNvCxnSpPr>
            <p:nvPr/>
          </p:nvCxnSpPr>
          <p:spPr bwMode="auto">
            <a:xfrm>
              <a:off x="6037785" y="1759068"/>
              <a:ext cx="9482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31" name="AutoShape 2707"/>
            <p:cNvCxnSpPr>
              <a:cxnSpLocks noChangeShapeType="1"/>
            </p:cNvCxnSpPr>
            <p:nvPr/>
          </p:nvCxnSpPr>
          <p:spPr bwMode="auto">
            <a:xfrm>
              <a:off x="6172057" y="1567365"/>
              <a:ext cx="14603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32" name="AutoShape 2708"/>
            <p:cNvCxnSpPr>
              <a:cxnSpLocks noChangeShapeType="1"/>
            </p:cNvCxnSpPr>
            <p:nvPr/>
          </p:nvCxnSpPr>
          <p:spPr bwMode="auto">
            <a:xfrm>
              <a:off x="6156830" y="1592972"/>
              <a:ext cx="137732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33" name="AutoShape 2709"/>
            <p:cNvCxnSpPr>
              <a:cxnSpLocks noChangeShapeType="1"/>
            </p:cNvCxnSpPr>
            <p:nvPr/>
          </p:nvCxnSpPr>
          <p:spPr bwMode="auto">
            <a:xfrm>
              <a:off x="6132606" y="1615118"/>
              <a:ext cx="13496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34" name="AutoShape 2710"/>
            <p:cNvCxnSpPr>
              <a:cxnSpLocks noChangeShapeType="1"/>
            </p:cNvCxnSpPr>
            <p:nvPr/>
          </p:nvCxnSpPr>
          <p:spPr bwMode="auto">
            <a:xfrm>
              <a:off x="6246806" y="1471168"/>
              <a:ext cx="5052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335" name="Arc 2711"/>
            <p:cNvSpPr>
              <a:spLocks/>
            </p:cNvSpPr>
            <p:nvPr/>
          </p:nvSpPr>
          <p:spPr bwMode="auto">
            <a:xfrm rot="5400000" flipH="1">
              <a:off x="4618943" y="1973606"/>
              <a:ext cx="123880" cy="69904"/>
            </a:xfrm>
            <a:custGeom>
              <a:avLst/>
              <a:gdLst>
                <a:gd name="G0" fmla="+- 17084 0 0"/>
                <a:gd name="G1" fmla="+- 21600 0 0"/>
                <a:gd name="G2" fmla="+- 21600 0 0"/>
                <a:gd name="T0" fmla="*/ 0 w 35092"/>
                <a:gd name="T1" fmla="*/ 8383 h 21600"/>
                <a:gd name="T2" fmla="*/ 35092 w 35092"/>
                <a:gd name="T3" fmla="*/ 9672 h 21600"/>
                <a:gd name="T4" fmla="*/ 17084 w 350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092" h="21600" fill="none" extrusionOk="0">
                  <a:moveTo>
                    <a:pt x="-1" y="8382"/>
                  </a:moveTo>
                  <a:cubicBezTo>
                    <a:pt x="4090" y="3095"/>
                    <a:pt x="10398" y="-1"/>
                    <a:pt x="17084" y="0"/>
                  </a:cubicBezTo>
                  <a:cubicBezTo>
                    <a:pt x="24328" y="0"/>
                    <a:pt x="31091" y="3632"/>
                    <a:pt x="35091" y="9672"/>
                  </a:cubicBezTo>
                </a:path>
                <a:path w="35092" h="21600" stroke="0" extrusionOk="0">
                  <a:moveTo>
                    <a:pt x="-1" y="8382"/>
                  </a:moveTo>
                  <a:cubicBezTo>
                    <a:pt x="4090" y="3095"/>
                    <a:pt x="10398" y="-1"/>
                    <a:pt x="17084" y="0"/>
                  </a:cubicBezTo>
                  <a:cubicBezTo>
                    <a:pt x="24328" y="0"/>
                    <a:pt x="31091" y="3632"/>
                    <a:pt x="35091" y="9672"/>
                  </a:cubicBezTo>
                  <a:lnTo>
                    <a:pt x="17084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9336" name="AutoShape 2712"/>
            <p:cNvCxnSpPr>
              <a:cxnSpLocks noChangeShapeType="1"/>
            </p:cNvCxnSpPr>
            <p:nvPr/>
          </p:nvCxnSpPr>
          <p:spPr bwMode="auto">
            <a:xfrm flipH="1" flipV="1">
              <a:off x="4481206" y="1743151"/>
              <a:ext cx="216634" cy="21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37" name="AutoShape 2713"/>
            <p:cNvCxnSpPr>
              <a:cxnSpLocks noChangeShapeType="1"/>
            </p:cNvCxnSpPr>
            <p:nvPr/>
          </p:nvCxnSpPr>
          <p:spPr bwMode="auto">
            <a:xfrm flipV="1">
              <a:off x="4562876" y="1713392"/>
              <a:ext cx="186873" cy="1868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9338" name="AutoShape 2714"/>
            <p:cNvCxnSpPr>
              <a:cxnSpLocks noChangeShapeType="1"/>
            </p:cNvCxnSpPr>
            <p:nvPr/>
          </p:nvCxnSpPr>
          <p:spPr bwMode="auto">
            <a:xfrm flipH="1">
              <a:off x="4535884" y="1664255"/>
              <a:ext cx="125966" cy="12595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39" name="AutoShape 2715"/>
            <p:cNvCxnSpPr>
              <a:cxnSpLocks noChangeShapeType="1"/>
            </p:cNvCxnSpPr>
            <p:nvPr/>
          </p:nvCxnSpPr>
          <p:spPr bwMode="auto">
            <a:xfrm flipH="1">
              <a:off x="4664618" y="1801284"/>
              <a:ext cx="130119" cy="13010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40" name="AutoShape 2716"/>
            <p:cNvCxnSpPr>
              <a:cxnSpLocks noChangeShapeType="1"/>
            </p:cNvCxnSpPr>
            <p:nvPr/>
          </p:nvCxnSpPr>
          <p:spPr bwMode="auto">
            <a:xfrm flipH="1" flipV="1">
              <a:off x="4605096" y="1615810"/>
              <a:ext cx="508017" cy="50797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41" name="AutoShape 2717"/>
            <p:cNvCxnSpPr>
              <a:cxnSpLocks noChangeShapeType="1"/>
            </p:cNvCxnSpPr>
            <p:nvPr/>
          </p:nvCxnSpPr>
          <p:spPr bwMode="auto">
            <a:xfrm flipV="1">
              <a:off x="4571182" y="2072575"/>
              <a:ext cx="117661" cy="11765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42" name="AutoShape 2718"/>
            <p:cNvCxnSpPr>
              <a:cxnSpLocks noChangeShapeType="1"/>
            </p:cNvCxnSpPr>
            <p:nvPr/>
          </p:nvCxnSpPr>
          <p:spPr bwMode="auto">
            <a:xfrm flipH="1">
              <a:off x="4479822" y="1617194"/>
              <a:ext cx="131503" cy="1314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43" name="AutoShape 2719"/>
            <p:cNvCxnSpPr>
              <a:cxnSpLocks noChangeShapeType="1"/>
            </p:cNvCxnSpPr>
            <p:nvPr/>
          </p:nvCxnSpPr>
          <p:spPr bwMode="auto">
            <a:xfrm flipH="1">
              <a:off x="4872946" y="1819278"/>
              <a:ext cx="68520" cy="6851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44" name="AutoShape 2720"/>
            <p:cNvCxnSpPr>
              <a:cxnSpLocks noChangeShapeType="1"/>
            </p:cNvCxnSpPr>
            <p:nvPr/>
          </p:nvCxnSpPr>
          <p:spPr bwMode="auto">
            <a:xfrm rot="18900000" flipH="1">
              <a:off x="5050131" y="2037278"/>
              <a:ext cx="41524" cy="4221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45" name="AutoShape 2721"/>
            <p:cNvCxnSpPr>
              <a:cxnSpLocks noChangeShapeType="1"/>
            </p:cNvCxnSpPr>
            <p:nvPr/>
          </p:nvCxnSpPr>
          <p:spPr bwMode="auto">
            <a:xfrm flipH="1">
              <a:off x="4701992" y="1806129"/>
              <a:ext cx="92744" cy="1619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46" name="AutoShape 2722"/>
            <p:cNvCxnSpPr>
              <a:cxnSpLocks noChangeShapeType="1"/>
            </p:cNvCxnSpPr>
            <p:nvPr/>
          </p:nvCxnSpPr>
          <p:spPr bwMode="auto">
            <a:xfrm flipH="1">
              <a:off x="4589869" y="1644185"/>
              <a:ext cx="51217" cy="892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47" name="AutoShape 2723"/>
            <p:cNvCxnSpPr>
              <a:cxnSpLocks noChangeShapeType="1"/>
            </p:cNvCxnSpPr>
            <p:nvPr/>
          </p:nvCxnSpPr>
          <p:spPr bwMode="auto">
            <a:xfrm flipH="1">
              <a:off x="4500585" y="1674636"/>
              <a:ext cx="51217" cy="892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48" name="AutoShape 2724"/>
            <p:cNvCxnSpPr>
              <a:cxnSpLocks noChangeShapeType="1"/>
            </p:cNvCxnSpPr>
            <p:nvPr/>
          </p:nvCxnSpPr>
          <p:spPr bwMode="auto">
            <a:xfrm>
              <a:off x="4571182" y="2568787"/>
              <a:ext cx="428423" cy="105332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9349" name="AutoShape 2725"/>
            <p:cNvCxnSpPr>
              <a:cxnSpLocks noChangeShapeType="1"/>
            </p:cNvCxnSpPr>
            <p:nvPr/>
          </p:nvCxnSpPr>
          <p:spPr bwMode="auto">
            <a:xfrm flipH="1" flipV="1">
              <a:off x="6486972" y="3499618"/>
              <a:ext cx="508017" cy="50797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50" name="AutoShape 2726"/>
            <p:cNvCxnSpPr>
              <a:cxnSpLocks noChangeShapeType="1"/>
            </p:cNvCxnSpPr>
            <p:nvPr/>
          </p:nvCxnSpPr>
          <p:spPr bwMode="auto">
            <a:xfrm flipH="1" flipV="1">
              <a:off x="6657925" y="3918319"/>
              <a:ext cx="216634" cy="21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351" name="Arc 2727"/>
            <p:cNvSpPr>
              <a:spLocks/>
            </p:cNvSpPr>
            <p:nvPr/>
          </p:nvSpPr>
          <p:spPr bwMode="auto">
            <a:xfrm flipH="1">
              <a:off x="6538881" y="3894789"/>
              <a:ext cx="123890" cy="69899"/>
            </a:xfrm>
            <a:custGeom>
              <a:avLst/>
              <a:gdLst>
                <a:gd name="G0" fmla="+- 17084 0 0"/>
                <a:gd name="G1" fmla="+- 21600 0 0"/>
                <a:gd name="G2" fmla="+- 21600 0 0"/>
                <a:gd name="T0" fmla="*/ 0 w 35092"/>
                <a:gd name="T1" fmla="*/ 8383 h 21600"/>
                <a:gd name="T2" fmla="*/ 35092 w 35092"/>
                <a:gd name="T3" fmla="*/ 9672 h 21600"/>
                <a:gd name="T4" fmla="*/ 17084 w 350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092" h="21600" fill="none" extrusionOk="0">
                  <a:moveTo>
                    <a:pt x="-1" y="8382"/>
                  </a:moveTo>
                  <a:cubicBezTo>
                    <a:pt x="4090" y="3095"/>
                    <a:pt x="10398" y="-1"/>
                    <a:pt x="17084" y="0"/>
                  </a:cubicBezTo>
                  <a:cubicBezTo>
                    <a:pt x="24328" y="0"/>
                    <a:pt x="31091" y="3632"/>
                    <a:pt x="35091" y="9672"/>
                  </a:cubicBezTo>
                </a:path>
                <a:path w="35092" h="21600" stroke="0" extrusionOk="0">
                  <a:moveTo>
                    <a:pt x="-1" y="8382"/>
                  </a:moveTo>
                  <a:cubicBezTo>
                    <a:pt x="4090" y="3095"/>
                    <a:pt x="10398" y="-1"/>
                    <a:pt x="17084" y="0"/>
                  </a:cubicBezTo>
                  <a:cubicBezTo>
                    <a:pt x="24328" y="0"/>
                    <a:pt x="31091" y="3632"/>
                    <a:pt x="35091" y="9672"/>
                  </a:cubicBezTo>
                  <a:lnTo>
                    <a:pt x="17084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400"/>
            </a:p>
          </p:txBody>
        </p:sp>
        <p:cxnSp>
          <p:nvCxnSpPr>
            <p:cNvPr id="29352" name="AutoShape 2728"/>
            <p:cNvCxnSpPr>
              <a:cxnSpLocks noChangeShapeType="1"/>
            </p:cNvCxnSpPr>
            <p:nvPr/>
          </p:nvCxnSpPr>
          <p:spPr bwMode="auto">
            <a:xfrm flipH="1">
              <a:off x="6867638" y="4003444"/>
              <a:ext cx="131503" cy="1314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53" name="AutoShape 2729"/>
            <p:cNvCxnSpPr>
              <a:cxnSpLocks noChangeShapeType="1"/>
            </p:cNvCxnSpPr>
            <p:nvPr/>
          </p:nvCxnSpPr>
          <p:spPr bwMode="auto">
            <a:xfrm flipH="1">
              <a:off x="6428141" y="3922472"/>
              <a:ext cx="114892" cy="11488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54" name="AutoShape 2730"/>
            <p:cNvCxnSpPr>
              <a:cxnSpLocks noChangeShapeType="1"/>
            </p:cNvCxnSpPr>
            <p:nvPr/>
          </p:nvCxnSpPr>
          <p:spPr bwMode="auto">
            <a:xfrm flipH="1">
              <a:off x="6695992" y="3833195"/>
              <a:ext cx="131503" cy="1314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55" name="AutoShape 2731"/>
            <p:cNvCxnSpPr>
              <a:cxnSpLocks noChangeShapeType="1"/>
            </p:cNvCxnSpPr>
            <p:nvPr/>
          </p:nvCxnSpPr>
          <p:spPr bwMode="auto">
            <a:xfrm flipH="1">
              <a:off x="6820574" y="3955691"/>
              <a:ext cx="131503" cy="1314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56" name="AutoShape 2732"/>
            <p:cNvCxnSpPr>
              <a:cxnSpLocks noChangeShapeType="1"/>
            </p:cNvCxnSpPr>
            <p:nvPr/>
          </p:nvCxnSpPr>
          <p:spPr bwMode="auto">
            <a:xfrm flipV="1">
              <a:off x="6737519" y="3860878"/>
              <a:ext cx="186873" cy="1868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9357" name="AutoShape 2733"/>
            <p:cNvCxnSpPr>
              <a:cxnSpLocks noChangeShapeType="1"/>
            </p:cNvCxnSpPr>
            <p:nvPr/>
          </p:nvCxnSpPr>
          <p:spPr bwMode="auto">
            <a:xfrm flipH="1">
              <a:off x="6650312" y="3750147"/>
              <a:ext cx="85823" cy="1481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58" name="AutoShape 2734"/>
            <p:cNvCxnSpPr>
              <a:cxnSpLocks noChangeShapeType="1"/>
            </p:cNvCxnSpPr>
            <p:nvPr/>
          </p:nvCxnSpPr>
          <p:spPr bwMode="auto">
            <a:xfrm flipH="1">
              <a:off x="6700145" y="3798592"/>
              <a:ext cx="85823" cy="1481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59" name="AutoShape 2735"/>
            <p:cNvCxnSpPr>
              <a:cxnSpLocks noChangeShapeType="1"/>
            </p:cNvCxnSpPr>
            <p:nvPr/>
          </p:nvCxnSpPr>
          <p:spPr bwMode="auto">
            <a:xfrm flipH="1">
              <a:off x="6845490" y="3995831"/>
              <a:ext cx="63675" cy="1100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60" name="AutoShape 2736"/>
            <p:cNvCxnSpPr>
              <a:cxnSpLocks noChangeShapeType="1"/>
            </p:cNvCxnSpPr>
            <p:nvPr/>
          </p:nvCxnSpPr>
          <p:spPr bwMode="auto">
            <a:xfrm flipH="1">
              <a:off x="6936850" y="3993755"/>
              <a:ext cx="39451" cy="678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61" name="AutoShape 2737"/>
            <p:cNvCxnSpPr>
              <a:cxnSpLocks noChangeShapeType="1"/>
            </p:cNvCxnSpPr>
            <p:nvPr/>
          </p:nvCxnSpPr>
          <p:spPr bwMode="auto">
            <a:xfrm flipH="1">
              <a:off x="4035480" y="1822046"/>
              <a:ext cx="514938" cy="48790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362" name="AutoShape 2738"/>
            <p:cNvCxnSpPr>
              <a:cxnSpLocks noChangeShapeType="1"/>
            </p:cNvCxnSpPr>
            <p:nvPr/>
          </p:nvCxnSpPr>
          <p:spPr bwMode="auto">
            <a:xfrm flipH="1">
              <a:off x="5895208" y="4061577"/>
              <a:ext cx="899757" cy="47406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740" name="pole tekstowe 2739"/>
          <p:cNvSpPr txBox="1"/>
          <p:nvPr/>
        </p:nvSpPr>
        <p:spPr>
          <a:xfrm>
            <a:off x="1464577" y="6304894"/>
            <a:ext cx="313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Przekładnia pośrednia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62</a:t>
            </a:fld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59925" y="-142457"/>
            <a:ext cx="8666063" cy="7039644"/>
            <a:chOff x="59925" y="-142457"/>
            <a:chExt cx="8666063" cy="7039644"/>
          </a:xfrm>
        </p:grpSpPr>
        <p:sp>
          <p:nvSpPr>
            <p:cNvPr id="3" name="pole tekstowe 2"/>
            <p:cNvSpPr txBox="1"/>
            <p:nvPr/>
          </p:nvSpPr>
          <p:spPr>
            <a:xfrm>
              <a:off x="1882588" y="2541494"/>
              <a:ext cx="2528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Rys. 233</a:t>
              </a:r>
              <a:endParaRPr lang="pl-PL" dirty="0"/>
            </a:p>
          </p:txBody>
        </p:sp>
        <p:pic>
          <p:nvPicPr>
            <p:cNvPr id="26626" name="Picture 2" descr="C:\Users\Tadeusz\Desktop\rys. b.TIF"/>
            <p:cNvPicPr>
              <a:picLocks noChangeAspect="1" noChangeArrowheads="1"/>
            </p:cNvPicPr>
            <p:nvPr/>
          </p:nvPicPr>
          <p:blipFill>
            <a:blip r:embed="rId2" cstate="print"/>
            <a:srcRect l="702"/>
            <a:stretch>
              <a:fillRect/>
            </a:stretch>
          </p:blipFill>
          <p:spPr bwMode="auto">
            <a:xfrm rot="5340000" flipH="1">
              <a:off x="424639" y="-507171"/>
              <a:ext cx="6934110" cy="7663538"/>
            </a:xfrm>
            <a:prstGeom prst="rect">
              <a:avLst/>
            </a:prstGeom>
            <a:noFill/>
          </p:spPr>
        </p:pic>
        <p:sp>
          <p:nvSpPr>
            <p:cNvPr id="5" name="Prostokąt 4"/>
            <p:cNvSpPr/>
            <p:nvPr/>
          </p:nvSpPr>
          <p:spPr>
            <a:xfrm>
              <a:off x="4271554" y="4963884"/>
              <a:ext cx="3500846" cy="19333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6152610" y="2730138"/>
              <a:ext cx="1502224" cy="6531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wałek śmigła ogonowego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4776656" y="2699656"/>
              <a:ext cx="1271446" cy="9187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cięgło do sterowania skokiem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4206240" y="3043644"/>
              <a:ext cx="561703" cy="431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3635830" y="5934895"/>
              <a:ext cx="1772192" cy="4789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wałek pośredni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547411" y="4239668"/>
              <a:ext cx="4178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Przekładnia śmigła ogonowego</a:t>
              </a:r>
              <a:endParaRPr lang="pl-PL" dirty="0"/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483326" y="2076994"/>
              <a:ext cx="391885" cy="1254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178526" y="2569028"/>
              <a:ext cx="391885" cy="1254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169820" y="2808517"/>
              <a:ext cx="1345472" cy="1319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mechanizm śrubowy do sterowania skokiem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718464" y="6021982"/>
              <a:ext cx="1772192" cy="7184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pierścień uszczelniający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Łącznik prosty 17"/>
            <p:cNvCxnSpPr/>
            <p:nvPr/>
          </p:nvCxnSpPr>
          <p:spPr>
            <a:xfrm rot="5400000">
              <a:off x="1730830" y="5283923"/>
              <a:ext cx="992778" cy="6139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a 31"/>
          <p:cNvGrpSpPr/>
          <p:nvPr/>
        </p:nvGrpSpPr>
        <p:grpSpPr>
          <a:xfrm>
            <a:off x="367297" y="0"/>
            <a:ext cx="8589466" cy="6858000"/>
            <a:chOff x="367297" y="0"/>
            <a:chExt cx="8589466" cy="6858000"/>
          </a:xfrm>
        </p:grpSpPr>
        <p:sp>
          <p:nvSpPr>
            <p:cNvPr id="3" name="pole tekstowe 2"/>
            <p:cNvSpPr txBox="1"/>
            <p:nvPr/>
          </p:nvSpPr>
          <p:spPr>
            <a:xfrm>
              <a:off x="367297" y="791071"/>
              <a:ext cx="1761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Przekładnia główna</a:t>
              </a:r>
              <a:endParaRPr lang="pl-PL" dirty="0"/>
            </a:p>
          </p:txBody>
        </p:sp>
        <p:pic>
          <p:nvPicPr>
            <p:cNvPr id="27650" name="Picture 2" descr="C:\Users\Tadeusz\Desktop\rys. a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1176" y="0"/>
              <a:ext cx="4861648" cy="6858000"/>
            </a:xfrm>
            <a:prstGeom prst="rect">
              <a:avLst/>
            </a:prstGeom>
            <a:noFill/>
          </p:spPr>
        </p:pic>
        <p:sp>
          <p:nvSpPr>
            <p:cNvPr id="5" name="Text Box 35"/>
            <p:cNvSpPr txBox="1">
              <a:spLocks noChangeArrowheads="1"/>
            </p:cNvSpPr>
            <p:nvPr/>
          </p:nvSpPr>
          <p:spPr bwMode="auto">
            <a:xfrm>
              <a:off x="2394857" y="2447112"/>
              <a:ext cx="1772192" cy="6487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 wirnika nośnego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>
              <a:off x="3187338" y="3540043"/>
              <a:ext cx="653145" cy="444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883922" y="4280267"/>
              <a:ext cx="1593669" cy="9579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 napędzający (od silnika)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6927673" y="3505200"/>
              <a:ext cx="1593669" cy="7010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przekładnia planetarna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Łącznik prosty 9"/>
            <p:cNvCxnSpPr/>
            <p:nvPr/>
          </p:nvCxnSpPr>
          <p:spPr>
            <a:xfrm flipV="1">
              <a:off x="5159829" y="3722914"/>
              <a:ext cx="1005840" cy="54864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flipV="1">
              <a:off x="5956663" y="3683726"/>
              <a:ext cx="313508" cy="16981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rostokąt 13"/>
            <p:cNvSpPr/>
            <p:nvPr/>
          </p:nvSpPr>
          <p:spPr>
            <a:xfrm>
              <a:off x="6126480" y="4310743"/>
              <a:ext cx="222069" cy="248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6962507" y="4297681"/>
              <a:ext cx="1593669" cy="7010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przekładnia kątowa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7184571" y="5146768"/>
              <a:ext cx="1772192" cy="11887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wałek wyjściowy do napędu śmigła ogonowego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6244046" y="6257109"/>
              <a:ext cx="248194" cy="444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9" name="Łącznik prosty 18"/>
            <p:cNvCxnSpPr/>
            <p:nvPr/>
          </p:nvCxnSpPr>
          <p:spPr>
            <a:xfrm rot="5400000" flipH="1" flipV="1">
              <a:off x="5597435" y="5205549"/>
              <a:ext cx="666205" cy="5747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rostokąt 20"/>
            <p:cNvSpPr/>
            <p:nvPr/>
          </p:nvSpPr>
          <p:spPr>
            <a:xfrm>
              <a:off x="6008914" y="4990011"/>
              <a:ext cx="391886" cy="418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3" name="Łącznik prosty 22"/>
            <p:cNvCxnSpPr/>
            <p:nvPr/>
          </p:nvCxnSpPr>
          <p:spPr>
            <a:xfrm rot="10800000">
              <a:off x="3696790" y="2769327"/>
              <a:ext cx="483325" cy="3004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trzałka w lewo 23"/>
            <p:cNvSpPr/>
            <p:nvPr/>
          </p:nvSpPr>
          <p:spPr>
            <a:xfrm rot="20688134">
              <a:off x="6400800" y="3670664"/>
              <a:ext cx="457200" cy="339634"/>
            </a:xfrm>
            <a:prstGeom prst="leftArrow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Strzałka w lewo 24"/>
            <p:cNvSpPr/>
            <p:nvPr/>
          </p:nvSpPr>
          <p:spPr>
            <a:xfrm rot="20187405">
              <a:off x="6146860" y="4580925"/>
              <a:ext cx="849238" cy="277870"/>
            </a:xfrm>
            <a:prstGeom prst="leftArrow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7" name="Łącznik prosty 26"/>
            <p:cNvCxnSpPr/>
            <p:nvPr/>
          </p:nvCxnSpPr>
          <p:spPr>
            <a:xfrm flipV="1">
              <a:off x="6792686" y="5434149"/>
              <a:ext cx="457200" cy="33963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rostokąt 27"/>
            <p:cNvSpPr/>
            <p:nvPr/>
          </p:nvSpPr>
          <p:spPr>
            <a:xfrm rot="2760000">
              <a:off x="2783415" y="4060186"/>
              <a:ext cx="431075" cy="120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0" name="Łącznik prosty 29"/>
            <p:cNvCxnSpPr/>
            <p:nvPr/>
          </p:nvCxnSpPr>
          <p:spPr>
            <a:xfrm rot="16200000" flipV="1">
              <a:off x="2246812" y="4754880"/>
              <a:ext cx="679269" cy="313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522513" y="261257"/>
            <a:ext cx="8287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Zawartość materiałów pomocniczych</a:t>
            </a:r>
          </a:p>
          <a:p>
            <a:endParaRPr lang="pl-PL" b="1" dirty="0" smtClean="0"/>
          </a:p>
          <a:p>
            <a:pPr marL="457200" indent="-457200">
              <a:buAutoNum type="arabicPeriod"/>
            </a:pPr>
            <a:r>
              <a:rPr lang="pl-PL" dirty="0" smtClean="0"/>
              <a:t>Zbiór wszystkich slajdów wykładowych</a:t>
            </a:r>
          </a:p>
          <a:p>
            <a:pPr marL="457200" indent="-457200">
              <a:buAutoNum type="arabicPeriod"/>
            </a:pPr>
            <a:r>
              <a:rPr lang="pl-PL" dirty="0" smtClean="0"/>
              <a:t>Przykładowe zadania do rozwiązania</a:t>
            </a:r>
          </a:p>
          <a:p>
            <a:pPr marL="457200" indent="-457200">
              <a:buAutoNum type="arabicPeriod"/>
            </a:pPr>
            <a:r>
              <a:rPr lang="pl-PL" dirty="0" smtClean="0"/>
              <a:t>Przykładowe tematy sprawdzające i egzaminacyjne</a:t>
            </a:r>
          </a:p>
          <a:p>
            <a:pPr marL="457200" indent="-457200">
              <a:buAutoNum type="arabicPeriod"/>
            </a:pPr>
            <a:r>
              <a:rPr lang="pl-PL" dirty="0" smtClean="0"/>
              <a:t>Wybrane zagadnienia probabilistyki </a:t>
            </a:r>
          </a:p>
          <a:p>
            <a:pPr marL="457200" indent="-457200"/>
            <a:r>
              <a:rPr lang="pl-PL" dirty="0" smtClean="0"/>
              <a:t>       (probabilistyka w pigułce)</a:t>
            </a:r>
          </a:p>
          <a:p>
            <a:pPr marL="457200" indent="-457200"/>
            <a:r>
              <a:rPr lang="pl-PL" dirty="0" smtClean="0"/>
              <a:t>5.    Probabilistyka dla inżynierów </a:t>
            </a:r>
          </a:p>
          <a:p>
            <a:pPr marL="457200" indent="-457200"/>
            <a:r>
              <a:rPr lang="pl-PL" dirty="0" smtClean="0"/>
              <a:t>6.    Inne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120" name="pole tekstowe 119"/>
          <p:cNvSpPr txBox="1"/>
          <p:nvPr/>
        </p:nvSpPr>
        <p:spPr>
          <a:xfrm flipH="1">
            <a:off x="591666" y="5791200"/>
            <a:ext cx="6441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n>
                  <a:solidFill>
                    <a:srgbClr val="7030A0"/>
                  </a:solidFill>
                </a:ln>
              </a:rPr>
              <a:t>Wyniki zaliczeń PKM III na kierunku </a:t>
            </a:r>
            <a:r>
              <a:rPr lang="pl-PL" sz="2000" dirty="0" err="1" smtClean="0">
                <a:ln>
                  <a:solidFill>
                    <a:srgbClr val="7030A0"/>
                  </a:solidFill>
                </a:ln>
              </a:rPr>
              <a:t>LiK</a:t>
            </a:r>
            <a:r>
              <a:rPr lang="pl-PL" sz="2000" dirty="0" smtClean="0">
                <a:ln>
                  <a:solidFill>
                    <a:srgbClr val="7030A0"/>
                  </a:solidFill>
                </a:ln>
              </a:rPr>
              <a:t> , 2017/2018</a:t>
            </a:r>
          </a:p>
          <a:p>
            <a:r>
              <a:rPr lang="pl-PL" sz="2000" i="1" dirty="0" smtClean="0">
                <a:ln>
                  <a:solidFill>
                    <a:srgbClr val="7030A0"/>
                  </a:solidFill>
                </a:ln>
              </a:rPr>
              <a:t>N = </a:t>
            </a:r>
            <a:r>
              <a:rPr lang="pl-PL" sz="2000" dirty="0" smtClean="0">
                <a:ln>
                  <a:solidFill>
                    <a:srgbClr val="7030A0"/>
                  </a:solidFill>
                </a:ln>
              </a:rPr>
              <a:t>92 </a:t>
            </a:r>
            <a:endParaRPr lang="pl-PL" sz="2000" dirty="0">
              <a:ln>
                <a:solidFill>
                  <a:srgbClr val="7030A0"/>
                </a:solidFill>
              </a:ln>
            </a:endParaRPr>
          </a:p>
        </p:txBody>
      </p:sp>
      <p:grpSp>
        <p:nvGrpSpPr>
          <p:cNvPr id="134" name="Grupa 133"/>
          <p:cNvGrpSpPr/>
          <p:nvPr/>
        </p:nvGrpSpPr>
        <p:grpSpPr>
          <a:xfrm>
            <a:off x="38100" y="0"/>
            <a:ext cx="8989355" cy="5412463"/>
            <a:chOff x="38100" y="0"/>
            <a:chExt cx="8989355" cy="5412463"/>
          </a:xfrm>
        </p:grpSpPr>
        <p:grpSp>
          <p:nvGrpSpPr>
            <p:cNvPr id="133" name="Grupa 132"/>
            <p:cNvGrpSpPr/>
            <p:nvPr/>
          </p:nvGrpSpPr>
          <p:grpSpPr>
            <a:xfrm>
              <a:off x="38100" y="0"/>
              <a:ext cx="8210551" cy="5412463"/>
              <a:chOff x="38100" y="0"/>
              <a:chExt cx="8210551" cy="5412463"/>
            </a:xfrm>
          </p:grpSpPr>
          <p:cxnSp>
            <p:nvCxnSpPr>
              <p:cNvPr id="77" name="Łącznik prosty 76"/>
              <p:cNvCxnSpPr/>
              <p:nvPr/>
            </p:nvCxnSpPr>
            <p:spPr>
              <a:xfrm>
                <a:off x="5175886" y="3728676"/>
                <a:ext cx="940088" cy="171808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Łącznik prosty 106"/>
              <p:cNvCxnSpPr/>
              <p:nvPr/>
            </p:nvCxnSpPr>
            <p:spPr>
              <a:xfrm flipV="1">
                <a:off x="1425948" y="2539197"/>
                <a:ext cx="900280" cy="246305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Łącznik prosty 74"/>
              <p:cNvCxnSpPr/>
              <p:nvPr/>
            </p:nvCxnSpPr>
            <p:spPr>
              <a:xfrm>
                <a:off x="4242436" y="3625433"/>
                <a:ext cx="930563" cy="9714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/>
              <p:cNvCxnSpPr/>
              <p:nvPr/>
            </p:nvCxnSpPr>
            <p:spPr>
              <a:xfrm>
                <a:off x="5179694" y="3764813"/>
                <a:ext cx="936281" cy="149184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Łącznik prosty 63"/>
              <p:cNvCxnSpPr/>
              <p:nvPr/>
            </p:nvCxnSpPr>
            <p:spPr>
              <a:xfrm flipV="1">
                <a:off x="4232911" y="3772637"/>
                <a:ext cx="940088" cy="166834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Łącznik prosty 61"/>
              <p:cNvCxnSpPr/>
              <p:nvPr/>
            </p:nvCxnSpPr>
            <p:spPr>
              <a:xfrm>
                <a:off x="3289936" y="3516351"/>
                <a:ext cx="939164" cy="417474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pole tekstowe 45"/>
              <p:cNvSpPr txBox="1"/>
              <p:nvPr/>
            </p:nvSpPr>
            <p:spPr>
              <a:xfrm>
                <a:off x="3009900" y="4981576"/>
                <a:ext cx="5619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3,5</a:t>
                </a:r>
                <a:endParaRPr lang="pl-PL" sz="2200" dirty="0"/>
              </a:p>
            </p:txBody>
          </p:sp>
          <p:sp>
            <p:nvSpPr>
              <p:cNvPr id="47" name="pole tekstowe 46"/>
              <p:cNvSpPr txBox="1"/>
              <p:nvPr/>
            </p:nvSpPr>
            <p:spPr>
              <a:xfrm>
                <a:off x="1238250" y="4972051"/>
                <a:ext cx="5619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b="1" dirty="0" smtClean="0">
                    <a:solidFill>
                      <a:srgbClr val="FF0000"/>
                    </a:solidFill>
                  </a:rPr>
                  <a:t>2</a:t>
                </a:r>
                <a:endParaRPr lang="pl-PL" sz="2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pole tekstowe 47"/>
              <p:cNvSpPr txBox="1"/>
              <p:nvPr/>
            </p:nvSpPr>
            <p:spPr>
              <a:xfrm>
                <a:off x="2190750" y="4981576"/>
                <a:ext cx="5619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3</a:t>
                </a:r>
                <a:endParaRPr lang="pl-PL" sz="2200" dirty="0"/>
              </a:p>
            </p:txBody>
          </p:sp>
          <p:sp>
            <p:nvSpPr>
              <p:cNvPr id="49" name="pole tekstowe 48"/>
              <p:cNvSpPr txBox="1"/>
              <p:nvPr/>
            </p:nvSpPr>
            <p:spPr>
              <a:xfrm>
                <a:off x="4057650" y="4981576"/>
                <a:ext cx="5619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4</a:t>
                </a:r>
                <a:endParaRPr lang="pl-PL" sz="2200" dirty="0"/>
              </a:p>
            </p:txBody>
          </p:sp>
          <p:sp>
            <p:nvSpPr>
              <p:cNvPr id="50" name="pole tekstowe 49"/>
              <p:cNvSpPr txBox="1"/>
              <p:nvPr/>
            </p:nvSpPr>
            <p:spPr>
              <a:xfrm>
                <a:off x="4914900" y="4981576"/>
                <a:ext cx="5619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4,5</a:t>
                </a:r>
                <a:endParaRPr lang="pl-PL" sz="2200" dirty="0"/>
              </a:p>
            </p:txBody>
          </p:sp>
          <p:sp>
            <p:nvSpPr>
              <p:cNvPr id="51" name="pole tekstowe 50"/>
              <p:cNvSpPr txBox="1"/>
              <p:nvPr/>
            </p:nvSpPr>
            <p:spPr>
              <a:xfrm>
                <a:off x="5943600" y="4981576"/>
                <a:ext cx="4286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5</a:t>
                </a:r>
                <a:endParaRPr lang="pl-PL" sz="2200" dirty="0"/>
              </a:p>
            </p:txBody>
          </p:sp>
          <p:sp>
            <p:nvSpPr>
              <p:cNvPr id="52" name="pole tekstowe 51"/>
              <p:cNvSpPr txBox="1"/>
              <p:nvPr/>
            </p:nvSpPr>
            <p:spPr>
              <a:xfrm>
                <a:off x="7200901" y="4933951"/>
                <a:ext cx="10477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ocena </a:t>
                </a:r>
                <a:endParaRPr lang="pl-PL" sz="2200" dirty="0"/>
              </a:p>
            </p:txBody>
          </p:sp>
          <p:cxnSp>
            <p:nvCxnSpPr>
              <p:cNvPr id="34" name="Łącznik prosty 33"/>
              <p:cNvCxnSpPr/>
              <p:nvPr/>
            </p:nvCxnSpPr>
            <p:spPr>
              <a:xfrm rot="5400000">
                <a:off x="2092512" y="2860334"/>
                <a:ext cx="4273180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>
              <a:xfrm rot="5400000">
                <a:off x="1149537" y="2860334"/>
                <a:ext cx="4273180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>
              <a:xfrm rot="5400000">
                <a:off x="206562" y="2860334"/>
                <a:ext cx="4273180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>
              <a:xfrm rot="5400000">
                <a:off x="-736413" y="2804085"/>
                <a:ext cx="4273180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>
              <a:xfrm rot="5400000">
                <a:off x="3035487" y="2849349"/>
                <a:ext cx="4273180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/>
              <p:cNvCxnSpPr/>
              <p:nvPr/>
            </p:nvCxnSpPr>
            <p:spPr>
              <a:xfrm rot="5400000">
                <a:off x="3978462" y="2838363"/>
                <a:ext cx="4273180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Łącznik prosty ze strzałką 5"/>
              <p:cNvCxnSpPr/>
              <p:nvPr/>
            </p:nvCxnSpPr>
            <p:spPr>
              <a:xfrm rot="5400000" flipH="1" flipV="1">
                <a:off x="-1686969" y="2723667"/>
                <a:ext cx="4745537" cy="158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Łącznik prosty ze strzałką 3"/>
              <p:cNvCxnSpPr/>
              <p:nvPr/>
            </p:nvCxnSpPr>
            <p:spPr>
              <a:xfrm>
                <a:off x="484094" y="4919529"/>
                <a:ext cx="7570694" cy="4149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y 7"/>
              <p:cNvCxnSpPr/>
              <p:nvPr/>
            </p:nvCxnSpPr>
            <p:spPr>
              <a:xfrm>
                <a:off x="647700" y="2973761"/>
                <a:ext cx="76200" cy="41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y 8"/>
              <p:cNvCxnSpPr/>
              <p:nvPr/>
            </p:nvCxnSpPr>
            <p:spPr>
              <a:xfrm>
                <a:off x="647700" y="1057275"/>
                <a:ext cx="76200" cy="41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/>
              <p:cNvCxnSpPr/>
              <p:nvPr/>
            </p:nvCxnSpPr>
            <p:spPr>
              <a:xfrm>
                <a:off x="657225" y="3919558"/>
                <a:ext cx="76200" cy="414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>
                <a:off x="647700" y="1978183"/>
                <a:ext cx="76200" cy="414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 rot="5400000">
                <a:off x="1300618" y="4941307"/>
                <a:ext cx="199115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/>
              <p:cNvCxnSpPr/>
              <p:nvPr/>
            </p:nvCxnSpPr>
            <p:spPr>
              <a:xfrm rot="5400000">
                <a:off x="2243593" y="4941307"/>
                <a:ext cx="199115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/>
              <p:cNvCxnSpPr/>
              <p:nvPr/>
            </p:nvCxnSpPr>
            <p:spPr>
              <a:xfrm rot="5400000">
                <a:off x="3186568" y="4941307"/>
                <a:ext cx="199115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/>
              <p:cNvCxnSpPr/>
              <p:nvPr/>
            </p:nvCxnSpPr>
            <p:spPr>
              <a:xfrm rot="5400000">
                <a:off x="4129543" y="4941307"/>
                <a:ext cx="199115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/>
              <p:cNvCxnSpPr/>
              <p:nvPr/>
            </p:nvCxnSpPr>
            <p:spPr>
              <a:xfrm rot="5400000">
                <a:off x="5072518" y="4941307"/>
                <a:ext cx="199115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/>
              <p:cNvCxnSpPr/>
              <p:nvPr/>
            </p:nvCxnSpPr>
            <p:spPr>
              <a:xfrm rot="5400000">
                <a:off x="6015493" y="4941307"/>
                <a:ext cx="199115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>
              <a:xfrm>
                <a:off x="714375" y="1057275"/>
                <a:ext cx="5391150" cy="4149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>
              <a:xfrm>
                <a:off x="714375" y="2979600"/>
                <a:ext cx="5391150" cy="4149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/>
              <p:cNvCxnSpPr/>
              <p:nvPr/>
            </p:nvCxnSpPr>
            <p:spPr>
              <a:xfrm>
                <a:off x="733425" y="1978183"/>
                <a:ext cx="5391150" cy="414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>
              <a:xfrm>
                <a:off x="733425" y="3919558"/>
                <a:ext cx="5391150" cy="414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/>
              <p:cNvCxnSpPr/>
              <p:nvPr/>
            </p:nvCxnSpPr>
            <p:spPr>
              <a:xfrm rot="5400000" flipH="1" flipV="1">
                <a:off x="2701682" y="3152101"/>
                <a:ext cx="224004" cy="952500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/>
              <p:cNvCxnSpPr/>
              <p:nvPr/>
            </p:nvCxnSpPr>
            <p:spPr>
              <a:xfrm>
                <a:off x="2337436" y="2530298"/>
                <a:ext cx="975358" cy="637169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/>
              <p:cNvCxnSpPr/>
              <p:nvPr/>
            </p:nvCxnSpPr>
            <p:spPr>
              <a:xfrm>
                <a:off x="3299461" y="3167898"/>
                <a:ext cx="910589" cy="438055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Elipsa 80"/>
              <p:cNvSpPr/>
              <p:nvPr/>
            </p:nvSpPr>
            <p:spPr>
              <a:xfrm>
                <a:off x="2305050" y="3695700"/>
                <a:ext cx="66675" cy="66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Elipsa 81"/>
              <p:cNvSpPr/>
              <p:nvPr/>
            </p:nvSpPr>
            <p:spPr>
              <a:xfrm>
                <a:off x="3248025" y="3495675"/>
                <a:ext cx="66675" cy="66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Elipsa 85"/>
              <p:cNvSpPr/>
              <p:nvPr/>
            </p:nvSpPr>
            <p:spPr>
              <a:xfrm>
                <a:off x="4200525" y="3895725"/>
                <a:ext cx="66675" cy="66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Elipsa 86"/>
              <p:cNvSpPr/>
              <p:nvPr/>
            </p:nvSpPr>
            <p:spPr>
              <a:xfrm>
                <a:off x="5143500" y="3743325"/>
                <a:ext cx="66675" cy="66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Elipsa 87"/>
              <p:cNvSpPr/>
              <p:nvPr/>
            </p:nvSpPr>
            <p:spPr>
              <a:xfrm>
                <a:off x="6086475" y="3895725"/>
                <a:ext cx="66675" cy="66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Elipsa 88"/>
              <p:cNvSpPr/>
              <p:nvPr/>
            </p:nvSpPr>
            <p:spPr>
              <a:xfrm>
                <a:off x="6086475" y="3857625"/>
                <a:ext cx="66675" cy="66675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Elipsa 89"/>
              <p:cNvSpPr/>
              <p:nvPr/>
            </p:nvSpPr>
            <p:spPr>
              <a:xfrm>
                <a:off x="5143500" y="3705225"/>
                <a:ext cx="66675" cy="66675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Elipsa 90"/>
              <p:cNvSpPr/>
              <p:nvPr/>
            </p:nvSpPr>
            <p:spPr>
              <a:xfrm>
                <a:off x="4191000" y="3590925"/>
                <a:ext cx="66675" cy="66675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Elipsa 91"/>
              <p:cNvSpPr/>
              <p:nvPr/>
            </p:nvSpPr>
            <p:spPr>
              <a:xfrm>
                <a:off x="3257550" y="3124200"/>
                <a:ext cx="66675" cy="66675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Elipsa 92"/>
              <p:cNvSpPr/>
              <p:nvPr/>
            </p:nvSpPr>
            <p:spPr>
              <a:xfrm>
                <a:off x="2305050" y="2514600"/>
                <a:ext cx="66675" cy="66675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ole tekstowe 95"/>
              <p:cNvSpPr txBox="1"/>
              <p:nvPr/>
            </p:nvSpPr>
            <p:spPr>
              <a:xfrm>
                <a:off x="57150" y="3714751"/>
                <a:ext cx="7715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0,10</a:t>
                </a:r>
                <a:endParaRPr lang="pl-PL" sz="2200" dirty="0"/>
              </a:p>
            </p:txBody>
          </p:sp>
          <p:sp>
            <p:nvSpPr>
              <p:cNvPr id="97" name="pole tekstowe 96"/>
              <p:cNvSpPr txBox="1"/>
              <p:nvPr/>
            </p:nvSpPr>
            <p:spPr>
              <a:xfrm>
                <a:off x="38100" y="2762251"/>
                <a:ext cx="7715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0,20</a:t>
                </a:r>
                <a:endParaRPr lang="pl-PL" sz="2200" dirty="0"/>
              </a:p>
            </p:txBody>
          </p:sp>
          <p:sp>
            <p:nvSpPr>
              <p:cNvPr id="98" name="pole tekstowe 97"/>
              <p:cNvSpPr txBox="1"/>
              <p:nvPr/>
            </p:nvSpPr>
            <p:spPr>
              <a:xfrm>
                <a:off x="47625" y="1771651"/>
                <a:ext cx="7715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0,30</a:t>
                </a:r>
                <a:endParaRPr lang="pl-PL" sz="2200" dirty="0"/>
              </a:p>
            </p:txBody>
          </p:sp>
          <p:sp>
            <p:nvSpPr>
              <p:cNvPr id="99" name="pole tekstowe 98"/>
              <p:cNvSpPr txBox="1"/>
              <p:nvPr/>
            </p:nvSpPr>
            <p:spPr>
              <a:xfrm>
                <a:off x="38100" y="828676"/>
                <a:ext cx="7715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0,40</a:t>
                </a:r>
                <a:endParaRPr lang="pl-PL" sz="2200" dirty="0"/>
              </a:p>
            </p:txBody>
          </p:sp>
          <p:sp>
            <p:nvSpPr>
              <p:cNvPr id="102" name="Elipsa 101"/>
              <p:cNvSpPr/>
              <p:nvPr/>
            </p:nvSpPr>
            <p:spPr>
              <a:xfrm>
                <a:off x="1368238" y="865094"/>
                <a:ext cx="66675" cy="66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3" name="Elipsa 102"/>
              <p:cNvSpPr/>
              <p:nvPr/>
            </p:nvSpPr>
            <p:spPr>
              <a:xfrm>
                <a:off x="1372720" y="2765611"/>
                <a:ext cx="66675" cy="66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04" name="Łącznik prosty 103"/>
              <p:cNvCxnSpPr/>
              <p:nvPr/>
            </p:nvCxnSpPr>
            <p:spPr>
              <a:xfrm>
                <a:off x="1421466" y="911879"/>
                <a:ext cx="904762" cy="2837551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pole tekstowe 125"/>
              <p:cNvSpPr txBox="1"/>
              <p:nvPr/>
            </p:nvSpPr>
            <p:spPr>
              <a:xfrm>
                <a:off x="212913" y="0"/>
                <a:ext cx="10477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odsetek</a:t>
                </a:r>
                <a:endParaRPr lang="pl-PL" sz="2200" dirty="0"/>
              </a:p>
            </p:txBody>
          </p:sp>
          <p:sp>
            <p:nvSpPr>
              <p:cNvPr id="127" name="pole tekstowe 126"/>
              <p:cNvSpPr txBox="1"/>
              <p:nvPr/>
            </p:nvSpPr>
            <p:spPr>
              <a:xfrm>
                <a:off x="2167218" y="3248586"/>
                <a:ext cx="10914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bez egz. </a:t>
                </a:r>
                <a:endParaRPr lang="pl-PL" sz="2000" dirty="0"/>
              </a:p>
            </p:txBody>
          </p:sp>
          <p:sp>
            <p:nvSpPr>
              <p:cNvPr id="128" name="pole tekstowe 127"/>
              <p:cNvSpPr txBox="1"/>
              <p:nvPr/>
            </p:nvSpPr>
            <p:spPr>
              <a:xfrm>
                <a:off x="2749924" y="2459690"/>
                <a:ext cx="979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po egz. </a:t>
                </a:r>
                <a:endParaRPr lang="pl-PL" sz="2000" dirty="0"/>
              </a:p>
            </p:txBody>
          </p:sp>
        </p:grpSp>
        <p:grpSp>
          <p:nvGrpSpPr>
            <p:cNvPr id="132" name="Grupa 131"/>
            <p:cNvGrpSpPr/>
            <p:nvPr/>
          </p:nvGrpSpPr>
          <p:grpSpPr>
            <a:xfrm>
              <a:off x="6640607" y="541245"/>
              <a:ext cx="2386848" cy="3486144"/>
              <a:chOff x="6707842" y="541245"/>
              <a:chExt cx="2386848" cy="3486144"/>
            </a:xfrm>
          </p:grpSpPr>
          <p:grpSp>
            <p:nvGrpSpPr>
              <p:cNvPr id="111" name="Grupa 110"/>
              <p:cNvGrpSpPr/>
              <p:nvPr/>
            </p:nvGrpSpPr>
            <p:grpSpPr>
              <a:xfrm>
                <a:off x="7194176" y="995082"/>
                <a:ext cx="242048" cy="3032307"/>
                <a:chOff x="7194176" y="995082"/>
                <a:chExt cx="242048" cy="3032307"/>
              </a:xfrm>
            </p:grpSpPr>
            <p:sp>
              <p:nvSpPr>
                <p:cNvPr id="100" name="Prostokąt 99"/>
                <p:cNvSpPr/>
                <p:nvPr/>
              </p:nvSpPr>
              <p:spPr>
                <a:xfrm>
                  <a:off x="7194176" y="2218764"/>
                  <a:ext cx="242048" cy="1808625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10" name="Prostokąt 109"/>
                <p:cNvSpPr/>
                <p:nvPr/>
              </p:nvSpPr>
              <p:spPr>
                <a:xfrm>
                  <a:off x="7195857" y="995082"/>
                  <a:ext cx="240366" cy="1261778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pSp>
            <p:nvGrpSpPr>
              <p:cNvPr id="115" name="Grupa 114"/>
              <p:cNvGrpSpPr/>
              <p:nvPr/>
            </p:nvGrpSpPr>
            <p:grpSpPr>
              <a:xfrm>
                <a:off x="8234078" y="999564"/>
                <a:ext cx="237567" cy="3018862"/>
                <a:chOff x="7776880" y="999564"/>
                <a:chExt cx="237567" cy="3018862"/>
              </a:xfrm>
            </p:grpSpPr>
            <p:sp>
              <p:nvSpPr>
                <p:cNvPr id="113" name="Prostokąt 112"/>
                <p:cNvSpPr/>
                <p:nvPr/>
              </p:nvSpPr>
              <p:spPr>
                <a:xfrm>
                  <a:off x="7776880" y="1667436"/>
                  <a:ext cx="237567" cy="235099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14" name="Prostokąt 113"/>
                <p:cNvSpPr/>
                <p:nvPr/>
              </p:nvSpPr>
              <p:spPr>
                <a:xfrm>
                  <a:off x="7778561" y="999564"/>
                  <a:ext cx="235886" cy="667871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sp>
            <p:nvSpPr>
              <p:cNvPr id="122" name="pole tekstowe 121"/>
              <p:cNvSpPr txBox="1"/>
              <p:nvPr/>
            </p:nvSpPr>
            <p:spPr>
              <a:xfrm>
                <a:off x="7395882" y="1438836"/>
                <a:ext cx="6589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42%</a:t>
                </a:r>
                <a:endParaRPr lang="pl-PL" sz="2000" dirty="0"/>
              </a:p>
            </p:txBody>
          </p:sp>
          <p:sp>
            <p:nvSpPr>
              <p:cNvPr id="123" name="pole tekstowe 122"/>
              <p:cNvSpPr txBox="1"/>
              <p:nvPr/>
            </p:nvSpPr>
            <p:spPr>
              <a:xfrm>
                <a:off x="6707842" y="541245"/>
                <a:ext cx="10914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bez egz. </a:t>
                </a:r>
                <a:endParaRPr lang="pl-PL" sz="2000" dirty="0"/>
              </a:p>
            </p:txBody>
          </p:sp>
          <p:sp>
            <p:nvSpPr>
              <p:cNvPr id="124" name="pole tekstowe 123"/>
              <p:cNvSpPr txBox="1"/>
              <p:nvPr/>
            </p:nvSpPr>
            <p:spPr>
              <a:xfrm>
                <a:off x="7936006" y="545726"/>
                <a:ext cx="979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po egz. </a:t>
                </a:r>
                <a:endParaRPr lang="pl-PL" sz="2000" dirty="0"/>
              </a:p>
            </p:txBody>
          </p:sp>
          <p:sp>
            <p:nvSpPr>
              <p:cNvPr id="129" name="pole tekstowe 128"/>
              <p:cNvSpPr txBox="1"/>
              <p:nvPr/>
            </p:nvSpPr>
            <p:spPr>
              <a:xfrm>
                <a:off x="7400365" y="2828364"/>
                <a:ext cx="6589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58%</a:t>
                </a:r>
                <a:endParaRPr lang="pl-PL" sz="2000" dirty="0"/>
              </a:p>
            </p:txBody>
          </p:sp>
          <p:sp>
            <p:nvSpPr>
              <p:cNvPr id="130" name="pole tekstowe 129"/>
              <p:cNvSpPr txBox="1"/>
              <p:nvPr/>
            </p:nvSpPr>
            <p:spPr>
              <a:xfrm>
                <a:off x="8426820" y="2832847"/>
                <a:ext cx="6589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78%</a:t>
                </a:r>
                <a:endParaRPr lang="pl-PL" sz="2000" dirty="0"/>
              </a:p>
            </p:txBody>
          </p:sp>
          <p:sp>
            <p:nvSpPr>
              <p:cNvPr id="131" name="pole tekstowe 130"/>
              <p:cNvSpPr txBox="1"/>
              <p:nvPr/>
            </p:nvSpPr>
            <p:spPr>
              <a:xfrm>
                <a:off x="8435784" y="1147485"/>
                <a:ext cx="6589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22%</a:t>
                </a:r>
                <a:endParaRPr lang="pl-PL" sz="2000" dirty="0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53560" y="3303950"/>
            <a:ext cx="8501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Inżynieria</a:t>
            </a:r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tworzenie obiektów i urządzeń …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rozwiązywanie problemów technicznych …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i="1" dirty="0" smtClean="0">
                <a:solidFill>
                  <a:schemeClr val="accent1">
                    <a:lumMod val="50000"/>
                  </a:schemeClr>
                </a:solidFill>
              </a:rPr>
              <a:t>poszukiwanie sposobów rozwiązywania </a:t>
            </a:r>
          </a:p>
          <a:p>
            <a:r>
              <a:rPr lang="pl-PL" sz="2800" i="1" dirty="0" smtClean="0">
                <a:solidFill>
                  <a:schemeClr val="accent1">
                    <a:lumMod val="50000"/>
                  </a:schemeClr>
                </a:solidFill>
              </a:rPr>
              <a:t>  problemów nietechnicznych (inżynieria genetyczna,</a:t>
            </a:r>
          </a:p>
          <a:p>
            <a:r>
              <a:rPr lang="pl-PL" sz="2800" i="1" dirty="0" smtClean="0">
                <a:solidFill>
                  <a:schemeClr val="accent1">
                    <a:lumMod val="50000"/>
                  </a:schemeClr>
                </a:solidFill>
              </a:rPr>
              <a:t>  inżynieria społeczna, inżynieria wiedzy, …)</a:t>
            </a:r>
            <a:endParaRPr lang="pl-PL" sz="2800" i="1" dirty="0" smtClean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609600"/>
          </a:xfrm>
        </p:spPr>
        <p:txBody>
          <a:bodyPr/>
          <a:lstStyle/>
          <a:p>
            <a:fld id="{E1CE2BFD-065F-4EBE-B427-42F71D4BD4CC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117600" y="2614989"/>
            <a:ext cx="7024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INŻYNIERIA  MECHANICZNA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endParaRPr lang="pl-PL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02658" y="-1"/>
            <a:ext cx="7261413" cy="21246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WYBRANE PROBLEMY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PROCESU KSZTAŁTOWANIA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POTENCJAŁU TWÓRCZEGO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INŻYNIERA MECHANIKA 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66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Łącznik prosty 12"/>
          <p:cNvCxnSpPr/>
          <p:nvPr/>
        </p:nvCxnSpPr>
        <p:spPr>
          <a:xfrm>
            <a:off x="3323771" y="4717126"/>
            <a:ext cx="0" cy="275772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5267</TotalTime>
  <Words>2059</Words>
  <Application>Microsoft Office PowerPoint</Application>
  <PresentationFormat>Pokaz na ekranie (4:3)</PresentationFormat>
  <Paragraphs>690</Paragraphs>
  <Slides>63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65" baseType="lpstr">
      <vt:lpstr>Projekt domyślny</vt:lpstr>
      <vt:lpstr>Document</vt:lpstr>
      <vt:lpstr>PODSTAWY  KONSTRUKCJI MASZYN   III</vt:lpstr>
      <vt:lpstr>CELE  PRZEDMIOTU</vt:lpstr>
      <vt:lpstr>REGULAMIN  PRZEDMIOTU</vt:lpstr>
      <vt:lpstr>PROGRAM  PRZEDMIOTU</vt:lpstr>
      <vt:lpstr>ORGANIZACJA ZAJĘĆ</vt:lpstr>
      <vt:lpstr>Slajd 6</vt:lpstr>
      <vt:lpstr>Slajd 7</vt:lpstr>
      <vt:lpstr>Slajd 8</vt:lpstr>
      <vt:lpstr>Slajd 9</vt:lpstr>
      <vt:lpstr>Slajd 10</vt:lpstr>
      <vt:lpstr>Slajd 11</vt:lpstr>
      <vt:lpstr>ROLA SPOŁECZNA  I ODPOWIEDZIALNOŚĆ INŻYNIERA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</vt:vector>
  </TitlesOfParts>
  <Company>ZPK ITLiMS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 KONSTRUKCJI MASZYN   III</dc:title>
  <dc:creator>Tadeusz Szopa</dc:creator>
  <cp:lastModifiedBy>Tadeusz</cp:lastModifiedBy>
  <cp:revision>336</cp:revision>
  <dcterms:created xsi:type="dcterms:W3CDTF">2008-09-17T09:27:38Z</dcterms:created>
  <dcterms:modified xsi:type="dcterms:W3CDTF">2018-10-01T07:57:17Z</dcterms:modified>
</cp:coreProperties>
</file>